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7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5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CD66C-7304-4475-AEF5-383D3675506A}" type="datetimeFigureOut">
              <a:rPr lang="sv-SE" smtClean="0"/>
              <a:t>2023-11-07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79EFC-95EE-4433-BBAA-CF3BEA939BE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111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79EFC-95EE-4433-BBAA-CF3BEA939BEB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02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79EFC-95EE-4433-BBAA-CF3BEA939BEB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428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889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677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443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982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40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884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461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343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975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181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D5A8-7BEC-433C-B178-D5F47A95F8C4}" type="datetimeFigureOut">
              <a:rPr lang="sv-SE" smtClean="0"/>
              <a:t>2023-11-07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217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AD5A8-7BEC-433C-B178-D5F47A95F8C4}" type="datetimeFigureOut">
              <a:rPr lang="sv-SE" smtClean="0"/>
              <a:t>2023-11-07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6559-A19A-49A0-A6EC-8609CAA78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310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ta.org/en/publications/directories/code-searc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A9797E-74D6-4FA0-91AF-E395CE23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A7E07CE-79BA-43A0-8DE1-850FAFACB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Beräkna volym och fraktvikt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F39999A-4DF5-444C-B63C-7C88EFBD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50" b="21459"/>
          <a:stretch/>
        </p:blipFill>
        <p:spPr>
          <a:xfrm>
            <a:off x="9014142" y="3372560"/>
            <a:ext cx="673317" cy="123424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00BE414-419F-4323-B6F8-3B70A99E5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81"/>
          <a:stretch/>
        </p:blipFill>
        <p:spPr bwMode="auto">
          <a:xfrm>
            <a:off x="2180933" y="3374514"/>
            <a:ext cx="509587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31F499A0-8028-4788-802C-D34B6FAC1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909" r="14962"/>
          <a:stretch/>
        </p:blipFill>
        <p:spPr>
          <a:xfrm>
            <a:off x="7276811" y="3372560"/>
            <a:ext cx="979714" cy="2804403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F139E375-AFBD-408D-B641-5AB5153814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437"/>
          <a:stretch/>
        </p:blipFill>
        <p:spPr>
          <a:xfrm>
            <a:off x="8256525" y="3383308"/>
            <a:ext cx="772212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3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D36204-E503-EA60-8A97-312FE762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Flygplatskoder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450CE94-392F-C1F6-1852-031DE118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https://www.iata.org/en/publications/directories/code-search/</a:t>
            </a:r>
            <a:endParaRPr lang="sv-SE" dirty="0"/>
          </a:p>
          <a:p>
            <a:endParaRPr lang="sv-SE" dirty="0"/>
          </a:p>
          <a:p>
            <a:r>
              <a:rPr lang="sv-SE" dirty="0"/>
              <a:t>Flygplatsens namn</a:t>
            </a:r>
          </a:p>
          <a:p>
            <a:endParaRPr lang="sv-SE" dirty="0"/>
          </a:p>
          <a:p>
            <a:r>
              <a:rPr lang="sv-SE" dirty="0"/>
              <a:t>International eller </a:t>
            </a:r>
            <a:r>
              <a:rPr lang="sv-SE" dirty="0" err="1"/>
              <a:t>metropolitan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716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Case 1</a:t>
            </a:r>
          </a:p>
          <a:p>
            <a:pPr marL="0" indent="0">
              <a:buNone/>
            </a:pPr>
            <a:r>
              <a:rPr lang="sv-SE" dirty="0"/>
              <a:t>Bike AB i Trollhättan har en leverans med flygtransport från Göteborg till Chicago med KLM</a:t>
            </a:r>
          </a:p>
          <a:p>
            <a:pPr marL="0" indent="0">
              <a:buNone/>
            </a:pPr>
            <a:r>
              <a:rPr lang="sv-SE" dirty="0"/>
              <a:t>10 </a:t>
            </a:r>
            <a:r>
              <a:rPr lang="sv-SE" dirty="0" err="1"/>
              <a:t>krt</a:t>
            </a:r>
            <a:r>
              <a:rPr lang="sv-SE" dirty="0"/>
              <a:t> motorcykeldelar 250kg 3,3cbm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volymvikten, flygtransporten?</a:t>
            </a:r>
          </a:p>
          <a:p>
            <a:pPr marL="0" indent="0">
              <a:buNone/>
            </a:pPr>
            <a:r>
              <a:rPr lang="sv-SE" dirty="0"/>
              <a:t>Vad blir fraktvikten, flygtransporten?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r>
              <a:rPr lang="sv-SE" dirty="0"/>
              <a:t>Vilken flygplatskod har Chicago/</a:t>
            </a:r>
            <a:r>
              <a:rPr lang="sv-SE" dirty="0" err="1"/>
              <a:t>O’Hare</a:t>
            </a:r>
            <a:r>
              <a:rPr lang="sv-SE" dirty="0"/>
              <a:t>?</a:t>
            </a:r>
          </a:p>
          <a:p>
            <a:pPr marL="0" indent="0">
              <a:buNone/>
            </a:pPr>
            <a:r>
              <a:rPr lang="sv-SE" dirty="0"/>
              <a:t>Vilken kod har KLM?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3672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Case 2</a:t>
            </a:r>
          </a:p>
          <a:p>
            <a:pPr marL="0" indent="0">
              <a:buNone/>
            </a:pPr>
            <a:r>
              <a:rPr lang="sv-SE" dirty="0"/>
              <a:t>ABB i Västerås har en leverans med flyg från Arlanda till Los Angeles USA med SAS</a:t>
            </a:r>
          </a:p>
          <a:p>
            <a:pPr marL="0" indent="0">
              <a:buNone/>
            </a:pPr>
            <a:r>
              <a:rPr lang="sv-SE" dirty="0"/>
              <a:t>7krt 276kg 2,3cbm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volymvikten, flygtransporten?</a:t>
            </a:r>
          </a:p>
          <a:p>
            <a:pPr marL="0" indent="0">
              <a:buNone/>
            </a:pPr>
            <a:r>
              <a:rPr lang="sv-SE" dirty="0"/>
              <a:t>Vad blir fraktvikten, flygtransporten?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r>
              <a:rPr lang="sv-SE" dirty="0"/>
              <a:t>Vilken flygplatskod har Los Angeles?</a:t>
            </a:r>
          </a:p>
          <a:p>
            <a:pPr marL="0" indent="0">
              <a:buNone/>
            </a:pPr>
            <a:r>
              <a:rPr lang="sv-SE" dirty="0"/>
              <a:t>Vilken kod har SAS?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322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Case 3</a:t>
            </a:r>
          </a:p>
          <a:p>
            <a:pPr marL="0" indent="0">
              <a:buNone/>
            </a:pPr>
            <a:r>
              <a:rPr lang="sv-SE" dirty="0"/>
              <a:t>SC Communication AB har en flygtransport från Jönköping via Landvetter/Göteborg flygplats till Singapore med Singapore Airlines.</a:t>
            </a:r>
          </a:p>
          <a:p>
            <a:pPr marL="0" indent="0">
              <a:buNone/>
            </a:pPr>
            <a:r>
              <a:rPr lang="sv-SE" dirty="0"/>
              <a:t>2 pall 398kg 1,8m3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volymvikten, flygtransporten?</a:t>
            </a:r>
          </a:p>
          <a:p>
            <a:pPr marL="0" indent="0">
              <a:buNone/>
            </a:pPr>
            <a:r>
              <a:rPr lang="sv-SE" dirty="0"/>
              <a:t>Vad blir fraktvikten, flygtransporten?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r>
              <a:rPr lang="sv-SE" dirty="0"/>
              <a:t>Vilken flygplatskod har Landvetter och Singapore/Changi?</a:t>
            </a:r>
          </a:p>
          <a:p>
            <a:pPr marL="0" indent="0">
              <a:buNone/>
            </a:pPr>
            <a:r>
              <a:rPr lang="sv-SE" dirty="0"/>
              <a:t>Vilken kod har Singapore Airlines?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752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Case 4</a:t>
            </a:r>
          </a:p>
          <a:p>
            <a:pPr marL="0" indent="0">
              <a:buNone/>
            </a:pPr>
            <a:r>
              <a:rPr lang="sv-SE" dirty="0" err="1"/>
              <a:t>Bebson</a:t>
            </a:r>
            <a:r>
              <a:rPr lang="sv-SE" dirty="0"/>
              <a:t> AB i Norrköping har en flygtransport från Jakarta med Qantas</a:t>
            </a:r>
          </a:p>
          <a:p>
            <a:pPr marL="0" indent="0">
              <a:buNone/>
            </a:pPr>
            <a:r>
              <a:rPr lang="sv-SE" dirty="0"/>
              <a:t> Airways.</a:t>
            </a:r>
          </a:p>
          <a:p>
            <a:pPr marL="0" indent="0">
              <a:buNone/>
            </a:pPr>
            <a:r>
              <a:rPr lang="sv-SE" dirty="0"/>
              <a:t>5 </a:t>
            </a:r>
            <a:r>
              <a:rPr lang="sv-SE" dirty="0" err="1"/>
              <a:t>krt</a:t>
            </a:r>
            <a:r>
              <a:rPr lang="sv-SE" dirty="0"/>
              <a:t> 198kg 1m3</a:t>
            </a:r>
          </a:p>
          <a:p>
            <a:pPr marL="0" indent="0">
              <a:buNone/>
            </a:pPr>
            <a:r>
              <a:rPr lang="sv-SE" dirty="0"/>
              <a:t>Vad blir volymvikten, flygtransporten?</a:t>
            </a:r>
          </a:p>
          <a:p>
            <a:pPr marL="0" indent="0">
              <a:buNone/>
            </a:pPr>
            <a:r>
              <a:rPr lang="sv-SE" dirty="0"/>
              <a:t>Vad blir fraktvikten, flygtransporten?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r>
              <a:rPr lang="sv-SE" dirty="0"/>
              <a:t>Vilken flygplatskod har Jakarta?</a:t>
            </a:r>
          </a:p>
          <a:p>
            <a:pPr marL="0" indent="0">
              <a:buNone/>
            </a:pPr>
            <a:r>
              <a:rPr lang="sv-SE" dirty="0"/>
              <a:t>Vilken kod har Qantas </a:t>
            </a:r>
            <a:r>
              <a:rPr lang="sv-SE" dirty="0" err="1"/>
              <a:t>Airwyas</a:t>
            </a:r>
            <a:r>
              <a:rPr lang="sv-SE" dirty="0"/>
              <a:t>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40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dirty="0"/>
              <a:t>Case 5</a:t>
            </a:r>
          </a:p>
          <a:p>
            <a:pPr marL="0" indent="0">
              <a:buNone/>
            </a:pPr>
            <a:r>
              <a:rPr lang="sv-SE" dirty="0" err="1"/>
              <a:t>Fonestra</a:t>
            </a:r>
            <a:r>
              <a:rPr lang="sv-SE" dirty="0"/>
              <a:t> AB i Växjö har en flygtransport från Köpenhamn/Kastrup till Toronto med Air Canada</a:t>
            </a:r>
          </a:p>
          <a:p>
            <a:pPr marL="0" indent="0">
              <a:buNone/>
            </a:pPr>
            <a:r>
              <a:rPr lang="sv-SE" dirty="0"/>
              <a:t>1 pall 125kg 0,65cbm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volymvikten, flygtransporten?</a:t>
            </a:r>
          </a:p>
          <a:p>
            <a:pPr marL="0" indent="0">
              <a:buNone/>
            </a:pPr>
            <a:r>
              <a:rPr lang="sv-SE" dirty="0"/>
              <a:t>Vad blir fraktvikten, flygtransporten?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r>
              <a:rPr lang="sv-SE" dirty="0"/>
              <a:t>Vilken flygplatskod har Köpenhamn/Kastrup och Toronto/Lester BP International?</a:t>
            </a:r>
          </a:p>
          <a:p>
            <a:pPr marL="0" indent="0">
              <a:buNone/>
            </a:pPr>
            <a:r>
              <a:rPr lang="sv-SE" dirty="0"/>
              <a:t>Vilken kod har Air </a:t>
            </a:r>
            <a:r>
              <a:rPr lang="sv-SE" dirty="0" err="1"/>
              <a:t>Cananda</a:t>
            </a:r>
            <a:r>
              <a:rPr lang="sv-SE" dirty="0"/>
              <a:t>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0347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/>
              <a:t>Case 6</a:t>
            </a:r>
          </a:p>
          <a:p>
            <a:pPr marL="0" indent="0">
              <a:buNone/>
            </a:pPr>
            <a:r>
              <a:rPr lang="sv-SE" dirty="0"/>
              <a:t>Stiga AB i Tranås har en flygtransport från Bangalore med </a:t>
            </a:r>
            <a:r>
              <a:rPr lang="sv-SE" dirty="0" err="1"/>
              <a:t>Cargolux</a:t>
            </a:r>
            <a:r>
              <a:rPr lang="sv-SE" dirty="0"/>
              <a:t> via Luxemburg, vidare med truck till Landvetter/Göteborg.</a:t>
            </a:r>
          </a:p>
          <a:p>
            <a:pPr marL="0" indent="0">
              <a:buNone/>
            </a:pPr>
            <a:r>
              <a:rPr lang="sv-SE" dirty="0"/>
              <a:t>4krt 75 kg 0,53m3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volymvikten, flygtransporten?</a:t>
            </a:r>
          </a:p>
          <a:p>
            <a:pPr marL="0" indent="0">
              <a:buNone/>
            </a:pPr>
            <a:r>
              <a:rPr lang="sv-SE" dirty="0"/>
              <a:t>Vad blir fraktvikten, flygtransporten?</a:t>
            </a:r>
          </a:p>
          <a:p>
            <a:pPr marL="0" indent="0">
              <a:buNone/>
            </a:pPr>
            <a:r>
              <a:rPr lang="sv-SE" dirty="0"/>
              <a:t>Vad blir fraktvikten för inrikestransporten?</a:t>
            </a:r>
          </a:p>
          <a:p>
            <a:pPr marL="0" indent="0">
              <a:buNone/>
            </a:pPr>
            <a:r>
              <a:rPr lang="sv-SE" dirty="0"/>
              <a:t>Vilken flygplatskod har leveransen Bangalore/</a:t>
            </a:r>
            <a:r>
              <a:rPr lang="sv-SE" dirty="0" err="1"/>
              <a:t>Bengaluru</a:t>
            </a:r>
            <a:r>
              <a:rPr lang="sv-SE" dirty="0"/>
              <a:t> via Luxemburg till Landvetter/Göteborg</a:t>
            </a:r>
          </a:p>
          <a:p>
            <a:pPr marL="0" indent="0">
              <a:buNone/>
            </a:pPr>
            <a:r>
              <a:rPr lang="sv-SE" dirty="0"/>
              <a:t>Vilken kod har </a:t>
            </a:r>
            <a:r>
              <a:rPr lang="sv-SE" dirty="0" err="1"/>
              <a:t>Cargolux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9738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366</Words>
  <Application>Microsoft Office PowerPoint</Application>
  <PresentationFormat>Bredbild</PresentationFormat>
  <Paragraphs>88</Paragraphs>
  <Slides>8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Övning</vt:lpstr>
      <vt:lpstr>Flygplatskoder</vt:lpstr>
      <vt:lpstr>Övning</vt:lpstr>
      <vt:lpstr>Övning</vt:lpstr>
      <vt:lpstr>Övning</vt:lpstr>
      <vt:lpstr>Övning</vt:lpstr>
      <vt:lpstr>Övning</vt:lpstr>
      <vt:lpstr>Övning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Lisbeth Wessberg Ledner</dc:creator>
  <cp:lastModifiedBy>Lisbeth Wessberg Ledner</cp:lastModifiedBy>
  <cp:revision>34</cp:revision>
  <dcterms:created xsi:type="dcterms:W3CDTF">2017-01-24T19:43:50Z</dcterms:created>
  <dcterms:modified xsi:type="dcterms:W3CDTF">2023-11-07T20:56:20Z</dcterms:modified>
</cp:coreProperties>
</file>