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008" autoAdjust="0"/>
  </p:normalViewPr>
  <p:slideViewPr>
    <p:cSldViewPr snapToGrid="0">
      <p:cViewPr varScale="1">
        <p:scale>
          <a:sx n="45" d="100"/>
          <a:sy n="4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4C18-7D78-4BC3-99E9-2CCF7EDF3777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8D004-B1E2-4AE6-A844-3DA7D82390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03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D004-B1E2-4AE6-A844-3DA7D823907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71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D004-B1E2-4AE6-A844-3DA7D823907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944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D004-B1E2-4AE6-A844-3DA7D823907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35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8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7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0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8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6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4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7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D5A8-7BEC-433C-B178-D5F47A95F8C4}" type="datetimeFigureOut">
              <a:rPr lang="sv-SE" smtClean="0"/>
              <a:t>2023-11-09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1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A9797E-74D6-4FA0-91AF-E395CE23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7E07CE-79BA-43A0-8DE1-850FAFAC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Beräkna volym och fraktvikt</a:t>
            </a:r>
          </a:p>
          <a:p>
            <a:r>
              <a:rPr lang="sv-SE" dirty="0"/>
              <a:t>Fundera över vilken flygplats godset kan ankomma till eller avgå ifrån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F39999A-4DF5-444C-B63C-7C88EFBD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50" b="21459"/>
          <a:stretch/>
        </p:blipFill>
        <p:spPr>
          <a:xfrm>
            <a:off x="7290117" y="3373424"/>
            <a:ext cx="673317" cy="12342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00BE414-419F-4323-B6F8-3B70A99E5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1"/>
          <a:stretch/>
        </p:blipFill>
        <p:spPr bwMode="auto">
          <a:xfrm>
            <a:off x="456908" y="3375378"/>
            <a:ext cx="50958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1F499A0-8028-4788-802C-D34B6FAC1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09" r="14962"/>
          <a:stretch/>
        </p:blipFill>
        <p:spPr>
          <a:xfrm>
            <a:off x="5552786" y="3373424"/>
            <a:ext cx="979714" cy="280440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139E375-AFBD-408D-B641-5AB515381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37"/>
          <a:stretch/>
        </p:blipFill>
        <p:spPr>
          <a:xfrm>
            <a:off x="6532500" y="3384172"/>
            <a:ext cx="772212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Bike AB i Trollhättan har en leverans med flygtransport från Göteborg till Chicago med KLM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krt</a:t>
            </a:r>
            <a:r>
              <a:rPr lang="sv-SE" dirty="0"/>
              <a:t> motorcykeldelar 250kg 3,3cbm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551kg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551kg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924kg</a:t>
            </a:r>
          </a:p>
          <a:p>
            <a:pPr marL="0" indent="0">
              <a:buNone/>
            </a:pPr>
            <a:r>
              <a:rPr lang="sv-SE" dirty="0"/>
              <a:t>Flygplatskod ORD</a:t>
            </a:r>
          </a:p>
          <a:p>
            <a:pPr marL="0" indent="0">
              <a:buNone/>
            </a:pPr>
            <a:r>
              <a:rPr lang="sv-SE" dirty="0"/>
              <a:t>Flygbolag KL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67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ABB i Västerås har en leverans med flyg från Arlanda till Los Angeles USA med SAS</a:t>
            </a:r>
          </a:p>
          <a:p>
            <a:pPr marL="0" indent="0">
              <a:buNone/>
            </a:pPr>
            <a:r>
              <a:rPr lang="sv-SE" dirty="0"/>
              <a:t>7krt 276kg 2,3cbm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385kg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385kg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644kg</a:t>
            </a:r>
          </a:p>
          <a:p>
            <a:pPr marL="0" indent="0">
              <a:buNone/>
            </a:pPr>
            <a:r>
              <a:rPr lang="sv-SE" dirty="0"/>
              <a:t>Flygplatskod LAX</a:t>
            </a:r>
          </a:p>
          <a:p>
            <a:pPr marL="0" indent="0">
              <a:buNone/>
            </a:pPr>
            <a:r>
              <a:rPr lang="sv-SE" dirty="0"/>
              <a:t>Flygbolag SK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2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SC Communication AB har en flygtransport från Jönköping via Landvetter/Göteborg flygplats till Singapore med Singapore Airlines.</a:t>
            </a:r>
          </a:p>
          <a:p>
            <a:pPr marL="0" indent="0">
              <a:buNone/>
            </a:pPr>
            <a:r>
              <a:rPr lang="sv-SE" dirty="0"/>
              <a:t>2 pall 398kg 1,8m3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301kg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398kg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504kg</a:t>
            </a:r>
          </a:p>
          <a:p>
            <a:pPr marL="0" indent="0">
              <a:buNone/>
            </a:pPr>
            <a:r>
              <a:rPr lang="sv-SE" dirty="0"/>
              <a:t>Flygplatskod GOT och SIN</a:t>
            </a:r>
          </a:p>
          <a:p>
            <a:pPr marL="0" indent="0">
              <a:buNone/>
            </a:pPr>
            <a:r>
              <a:rPr lang="sv-SE" dirty="0"/>
              <a:t>Flygbolag SQ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75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 err="1"/>
              <a:t>Bebson</a:t>
            </a:r>
            <a:r>
              <a:rPr lang="sv-SE" dirty="0"/>
              <a:t> AB i Norrköping har en flygtransport från Jakarta med Qantas</a:t>
            </a:r>
          </a:p>
          <a:p>
            <a:pPr marL="0" indent="0">
              <a:buNone/>
            </a:pPr>
            <a:r>
              <a:rPr lang="sv-SE" dirty="0"/>
              <a:t> Airways.</a:t>
            </a:r>
          </a:p>
          <a:p>
            <a:pPr marL="0" indent="0">
              <a:buNone/>
            </a:pPr>
            <a:r>
              <a:rPr lang="sv-SE" dirty="0"/>
              <a:t>5 </a:t>
            </a:r>
            <a:r>
              <a:rPr lang="sv-SE" dirty="0" err="1"/>
              <a:t>krt</a:t>
            </a:r>
            <a:r>
              <a:rPr lang="sv-SE" dirty="0"/>
              <a:t> 198kg 1m3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167kg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198kg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280kg</a:t>
            </a:r>
          </a:p>
          <a:p>
            <a:pPr marL="0" indent="0">
              <a:buNone/>
            </a:pPr>
            <a:r>
              <a:rPr lang="sv-SE" dirty="0"/>
              <a:t>Flygplatskod JKT</a:t>
            </a:r>
          </a:p>
          <a:p>
            <a:pPr marL="0" indent="0">
              <a:buNone/>
            </a:pPr>
            <a:r>
              <a:rPr lang="sv-SE" dirty="0"/>
              <a:t>Flygbolag QF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4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3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 err="1"/>
              <a:t>Fonestra</a:t>
            </a:r>
            <a:r>
              <a:rPr lang="sv-SE" dirty="0"/>
              <a:t> AB i Växjö har en flygtransport från Köpenhamn/Kastrup till Toronto med Air Canada</a:t>
            </a:r>
          </a:p>
          <a:p>
            <a:pPr marL="0" indent="0">
              <a:buNone/>
            </a:pPr>
            <a:r>
              <a:rPr lang="sv-SE" dirty="0"/>
              <a:t>1 pall 125kg 0,65cbm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109kg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125kg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182kg</a:t>
            </a:r>
          </a:p>
          <a:p>
            <a:pPr marL="0" indent="0">
              <a:buNone/>
            </a:pPr>
            <a:r>
              <a:rPr lang="sv-SE" dirty="0"/>
              <a:t>Flygplatskod YYZ</a:t>
            </a:r>
          </a:p>
          <a:p>
            <a:pPr marL="0" indent="0">
              <a:buNone/>
            </a:pPr>
            <a:r>
              <a:rPr lang="sv-SE" dirty="0"/>
              <a:t>Flygbolag AC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34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8988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/>
              <a:t>Stiga AB i Tranås har en flygtransport från Bangalore med </a:t>
            </a:r>
            <a:r>
              <a:rPr lang="sv-SE" dirty="0" err="1"/>
              <a:t>Cargolux</a:t>
            </a:r>
            <a:r>
              <a:rPr lang="sv-SE" dirty="0"/>
              <a:t> via Luxembourg, vidare med truck till Landvetter/Göteborg.</a:t>
            </a:r>
          </a:p>
          <a:p>
            <a:pPr marL="0" indent="0">
              <a:buNone/>
            </a:pPr>
            <a:r>
              <a:rPr lang="sv-SE" dirty="0"/>
              <a:t>4krt 75 kg 0,53m3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89kg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89kg</a:t>
            </a:r>
          </a:p>
          <a:p>
            <a:pPr marL="0" indent="0">
              <a:buNone/>
            </a:pPr>
            <a:r>
              <a:rPr lang="sv-SE" dirty="0"/>
              <a:t>Vad blir fraktvikten för inrikestransporten</a:t>
            </a:r>
          </a:p>
          <a:p>
            <a:pPr marL="0" indent="0">
              <a:buNone/>
            </a:pPr>
            <a:r>
              <a:rPr lang="sv-SE" dirty="0"/>
              <a:t>149kg</a:t>
            </a:r>
          </a:p>
          <a:p>
            <a:pPr marL="0" indent="0">
              <a:buNone/>
            </a:pPr>
            <a:r>
              <a:rPr lang="sv-SE" dirty="0"/>
              <a:t>Flygplatskod BLR – LUX - GOT</a:t>
            </a:r>
          </a:p>
          <a:p>
            <a:pPr marL="0" indent="0">
              <a:buNone/>
            </a:pPr>
            <a:r>
              <a:rPr lang="sv-SE" dirty="0"/>
              <a:t>Flygbolag CV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73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294</Words>
  <Application>Microsoft Office PowerPoint</Application>
  <PresentationFormat>Bredbild</PresentationFormat>
  <Paragraphs>100</Paragraphs>
  <Slides>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Övning</vt:lpstr>
      <vt:lpstr>Övning</vt:lpstr>
      <vt:lpstr>Övning</vt:lpstr>
      <vt:lpstr>Övning</vt:lpstr>
      <vt:lpstr>Övning</vt:lpstr>
      <vt:lpstr>Övning</vt:lpstr>
      <vt:lpstr>Övning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30</cp:revision>
  <dcterms:created xsi:type="dcterms:W3CDTF">2017-01-24T19:43:50Z</dcterms:created>
  <dcterms:modified xsi:type="dcterms:W3CDTF">2023-11-09T09:50:26Z</dcterms:modified>
</cp:coreProperties>
</file>