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A66610-C13F-4D8D-91A9-57EA6AA2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3277A0E-9765-47B0-AC99-087DF04B4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2B18E-347F-47CC-88F6-CCE09E06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ACA640-2378-48FE-A68D-E89E136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74AB12-AB9E-4D2E-A378-D2B44EB1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35087F-DC8A-4718-9052-8FBEFAB1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7F0BBB2-2CB0-439C-8BF1-6C207E40B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B5F23F-78B5-4980-8CC5-FD568488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340674-1866-4F94-84F6-15D18FAA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875B84-84DE-41DB-A859-A4D913F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28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F144150-5044-462E-B809-A458B1FBF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89658D0-F087-4AE4-A640-EA09A2F4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6977D4-CCB4-4B6A-9F11-975865AD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01C4EE-2E7E-48D1-A4F3-4A1F2500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C1C389-EAE2-48BD-9164-07BF72AE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AD8C44-ABFB-414B-891B-00ECA1E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08ED1F-CF69-4C65-90BF-3119C2E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4E2042-453B-4AC4-A12B-004AD94A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24C6B9-5426-4655-AB29-DBD44883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C1658F-3F52-429C-A5EB-6FDB1537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48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3773D-7E77-489A-8EE2-D0EA429E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16E0CB3-2E09-418D-8340-8292FA25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D3A7AA-623F-4EE9-809B-A8D6D1D0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C36FA5B-945C-46AC-A545-ED165DA8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692929-F8B3-456D-B26F-9236410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5DE300-A595-4B87-8FEA-DE1F847A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F7CF69-1EE5-409B-8868-E7B710F6A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F0256C5-73C2-4355-BD00-184104EE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67ACC98-4941-4597-A218-4D920D6D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4ED960-8B08-411F-9103-27EFDC6F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B66EADC-0307-4427-A862-B7E3A7B2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77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4B5E-443D-422F-97A4-9D2EC912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A21AE98-2679-44D9-8C15-63E94A90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CFB25F1-4288-4BB1-9C08-C848210A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A0D4840-4151-4F47-859A-C297AF0C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2E79D21-6E89-4B1C-BB24-D7E5A7C4C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19755C9-76C7-4FDA-8DA0-84423C1C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2CEDE78-2696-4F33-B2D0-B0905ECA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1D288EE-E0ED-4525-81E8-6C4DE00D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08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0D47D4-4E39-4C63-8B11-8177D7B8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731D407-F2EE-4E3E-B808-9606BA3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BBF052D-F319-4600-88C8-FFD8E34B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A8036A-E67D-495D-9456-39935D6D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72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7626F45-5A05-441A-9A48-013A94A0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11DDA96-AE7B-47F4-A70C-B6A74BC4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42EEB24-093A-4550-B00B-FF442C6B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179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7DE030-5D93-442E-BE48-FDF90B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3EF768-C9C1-4F3F-B29B-FC8A591F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C4D54C5-0B2D-4E58-9497-791A3760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8D11C96-3F97-4204-9FF0-0B18DC04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1FE290-536E-4CE3-AC1F-25E93DF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7BE276-F86E-4662-8D33-D724D62B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709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39BB01-6C40-44D2-8900-4576CC6F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E90144F-2390-4ABB-A3A8-687B1EA15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3E8CE47-F229-4489-938D-D55C6F27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76EB144-CAFA-458D-947B-49C83C88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8147472-C533-4FAC-B9CA-BA3402B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965E07-50C9-40E0-AB07-800D790C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35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7AB7E59-C034-4F18-AC40-9707F937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AD1596E-4DF6-4997-81FE-51D89205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DFCDA3E-0CD5-4CD4-8BA6-714DF998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2D34-1FA9-465A-95C7-334D6B567EFE}" type="datetimeFigureOut">
              <a:rPr lang="sv-SE" smtClean="0"/>
              <a:t>2023-12-01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D983D2-735F-4F7C-9B51-B2D5D390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80AB99D-2443-447F-882F-B27540360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EA04-F29E-4117-8C23-78FBCA09D0D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41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9D9CA3-47CD-42D5-9B3A-41D54249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Volym flygtransporter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1D4E4127-9CBB-4106-ACD5-73B228D0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31" y="2724790"/>
            <a:ext cx="6852498" cy="2810500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D9565A3D-0693-48B4-A3EB-32844DD3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29" y="2724790"/>
            <a:ext cx="67061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8E6A2784-AF78-4707-8257-88219273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Offert flygimport 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3F768954-EFF3-4302-A780-8C908C709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465069"/>
          <a:ext cx="6742733" cy="292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59072" imgH="1111412" progId="Excel.Sheet.12">
                  <p:embed/>
                </p:oleObj>
              </mc:Choice>
              <mc:Fallback>
                <p:oleObj name="Worksheet" r:id="rId2" imgW="2559072" imgH="1111412" progId="Excel.Sheet.12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3F768954-EFF3-4302-A780-8C908C7097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465069"/>
                        <a:ext cx="6742733" cy="292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C28E9ECA-2CC1-4273-A854-F5CA85ACEE6A}"/>
              </a:ext>
            </a:extLst>
          </p:cNvPr>
          <p:cNvSpPr txBox="1"/>
          <p:nvPr/>
        </p:nvSpPr>
        <p:spPr>
          <a:xfrm>
            <a:off x="838200" y="1381522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 m3 = 167kg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3E85E3E1-6B43-4A38-B939-6982582E9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74713"/>
              </p:ext>
            </p:extLst>
          </p:nvPr>
        </p:nvGraphicFramePr>
        <p:xfrm>
          <a:off x="838201" y="2060020"/>
          <a:ext cx="8194040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06716" imgH="190361" progId="Excel.Sheet.12">
                  <p:embed/>
                </p:oleObj>
              </mc:Choice>
              <mc:Fallback>
                <p:oleObj name="Worksheet" r:id="rId4" imgW="4006716" imgH="190361" progId="Excel.Sheet.12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3E85E3E1-6B43-4A38-B939-6982582E9A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1" y="2060020"/>
                        <a:ext cx="8194040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4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0134FA-B520-441E-8A3C-A5541C4D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Offert </a:t>
            </a:r>
            <a:r>
              <a:rPr lang="sv-SE" dirty="0" err="1"/>
              <a:t>flygexport</a:t>
            </a:r>
            <a:endParaRPr lang="sv-SE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7CA1EFF0-54A2-4DD6-927F-D44B4304B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618" y="2493486"/>
          <a:ext cx="5256987" cy="152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59072" imgH="743158" progId="Excel.Sheet.12">
                  <p:embed/>
                </p:oleObj>
              </mc:Choice>
              <mc:Fallback>
                <p:oleObj name="Worksheet" r:id="rId2" imgW="2559072" imgH="743158" progId="Excel.Sheet.12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7CA1EFF0-54A2-4DD6-927F-D44B4304B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0618" y="2493486"/>
                        <a:ext cx="5256987" cy="1526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E5E199C-9A3C-4523-8BD4-9F4A8A56A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657646"/>
              </p:ext>
            </p:extLst>
          </p:nvPr>
        </p:nvGraphicFramePr>
        <p:xfrm>
          <a:off x="980618" y="1960880"/>
          <a:ext cx="9263676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616316" imgH="190361" progId="Excel.Sheet.12">
                  <p:embed/>
                </p:oleObj>
              </mc:Choice>
              <mc:Fallback>
                <p:oleObj name="Worksheet" r:id="rId4" imgW="4616316" imgH="190361" progId="Excel.Shee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E5E199C-9A3C-4523-8BD4-9F4A8A56A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618" y="1960880"/>
                        <a:ext cx="9263676" cy="38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67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Bredbild</PresentationFormat>
  <Paragraphs>4</Paragraphs>
  <Slides>3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Worksheet</vt:lpstr>
      <vt:lpstr>Volym flygtransporter</vt:lpstr>
      <vt:lpstr>Offert flygimport </vt:lpstr>
      <vt:lpstr>Offert flygexport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Offert flygimport</dc:title>
  <dc:creator>Lisbeth Ledner</dc:creator>
  <cp:lastModifiedBy>Lisbeth Wessberg Ledner</cp:lastModifiedBy>
  <cp:revision>8</cp:revision>
  <dcterms:created xsi:type="dcterms:W3CDTF">2020-02-10T10:59:59Z</dcterms:created>
  <dcterms:modified xsi:type="dcterms:W3CDTF">2023-12-01T14:11:34Z</dcterms:modified>
</cp:coreProperties>
</file>