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D5D42-E642-48FC-BA6F-A39EE6368DC4}" v="16" dt="2020-01-29T17:14:04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>
      <p:cViewPr varScale="1">
        <p:scale>
          <a:sx n="59" d="100"/>
          <a:sy n="59" d="100"/>
        </p:scale>
        <p:origin x="145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5E30-5EA2-41B3-82B4-875DAD56E1FC}" type="datetimeFigureOut">
              <a:rPr lang="sv-SE" smtClean="0"/>
              <a:t>2023-11-16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ABF9-9446-4AD0-AF85-78B593394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563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5E30-5EA2-41B3-82B4-875DAD56E1FC}" type="datetimeFigureOut">
              <a:rPr lang="sv-SE" smtClean="0"/>
              <a:t>2023-11-16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ABF9-9446-4AD0-AF85-78B593394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213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5E30-5EA2-41B3-82B4-875DAD56E1FC}" type="datetimeFigureOut">
              <a:rPr lang="sv-SE" smtClean="0"/>
              <a:t>2023-11-16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ABF9-9446-4AD0-AF85-78B593394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598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5E30-5EA2-41B3-82B4-875DAD56E1FC}" type="datetimeFigureOut">
              <a:rPr lang="sv-SE" smtClean="0"/>
              <a:t>2023-11-16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ABF9-9446-4AD0-AF85-78B593394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01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5E30-5EA2-41B3-82B4-875DAD56E1FC}" type="datetimeFigureOut">
              <a:rPr lang="sv-SE" smtClean="0"/>
              <a:t>2023-11-16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ABF9-9446-4AD0-AF85-78B593394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170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5E30-5EA2-41B3-82B4-875DAD56E1FC}" type="datetimeFigureOut">
              <a:rPr lang="sv-SE" smtClean="0"/>
              <a:t>2023-11-16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ABF9-9446-4AD0-AF85-78B593394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785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5E30-5EA2-41B3-82B4-875DAD56E1FC}" type="datetimeFigureOut">
              <a:rPr lang="sv-SE" smtClean="0"/>
              <a:t>2023-11-16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ABF9-9446-4AD0-AF85-78B593394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547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5E30-5EA2-41B3-82B4-875DAD56E1FC}" type="datetimeFigureOut">
              <a:rPr lang="sv-SE" smtClean="0"/>
              <a:t>2023-11-16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ABF9-9446-4AD0-AF85-78B593394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63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5E30-5EA2-41B3-82B4-875DAD56E1FC}" type="datetimeFigureOut">
              <a:rPr lang="sv-SE" smtClean="0"/>
              <a:t>2023-11-16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ABF9-9446-4AD0-AF85-78B593394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743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5E30-5EA2-41B3-82B4-875DAD56E1FC}" type="datetimeFigureOut">
              <a:rPr lang="sv-SE" smtClean="0"/>
              <a:t>2023-11-16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ABF9-9446-4AD0-AF85-78B593394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197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5E30-5EA2-41B3-82B4-875DAD56E1FC}" type="datetimeFigureOut">
              <a:rPr lang="sv-SE" smtClean="0"/>
              <a:t>2023-11-16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ABF9-9446-4AD0-AF85-78B593394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027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45E30-5EA2-41B3-82B4-875DAD56E1FC}" type="datetimeFigureOut">
              <a:rPr lang="sv-SE" smtClean="0"/>
              <a:t>2023-11-16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DABF9-9446-4AD0-AF85-78B593394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917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pworld.com/en/uae" TargetMode="External"/><Relationship Id="rId3" Type="http://schemas.openxmlformats.org/officeDocument/2006/relationships/hyperlink" Target="https://www.hamburg.com/port/" TargetMode="External"/><Relationship Id="rId7" Type="http://schemas.openxmlformats.org/officeDocument/2006/relationships/hyperlink" Target="https://www.portofantwerp.com/en" TargetMode="External"/><Relationship Id="rId2" Type="http://schemas.openxmlformats.org/officeDocument/2006/relationships/hyperlink" Target="https://www.portofrotterdam.com/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ort_of_Hong_Kong" TargetMode="External"/><Relationship Id="rId5" Type="http://schemas.openxmlformats.org/officeDocument/2006/relationships/hyperlink" Target="https://www.hkmpb.gov.hk/en/port.html" TargetMode="External"/><Relationship Id="rId4" Type="http://schemas.openxmlformats.org/officeDocument/2006/relationships/hyperlink" Target="https://www.portoflosangele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BB6924-C99D-2514-2971-4ED29AE9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45" y="188640"/>
            <a:ext cx="8423910" cy="994172"/>
          </a:xfrm>
        </p:spPr>
        <p:txBody>
          <a:bodyPr>
            <a:normAutofit fontScale="90000"/>
          </a:bodyPr>
          <a:lstStyle/>
          <a:p>
            <a:r>
              <a:rPr lang="sv-SE" b="1" dirty="0"/>
              <a:t>Seminarieuppgift, grupp Internationella hamnar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C3B9303-0EC7-54DD-7ABE-B2A34DB74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890" y="1556792"/>
            <a:ext cx="6588219" cy="4968552"/>
          </a:xfrm>
        </p:spPr>
        <p:txBody>
          <a:bodyPr>
            <a:normAutofit fontScale="70000" lnSpcReduction="20000"/>
          </a:bodyPr>
          <a:lstStyle/>
          <a:p>
            <a:r>
              <a:rPr lang="sv-SE" dirty="0"/>
              <a:t>Varje grupp har material för att kunna göra en presentation om sin hamn 10-15 minuter</a:t>
            </a:r>
          </a:p>
          <a:p>
            <a:r>
              <a:rPr lang="sv-SE" dirty="0"/>
              <a:t>Presentationen kan genomföras med </a:t>
            </a:r>
            <a:r>
              <a:rPr lang="sv-SE" dirty="0" err="1"/>
              <a:t>powerpoint</a:t>
            </a:r>
            <a:r>
              <a:rPr lang="sv-SE" dirty="0"/>
              <a:t>. Det går bra att inkludera små filmklipp i presentationen</a:t>
            </a:r>
          </a:p>
          <a:p>
            <a:r>
              <a:rPr lang="sv-SE" b="1" dirty="0"/>
              <a:t>Hela  gruppen ska vara insatta i alla delar av arbetet. </a:t>
            </a:r>
          </a:p>
          <a:p>
            <a:r>
              <a:rPr lang="sv-SE" b="1" dirty="0"/>
              <a:t>Presentationen </a:t>
            </a:r>
            <a:r>
              <a:rPr lang="sv-SE" dirty="0"/>
              <a:t>gör vi genom tvärgruppsredovisning där varje grupp</a:t>
            </a:r>
            <a:r>
              <a:rPr lang="sv-SE" b="1" dirty="0"/>
              <a:t> berättar </a:t>
            </a:r>
            <a:r>
              <a:rPr lang="sv-SE" dirty="0"/>
              <a:t>om sin hamn. Presentationen ska </a:t>
            </a:r>
            <a:r>
              <a:rPr lang="sv-SE" b="1" dirty="0"/>
              <a:t>INTE läsas upp</a:t>
            </a:r>
            <a:r>
              <a:rPr lang="sv-SE" dirty="0"/>
              <a:t>.</a:t>
            </a:r>
          </a:p>
          <a:p>
            <a:r>
              <a:rPr lang="sv-SE" dirty="0"/>
              <a:t>2 grupper i varje möte.</a:t>
            </a:r>
          </a:p>
          <a:p>
            <a:r>
              <a:rPr lang="sv-SE" dirty="0"/>
              <a:t>Grupperna presenterar sitt arbete för varandra. Varje möte tar ca 30 min</a:t>
            </a:r>
          </a:p>
          <a:p>
            <a:r>
              <a:rPr lang="sv-SE" dirty="0"/>
              <a:t>Varje grupp gör sin presentation 3 gånger.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720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Internationella hamnar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661248"/>
          </a:xfrm>
        </p:spPr>
        <p:txBody>
          <a:bodyPr>
            <a:normAutofit/>
          </a:bodyPr>
          <a:lstStyle/>
          <a:p>
            <a:r>
              <a:rPr lang="sv-SE" dirty="0"/>
              <a:t>Verksamhet och Kapacitet</a:t>
            </a:r>
          </a:p>
          <a:p>
            <a:pPr lvl="2"/>
            <a:r>
              <a:rPr lang="sv-SE" dirty="0"/>
              <a:t>Fartyg</a:t>
            </a:r>
          </a:p>
          <a:p>
            <a:pPr lvl="2"/>
            <a:r>
              <a:rPr lang="sv-SE" dirty="0"/>
              <a:t>Container</a:t>
            </a:r>
          </a:p>
          <a:p>
            <a:pPr lvl="2"/>
            <a:r>
              <a:rPr lang="sv-SE" dirty="0"/>
              <a:t>Bulk, energi</a:t>
            </a:r>
          </a:p>
          <a:p>
            <a:pPr lvl="2"/>
            <a:r>
              <a:rPr lang="sv-SE" dirty="0"/>
              <a:t>Kryssning</a:t>
            </a:r>
          </a:p>
          <a:p>
            <a:pPr lvl="2"/>
            <a:r>
              <a:rPr lang="sv-SE" dirty="0"/>
              <a:t>Annat</a:t>
            </a:r>
          </a:p>
          <a:p>
            <a:pPr lvl="1"/>
            <a:r>
              <a:rPr lang="sv-SE" dirty="0"/>
              <a:t>Infrastruktur</a:t>
            </a:r>
          </a:p>
          <a:p>
            <a:pPr lvl="2"/>
            <a:r>
              <a:rPr lang="sv-SE" dirty="0"/>
              <a:t>Järnväg</a:t>
            </a:r>
          </a:p>
          <a:p>
            <a:pPr lvl="2"/>
            <a:r>
              <a:rPr lang="sv-SE" dirty="0"/>
              <a:t>Vägar</a:t>
            </a:r>
          </a:p>
          <a:p>
            <a:pPr lvl="2"/>
            <a:r>
              <a:rPr lang="sv-SE" dirty="0"/>
              <a:t>Närsjöfart, pråm (</a:t>
            </a:r>
            <a:r>
              <a:rPr lang="sv-SE" dirty="0" err="1"/>
              <a:t>barge</a:t>
            </a:r>
            <a:r>
              <a:rPr lang="sv-SE" dirty="0"/>
              <a:t>)</a:t>
            </a:r>
          </a:p>
          <a:p>
            <a:pPr lvl="2"/>
            <a:r>
              <a:rPr lang="sv-SE" dirty="0"/>
              <a:t>Pipeline</a:t>
            </a:r>
          </a:p>
          <a:p>
            <a:pPr lvl="1"/>
            <a:r>
              <a:rPr lang="sv-SE" dirty="0"/>
              <a:t>Beskriv hamnens utbud av tjänster. 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522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28600" y="1628800"/>
            <a:ext cx="8686800" cy="4525963"/>
          </a:xfrm>
        </p:spPr>
        <p:txBody>
          <a:bodyPr>
            <a:normAutofit/>
          </a:bodyPr>
          <a:lstStyle/>
          <a:p>
            <a:r>
              <a:rPr lang="sv-SE" dirty="0"/>
              <a:t>Grupp 1		</a:t>
            </a:r>
            <a:r>
              <a:rPr lang="sv-SE" sz="2800" dirty="0"/>
              <a:t>Rotterdam</a:t>
            </a:r>
            <a:r>
              <a:rPr lang="sv-SE" dirty="0"/>
              <a:t> </a:t>
            </a:r>
            <a:r>
              <a:rPr lang="sv-SE" sz="1600" dirty="0">
                <a:hlinkClick r:id="rId2"/>
              </a:rPr>
              <a:t>https://www.portofrotterdam.com/en</a:t>
            </a:r>
            <a:endParaRPr lang="sv-SE" sz="1600" dirty="0"/>
          </a:p>
          <a:p>
            <a:r>
              <a:rPr lang="sv-SE" dirty="0"/>
              <a:t>Grupp 2		</a:t>
            </a:r>
            <a:r>
              <a:rPr lang="sv-SE" sz="2800" dirty="0"/>
              <a:t>Hamburg</a:t>
            </a:r>
            <a:r>
              <a:rPr lang="sv-SE" dirty="0"/>
              <a:t> </a:t>
            </a:r>
            <a:r>
              <a:rPr lang="sv-SE" sz="1600" dirty="0">
                <a:hlinkClick r:id="rId3"/>
              </a:rPr>
              <a:t>https://www.hamburg.com/port/</a:t>
            </a:r>
            <a:endParaRPr lang="sv-SE" sz="1600" dirty="0"/>
          </a:p>
          <a:p>
            <a:r>
              <a:rPr lang="sv-SE" dirty="0"/>
              <a:t>Grupp 3		</a:t>
            </a:r>
            <a:r>
              <a:rPr lang="sv-SE" sz="2800" dirty="0"/>
              <a:t>Los Angeles </a:t>
            </a:r>
            <a:r>
              <a:rPr lang="sv-SE" sz="1600" dirty="0">
                <a:hlinkClick r:id="rId4"/>
              </a:rPr>
              <a:t>https://www.portoflosangeles.org/</a:t>
            </a:r>
            <a:endParaRPr lang="sv-SE" sz="1600" dirty="0"/>
          </a:p>
          <a:p>
            <a:r>
              <a:rPr lang="sv-SE" dirty="0"/>
              <a:t>Grupp 4</a:t>
            </a:r>
            <a:r>
              <a:rPr lang="sv-SE" sz="1600" dirty="0"/>
              <a:t>		</a:t>
            </a:r>
            <a:r>
              <a:rPr lang="sv-SE" sz="2800" dirty="0"/>
              <a:t>Hong Kong</a:t>
            </a:r>
            <a:r>
              <a:rPr lang="sv-SE" sz="1600" dirty="0"/>
              <a:t>	</a:t>
            </a:r>
            <a:r>
              <a:rPr lang="sv-SE" sz="1600" dirty="0">
                <a:hlinkClick r:id="rId5"/>
              </a:rPr>
              <a:t> https://www.hkmpb.gov.hk/en/port.html</a:t>
            </a:r>
            <a:r>
              <a:rPr lang="sv-SE" sz="1600" dirty="0"/>
              <a:t>     </a:t>
            </a:r>
            <a:r>
              <a:rPr lang="sv-SE" sz="1600" dirty="0">
                <a:hlinkClick r:id="rId6"/>
              </a:rPr>
              <a:t>https://en.wikipedia.org/wiki/Port_of_Hong_Kong</a:t>
            </a:r>
            <a:endParaRPr lang="sv-SE" sz="1600" dirty="0"/>
          </a:p>
          <a:p>
            <a:r>
              <a:rPr lang="sv-SE" dirty="0"/>
              <a:t>Grupp 5		</a:t>
            </a:r>
            <a:r>
              <a:rPr lang="sv-SE" sz="2800" dirty="0"/>
              <a:t>Antwerpen</a:t>
            </a:r>
            <a:r>
              <a:rPr lang="sv-SE" dirty="0"/>
              <a:t> </a:t>
            </a:r>
            <a:r>
              <a:rPr lang="sv-SE" sz="1600" dirty="0">
                <a:hlinkClick r:id="rId7"/>
              </a:rPr>
              <a:t>https://www.portofantwerp.com/en</a:t>
            </a:r>
            <a:endParaRPr lang="sv-SE" sz="1600" dirty="0"/>
          </a:p>
          <a:p>
            <a:r>
              <a:rPr lang="sv-SE"/>
              <a:t>Grupp </a:t>
            </a:r>
            <a:r>
              <a:rPr lang="sv-SE" dirty="0"/>
              <a:t>6		</a:t>
            </a:r>
            <a:r>
              <a:rPr lang="sv-SE" sz="2800" dirty="0" err="1"/>
              <a:t>Jebel</a:t>
            </a:r>
            <a:r>
              <a:rPr lang="sv-SE" sz="2800" dirty="0"/>
              <a:t> Ali </a:t>
            </a:r>
            <a:r>
              <a:rPr lang="sv-SE" sz="1500" dirty="0">
                <a:hlinkClick r:id="rId8"/>
              </a:rPr>
              <a:t>https://www.dpworld.com/en/uae</a:t>
            </a:r>
            <a:endParaRPr lang="sv-SE" sz="1500" dirty="0"/>
          </a:p>
          <a:p>
            <a:endParaRPr lang="sv-SE" sz="1500" dirty="0"/>
          </a:p>
          <a:p>
            <a:pPr marL="0" indent="0">
              <a:buNone/>
            </a:pPr>
            <a:endParaRPr lang="sv-SE" sz="1500" dirty="0"/>
          </a:p>
          <a:p>
            <a:endParaRPr lang="sv-SE" sz="1400" dirty="0"/>
          </a:p>
        </p:txBody>
      </p:sp>
      <p:sp>
        <p:nvSpPr>
          <p:cNvPr id="5" name="Rubrik 3">
            <a:extLst>
              <a:ext uri="{FF2B5EF4-FFF2-40B4-BE49-F238E27FC236}">
                <a16:creationId xmlns:a16="http://schemas.microsoft.com/office/drawing/2014/main" id="{7A2847CC-ACF6-4503-9FA0-5C5E2C6C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/>
              <a:t>Internationella hamnar</a:t>
            </a:r>
          </a:p>
        </p:txBody>
      </p:sp>
    </p:spTree>
    <p:extLst>
      <p:ext uri="{BB962C8B-B14F-4D97-AF65-F5344CB8AC3E}">
        <p14:creationId xmlns:p14="http://schemas.microsoft.com/office/powerpoint/2010/main" val="411474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6257</TotalTime>
  <Words>236</Words>
  <Application>Microsoft Office PowerPoint</Application>
  <PresentationFormat>Bildspel på skärmen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Office-tema</vt:lpstr>
      <vt:lpstr>Seminarieuppgift, grupp Internationella hamnar </vt:lpstr>
      <vt:lpstr>Internationella hamnar</vt:lpstr>
      <vt:lpstr>Internationella hamnar</vt:lpstr>
    </vt:vector>
  </TitlesOfParts>
  <Company>Trollhättans Stad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Hamnhistora</dc:title>
  <dc:creator>Lisbeth Wessberg Ledner</dc:creator>
  <cp:lastModifiedBy>Lisbeth Wessberg Ledner</cp:lastModifiedBy>
  <cp:revision>21</cp:revision>
  <dcterms:created xsi:type="dcterms:W3CDTF">2014-05-04T21:23:25Z</dcterms:created>
  <dcterms:modified xsi:type="dcterms:W3CDTF">2023-11-16T10:24:36Z</dcterms:modified>
</cp:coreProperties>
</file>