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DC8907-B877-469E-AE09-1E5E266B7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6EA7AB-382C-4D98-97DD-6016A1D5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748872-31FA-42AF-893B-C4432AE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6201405-06F6-487C-9350-170A7275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80F11E-1CA2-431E-851C-B0CDFBAF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2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92FA65-DD9C-4FED-AE53-41C76C1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141236A-B6D9-4F81-A23D-BC5316EB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BC8A67-DBBF-4A5F-9D37-D5F9924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FD48FD-3470-4930-A93D-5F483A4A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0E818F-A6E1-4779-B79A-1B6ED823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99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C9DCF47-6AF1-40DC-820E-3A67CD06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8D376BE-758F-4329-9FBB-524C89E9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750C65-33A1-418C-8061-343B301A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9337CE-E2DF-4A81-922D-DD10627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9400FB9-A6DF-4CD8-8CD5-9F534BA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5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D9553C-1B0A-485E-9D05-D18155BD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E45BF8-9CA2-4576-878A-98F13245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BB84210-E7DA-478A-9A4E-5742CC9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AC4983E-82FD-44DF-AE21-739C02A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5492EF-6330-4FB6-9914-03F0FDD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0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2C4F8E-5C71-49D0-9B46-D86F8D1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3F95F8-7E6A-44D6-AF10-BB5EAD78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CB9342-FFF0-4178-821F-D34D8AB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F6444F-C57E-474E-AC81-8D260DC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FE6F24-584C-4162-A2D1-D059E17C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02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28259C-7F41-46B1-99CA-B2AF4894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B531B0-5AD2-4CB6-9D44-70EC1FFF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B2219B5-FB80-4FD4-9F31-E7A275D4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7368D3-42CE-4F97-8F22-23C3F425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6185674-88FF-4A8E-B504-876783A0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4D95F0-8A42-4A9D-A8A7-1398E05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5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00D24E-A38E-4AD1-9731-C68B5A70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1B0DDD8-81BC-46A0-8647-0A446E8E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673F3C2-D0F4-47CB-A99F-4FE6FF59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51AF1B9-B2EC-4F1D-AB9F-3BA51211E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E8BC311-6D49-4255-B172-EF35C657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CEFF0FE-E09A-4609-A23D-6F1FDB4C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6CD97D9-15FA-4F5D-BED5-4FE8A368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CFF7ED2-4A2F-4298-AA25-40047C27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7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3AFBC1-6570-4431-8673-DC08A64A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D3559B7-19FF-4D39-94F7-27C7C1D3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01EC59-DD2D-4A7D-8DA7-CAC52721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44CD171-5589-4ECF-84A1-34669A7E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29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2660283-9334-4009-B0F0-B6CDF3F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FFCCF0-6713-43BC-9848-44A85B83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9D5594-E41E-4C4D-A0B4-6097A52D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07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9ED460-0336-498B-9ACF-C5F579B6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FADD95-1FBE-44BE-BDA4-D60506AF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9147FC5-0FAE-46FD-9A1A-8D26A757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0075E0-A101-4620-94C1-C60F0A1C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759232E-36CF-471A-86D2-E8084231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5CFDCCF-B7EA-4996-BD41-E44755A5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533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04C31F-BF46-4DB2-A143-E41E2048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F750552-FA0A-4950-B6F5-A82ED07E9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302D01-C8CF-4EF7-90B4-9A37982C2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711162-3ED0-49AC-A4E9-48C5EEEE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4CA092-B606-4FE9-BCD8-F53A7527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62DCBA4-2C8F-43AB-ABD4-1544D3B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26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B283073-208B-424A-BF33-1FFFE1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5058EE-21E9-43F4-A357-BABDF395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C1AFDA-ADD6-4B82-8D4F-E59C39D2F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F09-933D-44B6-80AA-7D0657F945CD}" type="datetimeFigureOut">
              <a:rPr lang="sv-SE" smtClean="0"/>
              <a:t>2023-10-17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4B9DCC-E88A-48B9-8485-7AF267E7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95B95E-6DEF-4617-9EAE-27A8483F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3DA6A91-AD96-4281-8241-2587DD69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sv-SE" sz="3200" dirty="0"/>
              <a:t>Vilken </a:t>
            </a:r>
            <a:r>
              <a:rPr lang="sv-SE" sz="3200" dirty="0" err="1"/>
              <a:t>lastbärare</a:t>
            </a:r>
            <a:r>
              <a:rPr lang="sv-SE" sz="3200" dirty="0"/>
              <a:t> eller fordon kan användas till nedan leveranser? Ha fokus på vikten av leveransen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D6565B5-BB44-462A-877A-21C2DB88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2400" dirty="0"/>
              <a:t>1.</a:t>
            </a:r>
          </a:p>
          <a:p>
            <a:pPr marL="0" indent="0">
              <a:buNone/>
            </a:pPr>
            <a:r>
              <a:rPr lang="sv-SE" sz="2400" dirty="0"/>
              <a:t>4 </a:t>
            </a:r>
            <a:r>
              <a:rPr lang="sv-SE" sz="2400" dirty="0" err="1"/>
              <a:t>pll</a:t>
            </a:r>
            <a:r>
              <a:rPr lang="sv-SE" sz="2400" dirty="0"/>
              <a:t> 500 kg</a:t>
            </a:r>
          </a:p>
          <a:p>
            <a:pPr marL="457200" lvl="1" indent="0">
              <a:buNone/>
            </a:pPr>
            <a:r>
              <a:rPr lang="sv-SE" dirty="0"/>
              <a:t>	Från </a:t>
            </a:r>
            <a:r>
              <a:rPr lang="sv-SE" dirty="0" err="1"/>
              <a:t>Pildamsvägen</a:t>
            </a:r>
            <a:r>
              <a:rPr lang="sv-SE" dirty="0"/>
              <a:t>, Malmö till Hemsögatan, Malmö</a:t>
            </a:r>
          </a:p>
          <a:p>
            <a:pPr marL="0" indent="0">
              <a:buNone/>
            </a:pPr>
            <a:r>
              <a:rPr lang="sv-SE" sz="2400" dirty="0"/>
              <a:t>2.</a:t>
            </a:r>
          </a:p>
          <a:p>
            <a:pPr marL="0" indent="0">
              <a:buNone/>
            </a:pPr>
            <a:r>
              <a:rPr lang="sv-SE" sz="2400" dirty="0"/>
              <a:t>12 </a:t>
            </a:r>
            <a:r>
              <a:rPr lang="sv-SE" sz="2400" dirty="0" err="1"/>
              <a:t>pll</a:t>
            </a:r>
            <a:r>
              <a:rPr lang="sv-SE" sz="2400" dirty="0"/>
              <a:t> 7500kg</a:t>
            </a:r>
          </a:p>
          <a:p>
            <a:pPr marL="0" indent="0">
              <a:buNone/>
            </a:pPr>
            <a:r>
              <a:rPr lang="sv-SE" sz="2400" dirty="0"/>
              <a:t>	Från Skurup till Hemsögatan, Malmö</a:t>
            </a:r>
          </a:p>
          <a:p>
            <a:pPr marL="0" indent="0">
              <a:buNone/>
            </a:pPr>
            <a:r>
              <a:rPr lang="sv-SE" sz="2400" dirty="0"/>
              <a:t>3.</a:t>
            </a:r>
          </a:p>
          <a:p>
            <a:pPr marL="0" indent="0">
              <a:buNone/>
            </a:pPr>
            <a:r>
              <a:rPr lang="sv-SE" sz="2400" dirty="0"/>
              <a:t>33 </a:t>
            </a:r>
            <a:r>
              <a:rPr lang="sv-SE" sz="2400" dirty="0" err="1"/>
              <a:t>pll</a:t>
            </a:r>
            <a:r>
              <a:rPr lang="sv-SE" sz="2400" dirty="0"/>
              <a:t> 24 000kg</a:t>
            </a:r>
          </a:p>
          <a:p>
            <a:pPr marL="0" indent="0">
              <a:buNone/>
            </a:pPr>
            <a:r>
              <a:rPr lang="sv-SE" sz="2400" dirty="0"/>
              <a:t>	Från Hörby till Lyon, Frankrike</a:t>
            </a:r>
          </a:p>
          <a:p>
            <a:pPr marL="0" indent="0">
              <a:buNone/>
            </a:pPr>
            <a:r>
              <a:rPr lang="sv-SE" sz="2400" dirty="0"/>
              <a:t>4.</a:t>
            </a:r>
          </a:p>
          <a:p>
            <a:pPr marL="0" indent="0">
              <a:buNone/>
            </a:pPr>
            <a:r>
              <a:rPr lang="sv-SE" sz="2400" dirty="0"/>
              <a:t>30 </a:t>
            </a:r>
            <a:r>
              <a:rPr lang="sv-SE" sz="2400" dirty="0" err="1"/>
              <a:t>pll</a:t>
            </a:r>
            <a:r>
              <a:rPr lang="sv-SE" sz="2400" dirty="0"/>
              <a:t> 22 000kg</a:t>
            </a:r>
          </a:p>
          <a:p>
            <a:pPr marL="0" indent="0">
              <a:buNone/>
            </a:pPr>
            <a:r>
              <a:rPr lang="sv-SE" sz="2400" dirty="0"/>
              <a:t>	Halmstad till Leeds, Storbritannien</a:t>
            </a:r>
          </a:p>
        </p:txBody>
      </p:sp>
    </p:spTree>
    <p:extLst>
      <p:ext uri="{BB962C8B-B14F-4D97-AF65-F5344CB8AC3E}">
        <p14:creationId xmlns:p14="http://schemas.microsoft.com/office/powerpoint/2010/main" val="41144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88FE65-8821-464E-9C1D-1BDAD62C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Lastbärare</a:t>
            </a:r>
            <a:r>
              <a:rPr lang="sv-SE" dirty="0"/>
              <a:t> och fordon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7BC476-ECCE-45B3-92E8-01DA81CA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5. </a:t>
            </a:r>
          </a:p>
          <a:p>
            <a:pPr marL="0" indent="0">
              <a:buNone/>
            </a:pPr>
            <a:r>
              <a:rPr lang="sv-SE" dirty="0"/>
              <a:t>45 </a:t>
            </a:r>
            <a:r>
              <a:rPr lang="sv-SE" dirty="0" err="1"/>
              <a:t>pll</a:t>
            </a:r>
            <a:r>
              <a:rPr lang="sv-SE" dirty="0"/>
              <a:t> 29 000kg</a:t>
            </a:r>
          </a:p>
          <a:p>
            <a:pPr marL="0" indent="0">
              <a:buNone/>
            </a:pPr>
            <a:r>
              <a:rPr lang="sv-SE" dirty="0"/>
              <a:t>	Från Helsingborg till Örebro</a:t>
            </a:r>
          </a:p>
          <a:p>
            <a:pPr marL="0" indent="0">
              <a:buNone/>
            </a:pPr>
            <a:r>
              <a:rPr lang="sv-SE" dirty="0"/>
              <a:t>6.</a:t>
            </a:r>
          </a:p>
          <a:p>
            <a:pPr marL="0" indent="0">
              <a:buNone/>
            </a:pPr>
            <a:r>
              <a:rPr lang="sv-SE" dirty="0"/>
              <a:t>30 </a:t>
            </a:r>
            <a:r>
              <a:rPr lang="sv-SE" dirty="0" err="1"/>
              <a:t>pll</a:t>
            </a:r>
            <a:r>
              <a:rPr lang="sv-SE" dirty="0"/>
              <a:t> 23 000kg</a:t>
            </a:r>
          </a:p>
          <a:p>
            <a:pPr marL="0" indent="0">
              <a:buNone/>
            </a:pPr>
            <a:r>
              <a:rPr lang="sv-SE" dirty="0"/>
              <a:t>	Från Västerås till Helsingfors, Finland</a:t>
            </a:r>
          </a:p>
          <a:p>
            <a:pPr marL="0" indent="0">
              <a:buNone/>
            </a:pPr>
            <a:r>
              <a:rPr lang="sv-SE" dirty="0"/>
              <a:t>7. </a:t>
            </a:r>
          </a:p>
          <a:p>
            <a:pPr marL="0" indent="0">
              <a:buNone/>
            </a:pPr>
            <a:r>
              <a:rPr lang="sv-SE" dirty="0"/>
              <a:t>60 </a:t>
            </a:r>
            <a:r>
              <a:rPr lang="sv-SE" dirty="0" err="1"/>
              <a:t>pll</a:t>
            </a:r>
            <a:r>
              <a:rPr lang="sv-SE" dirty="0"/>
              <a:t> 45 000kg </a:t>
            </a:r>
          </a:p>
          <a:p>
            <a:pPr marL="0" indent="0">
              <a:buNone/>
            </a:pPr>
            <a:r>
              <a:rPr lang="sv-SE" dirty="0"/>
              <a:t>	Från München, Tyskland till Älmhult</a:t>
            </a:r>
          </a:p>
          <a:p>
            <a:pPr marL="0" indent="0">
              <a:buNone/>
            </a:pPr>
            <a:r>
              <a:rPr lang="sv-SE" dirty="0"/>
              <a:t>8.</a:t>
            </a:r>
          </a:p>
          <a:p>
            <a:pPr marL="0" indent="0">
              <a:buNone/>
            </a:pPr>
            <a:r>
              <a:rPr lang="sv-SE" dirty="0"/>
              <a:t>12 </a:t>
            </a:r>
            <a:r>
              <a:rPr lang="sv-SE" dirty="0" err="1"/>
              <a:t>pll</a:t>
            </a:r>
            <a:r>
              <a:rPr lang="sv-SE" dirty="0"/>
              <a:t> 13 000kg</a:t>
            </a:r>
          </a:p>
          <a:p>
            <a:pPr marL="0" indent="0">
              <a:buNone/>
            </a:pPr>
            <a:r>
              <a:rPr lang="sv-SE" dirty="0"/>
              <a:t>	Från New York, USA till Landskrona 	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79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3632C3-0259-42E3-B975-A693C8C8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9. </a:t>
            </a:r>
          </a:p>
          <a:p>
            <a:pPr marL="0" indent="0">
              <a:buNone/>
            </a:pPr>
            <a:r>
              <a:rPr lang="sv-SE" dirty="0"/>
              <a:t>20 kli 23 200kg</a:t>
            </a:r>
          </a:p>
          <a:p>
            <a:pPr marL="0" indent="0">
              <a:buNone/>
            </a:pPr>
            <a:r>
              <a:rPr lang="sv-SE" dirty="0"/>
              <a:t>	Från Stockholm till Shanghai, Kina</a:t>
            </a:r>
          </a:p>
          <a:p>
            <a:pPr marL="0" indent="0">
              <a:buNone/>
            </a:pPr>
            <a:r>
              <a:rPr lang="sv-SE" dirty="0"/>
              <a:t>10. 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pll</a:t>
            </a:r>
            <a:r>
              <a:rPr lang="sv-SE" dirty="0"/>
              <a:t> Kött 9950kg </a:t>
            </a:r>
          </a:p>
          <a:p>
            <a:pPr marL="0" indent="0">
              <a:buNone/>
            </a:pPr>
            <a:r>
              <a:rPr lang="sv-SE" dirty="0"/>
              <a:t>	Från Buenos Aires, Argentina till Falkenberg</a:t>
            </a:r>
          </a:p>
          <a:p>
            <a:pPr marL="0" indent="0">
              <a:buNone/>
            </a:pPr>
            <a:r>
              <a:rPr lang="sv-SE" dirty="0"/>
              <a:t>11.</a:t>
            </a:r>
          </a:p>
          <a:p>
            <a:pPr marL="0" indent="0">
              <a:buNone/>
            </a:pPr>
            <a:r>
              <a:rPr lang="sv-SE" dirty="0"/>
              <a:t>3 </a:t>
            </a:r>
            <a:r>
              <a:rPr lang="sv-SE" dirty="0" err="1"/>
              <a:t>krt</a:t>
            </a:r>
            <a:r>
              <a:rPr lang="sv-SE" dirty="0"/>
              <a:t> 65kg</a:t>
            </a:r>
          </a:p>
          <a:p>
            <a:pPr marL="0" indent="0">
              <a:buNone/>
            </a:pPr>
            <a:r>
              <a:rPr lang="sv-SE" dirty="0"/>
              <a:t>	Från Sydney, Australien till Arlanda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A5CB13F0-1B34-4961-96C4-AEAA314D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 err="1"/>
              <a:t>Lastbärare</a:t>
            </a:r>
            <a:r>
              <a:rPr lang="sv-SE" dirty="0"/>
              <a:t> och fordon</a:t>
            </a:r>
          </a:p>
        </p:txBody>
      </p:sp>
    </p:spTree>
    <p:extLst>
      <p:ext uri="{BB962C8B-B14F-4D97-AF65-F5344CB8AC3E}">
        <p14:creationId xmlns:p14="http://schemas.microsoft.com/office/powerpoint/2010/main" val="1238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165</Words>
  <Application>Microsoft Office PowerPoint</Application>
  <PresentationFormat>Bredbild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Vilken lastbärare eller fordon kan användas till nedan leveranser? Ha fokus på vikten av leveransen</vt:lpstr>
      <vt:lpstr>Lastbärare och fordon</vt:lpstr>
      <vt:lpstr>Lastbärare och fordon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Lastbärare och fordon</dc:title>
  <dc:creator>Lisbeth Ledner</dc:creator>
  <cp:lastModifiedBy>Lisbeth Wessberg Ledner</cp:lastModifiedBy>
  <cp:revision>9</cp:revision>
  <dcterms:created xsi:type="dcterms:W3CDTF">2020-06-01T09:52:24Z</dcterms:created>
  <dcterms:modified xsi:type="dcterms:W3CDTF">2023-10-17T13:05:18Z</dcterms:modified>
</cp:coreProperties>
</file>