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3476" autoAdjust="0"/>
  </p:normalViewPr>
  <p:slideViewPr>
    <p:cSldViewPr snapToGrid="0">
      <p:cViewPr varScale="1">
        <p:scale>
          <a:sx n="48" d="100"/>
          <a:sy n="48" d="100"/>
        </p:scale>
        <p:origin x="67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D2C9D-3D6F-402C-8561-D9C928159AF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E3728-BC28-49EF-9207-093573FA9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43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4 </a:t>
            </a:r>
            <a:r>
              <a:rPr lang="en-US" dirty="0"/>
              <a:t>pallets, 0.5 ton – General Cargo</a:t>
            </a:r>
          </a:p>
          <a:p>
            <a:r>
              <a:rPr lang="en-US" altLang="zh-CN" dirty="0"/>
              <a:t>Distribution vehicles, light car</a:t>
            </a:r>
            <a:endParaRPr lang="en-US" dirty="0"/>
          </a:p>
          <a:p>
            <a:endParaRPr lang="en-US" dirty="0"/>
          </a:p>
          <a:p>
            <a:r>
              <a:rPr lang="en-US" dirty="0"/>
              <a:t>7.5 tons – Party Goods</a:t>
            </a:r>
          </a:p>
          <a:p>
            <a:r>
              <a:rPr lang="en-US" dirty="0" err="1"/>
              <a:t>Tungt</a:t>
            </a:r>
            <a:r>
              <a:rPr lang="en-US" dirty="0"/>
              <a:t> </a:t>
            </a:r>
            <a:r>
              <a:rPr lang="en-US" dirty="0" err="1"/>
              <a:t>fordon</a:t>
            </a:r>
            <a:r>
              <a:rPr lang="en-US" dirty="0"/>
              <a:t> / </a:t>
            </a:r>
            <a:r>
              <a:rPr lang="en-US" dirty="0" err="1"/>
              <a:t>bil</a:t>
            </a:r>
            <a:r>
              <a:rPr lang="en-US" dirty="0"/>
              <a:t> / trailer</a:t>
            </a:r>
          </a:p>
          <a:p>
            <a:endParaRPr lang="en-US" dirty="0"/>
          </a:p>
          <a:p>
            <a:r>
              <a:rPr lang="en-US" dirty="0"/>
              <a:t>33 tons – Trailer, </a:t>
            </a:r>
            <a:r>
              <a:rPr lang="en-US" dirty="0" err="1"/>
              <a:t>hellest</a:t>
            </a:r>
            <a:endParaRPr lang="en-US" dirty="0"/>
          </a:p>
          <a:p>
            <a:endParaRPr lang="en-US" dirty="0"/>
          </a:p>
          <a:p>
            <a:r>
              <a:rPr lang="en-US" dirty="0"/>
              <a:t>30 tons – Heavy truck, </a:t>
            </a:r>
            <a:r>
              <a:rPr lang="en-US" dirty="0" err="1"/>
              <a:t>hellest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E3728-BC28-49EF-9207-093573FA97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66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45 pallets, 29 tons - Car and trailer – 40 ~ 50 tons</a:t>
            </a:r>
          </a:p>
          <a:p>
            <a:endParaRPr lang="en-US" dirty="0"/>
          </a:p>
          <a:p>
            <a:r>
              <a:rPr lang="en-US" dirty="0"/>
              <a:t>30 pallets, 23 tons – trailer</a:t>
            </a:r>
          </a:p>
          <a:p>
            <a:endParaRPr lang="en-US" dirty="0"/>
          </a:p>
          <a:p>
            <a:r>
              <a:rPr lang="en-US" dirty="0"/>
              <a:t>60 pallets, 45 tons – 2 Trailer</a:t>
            </a:r>
          </a:p>
          <a:p>
            <a:endParaRPr lang="en-US" dirty="0"/>
          </a:p>
          <a:p>
            <a:r>
              <a:rPr lang="en-US" dirty="0"/>
              <a:t>12 pallets 13 tons – 20’ container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E3728-BC28-49EF-9207-093573FA97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76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40’ Container</a:t>
            </a:r>
          </a:p>
          <a:p>
            <a:endParaRPr lang="en-US" dirty="0"/>
          </a:p>
          <a:p>
            <a:r>
              <a:rPr lang="en-US" dirty="0"/>
              <a:t>20’s freeze container</a:t>
            </a:r>
          </a:p>
          <a:p>
            <a:endParaRPr lang="en-US" dirty="0"/>
          </a:p>
          <a:p>
            <a:r>
              <a:rPr lang="en-US" dirty="0"/>
              <a:t>Flight ULD container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E3728-BC28-49EF-9207-093573FA97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99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ADC8907-B877-469E-AE09-1E5E266B7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2E6EA7AB-382C-4D98-97DD-6016A1D50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5748872-31FA-42AF-893B-C4432AE6A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DF09-933D-44B6-80AA-7D0657F945CD}" type="datetimeFigureOut">
              <a:rPr lang="sv-SE" smtClean="0"/>
              <a:t>2023-11-17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6201405-06F6-487C-9350-170A72750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480F11E-1CA2-431E-851C-B0CDFBAF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81C0-CE10-490B-B843-98960FC82A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14283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092FA65-DD9C-4FED-AE53-41C76C162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2141236A-B6D9-4F81-A23D-BC5316EBE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CBC8A67-DBBF-4A5F-9D37-D5F9924E9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DF09-933D-44B6-80AA-7D0657F945CD}" type="datetimeFigureOut">
              <a:rPr lang="sv-SE" smtClean="0"/>
              <a:t>2023-11-17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9FD48FD-3470-4930-A93D-5F483A4A7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A0E818F-A6E1-4779-B79A-1B6ED8239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81C0-CE10-490B-B843-98960FC82A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997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AC9DCF47-6AF1-40DC-820E-3A67CD06BF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D8D376BE-758F-4329-9FBB-524C89E99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2750C65-33A1-418C-8061-343B301A1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DF09-933D-44B6-80AA-7D0657F945CD}" type="datetimeFigureOut">
              <a:rPr lang="sv-SE" smtClean="0"/>
              <a:t>2023-11-17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19337CE-E2DF-4A81-922D-DD106277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9400FB9-A6DF-4CD8-8CD5-9F534BA5A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81C0-CE10-490B-B843-98960FC82A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3054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2D9553C-1B0A-485E-9D05-D18155BD4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2E45BF8-9CA2-4576-878A-98F132451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BB84210-E7DA-478A-9A4E-5742CC936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DF09-933D-44B6-80AA-7D0657F945CD}" type="datetimeFigureOut">
              <a:rPr lang="sv-SE" smtClean="0"/>
              <a:t>2023-11-17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AC4983E-82FD-44DF-AE21-739C02AEF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A5492EF-6330-4FB6-9914-03F0FDD8B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81C0-CE10-490B-B843-98960FC82A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6016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A2C4F8E-5C71-49D0-9B46-D86F8D121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33F95F8-7E6A-44D6-AF10-BB5EAD788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FCB9342-FFF0-4178-821F-D34D8AB2B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DF09-933D-44B6-80AA-7D0657F945CD}" type="datetimeFigureOut">
              <a:rPr lang="sv-SE" smtClean="0"/>
              <a:t>2023-11-17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9F6444F-C57E-474E-AC81-8D260DC2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1FE6F24-584C-4162-A2D1-D059E17C4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81C0-CE10-490B-B843-98960FC82A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40215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F28259C-7F41-46B1-99CA-B2AF4894A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CB531B0-5AD2-4CB6-9D44-70EC1FFF57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8B2219B5-FB80-4FD4-9F31-E7A275D43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B7368D3-42CE-4F97-8F22-23C3F4253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DF09-933D-44B6-80AA-7D0657F945CD}" type="datetimeFigureOut">
              <a:rPr lang="sv-SE" smtClean="0"/>
              <a:t>2023-11-17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16185674-88FF-4A8E-B504-876783A04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EF4D95F0-8A42-4A9D-A8A7-1398E05CE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81C0-CE10-490B-B843-98960FC82A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3590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900D24E-A38E-4AD1-9731-C68B5A70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41B0DDD8-81BC-46A0-8647-0A446E8E0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673F3C2-D0F4-47CB-A99F-4FE6FF59A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51AF1B9-B2EC-4F1D-AB9F-3BA51211E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2E8BC311-6D49-4255-B172-EF35C6572E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1CEFF0FE-E09A-4609-A23D-6F1FDB4C6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DF09-933D-44B6-80AA-7D0657F945CD}" type="datetimeFigureOut">
              <a:rPr lang="sv-SE" smtClean="0"/>
              <a:t>2023-11-17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D6CD97D9-15FA-4F5D-BED5-4FE8A3681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CFF7ED2-4A2F-4298-AA25-40047C273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81C0-CE10-490B-B843-98960FC82A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2748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A3AFBC1-6570-4431-8673-DC08A64AD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BD3559B7-19FF-4D39-94F7-27C7C1D3B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DF09-933D-44B6-80AA-7D0657F945CD}" type="datetimeFigureOut">
              <a:rPr lang="sv-SE" smtClean="0"/>
              <a:t>2023-11-17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4501EC59-DD2D-4A7D-8DA7-CAC52721F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144CD171-5589-4ECF-84A1-34669A7EE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81C0-CE10-490B-B843-98960FC82A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82964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82660283-9334-4009-B0F0-B6CDF3F64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DF09-933D-44B6-80AA-7D0657F945CD}" type="datetimeFigureOut">
              <a:rPr lang="sv-SE" smtClean="0"/>
              <a:t>2023-11-17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42FFCCF0-6713-43BC-9848-44A85B83F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459D5594-E41E-4C4D-A0B4-6097A52DC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81C0-CE10-490B-B843-98960FC82A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0740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99ED460-0336-498B-9ACF-C5F579B66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2FADD95-1FBE-44BE-BDA4-D60506AF5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49147FC5-0FAE-46FD-9A1A-8D26A757A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90075E0-A101-4620-94C1-C60F0A1CA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DF09-933D-44B6-80AA-7D0657F945CD}" type="datetimeFigureOut">
              <a:rPr lang="sv-SE" smtClean="0"/>
              <a:t>2023-11-17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4759232E-36CF-471A-86D2-E8084231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85CFDCCF-B7EA-4996-BD41-E44755A54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81C0-CE10-490B-B843-98960FC82A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05331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604C31F-BF46-4DB2-A143-E41E20482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DF750552-FA0A-4950-B6F5-A82ED07E96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F0302D01-C8CF-4EF7-90B4-9A37982C2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5F711162-3ED0-49AC-A4E9-48C5EEEE0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DF09-933D-44B6-80AA-7D0657F945CD}" type="datetimeFigureOut">
              <a:rPr lang="sv-SE" smtClean="0"/>
              <a:t>2023-11-17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704CA092-B606-4FE9-BCD8-F53A75271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262DCBA4-2C8F-43AB-ABD4-1544D3BF9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81C0-CE10-490B-B843-98960FC82A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76264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6B283073-208B-424A-BF33-1FFFE19F3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5058EE-21E9-43F4-A357-BABDF395C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6C1AFDA-ADD6-4B82-8D4F-E59C39D2FB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FDF09-933D-44B6-80AA-7D0657F945CD}" type="datetimeFigureOut">
              <a:rPr lang="sv-SE" smtClean="0"/>
              <a:t>2023-11-17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34B9DCC-E88A-48B9-8485-7AF267E726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995B95E-6DEF-4617-9EAE-27A8483F3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981C0-CE10-490B-B843-98960FC82A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0551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D3DA6A91-AD96-4281-8241-2587DD69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" sz="3200" dirty="0"/>
              <a:t>Which </a:t>
            </a:r>
            <a:r>
              <a:rPr lang="en" sz="3200" dirty="0" err="1"/>
              <a:t>carrier </a:t>
            </a:r>
            <a:r>
              <a:rPr lang="en" sz="3200" dirty="0"/>
              <a:t>or vehicle can be used for the following deliveries? Focus on the importance of the delivery</a:t>
            </a:r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4D6565B5-BB44-462A-877A-21C2DB889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1253331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" sz="2400" dirty="0"/>
              <a:t>1.</a:t>
            </a:r>
          </a:p>
          <a:p>
            <a:pPr marL="0" indent="0">
              <a:buNone/>
            </a:pPr>
            <a:r>
              <a:rPr lang="en" sz="2400" dirty="0"/>
              <a:t>4 </a:t>
            </a:r>
            <a:r>
              <a:rPr lang="en" sz="2400" dirty="0" err="1"/>
              <a:t>pll </a:t>
            </a:r>
            <a:r>
              <a:rPr lang="en" sz="2400" dirty="0"/>
              <a:t>500 kg</a:t>
            </a:r>
          </a:p>
          <a:p>
            <a:pPr marL="457200" lvl="1" indent="0">
              <a:buNone/>
            </a:pPr>
            <a:r>
              <a:rPr lang="en" dirty="0"/>
              <a:t>From </a:t>
            </a:r>
            <a:r>
              <a:rPr lang="en" dirty="0" err="1"/>
              <a:t>Pildamsvägen </a:t>
            </a:r>
            <a:r>
              <a:rPr lang="en" dirty="0"/>
              <a:t>, Malmö to Hemsögatan, Malmö</a:t>
            </a:r>
          </a:p>
          <a:p>
            <a:pPr marL="0" indent="0">
              <a:buNone/>
            </a:pPr>
            <a:r>
              <a:rPr lang="en" sz="2400" dirty="0"/>
              <a:t>2.</a:t>
            </a:r>
          </a:p>
          <a:p>
            <a:pPr marL="0" indent="0">
              <a:buNone/>
            </a:pPr>
            <a:r>
              <a:rPr lang="en" sz="2400" dirty="0"/>
              <a:t>12 </a:t>
            </a:r>
            <a:r>
              <a:rPr lang="en" sz="2400" dirty="0" err="1"/>
              <a:t>pll </a:t>
            </a:r>
            <a:r>
              <a:rPr lang="en" sz="2400" dirty="0"/>
              <a:t>7500kg</a:t>
            </a:r>
          </a:p>
          <a:p>
            <a:pPr marL="0" indent="0">
              <a:buNone/>
            </a:pPr>
            <a:r>
              <a:rPr lang="en" sz="2400" dirty="0"/>
              <a:t>From Skurup to Hemsögatan, Malmö</a:t>
            </a:r>
          </a:p>
          <a:p>
            <a:pPr marL="0" indent="0">
              <a:buNone/>
            </a:pPr>
            <a:r>
              <a:rPr lang="en" sz="2400" dirty="0"/>
              <a:t>3.</a:t>
            </a:r>
          </a:p>
          <a:p>
            <a:pPr marL="0" indent="0">
              <a:buNone/>
            </a:pPr>
            <a:r>
              <a:rPr lang="en" sz="2400" dirty="0"/>
              <a:t>33 </a:t>
            </a:r>
            <a:r>
              <a:rPr lang="en" sz="2400" dirty="0" err="1"/>
              <a:t>pll </a:t>
            </a:r>
            <a:r>
              <a:rPr lang="en" sz="2400" dirty="0"/>
              <a:t>24,000kg</a:t>
            </a:r>
          </a:p>
          <a:p>
            <a:pPr marL="0" indent="0">
              <a:buNone/>
            </a:pPr>
            <a:r>
              <a:rPr lang="en" sz="2400" dirty="0"/>
              <a:t>From Hörby to Lyon, France</a:t>
            </a:r>
          </a:p>
          <a:p>
            <a:pPr marL="0" indent="0">
              <a:buNone/>
            </a:pPr>
            <a:r>
              <a:rPr lang="en" sz="2400" dirty="0"/>
              <a:t>4.</a:t>
            </a:r>
          </a:p>
          <a:p>
            <a:pPr marL="0" indent="0">
              <a:buNone/>
            </a:pPr>
            <a:r>
              <a:rPr lang="en" sz="2400" dirty="0"/>
              <a:t>30 </a:t>
            </a:r>
            <a:r>
              <a:rPr lang="en" sz="2400" dirty="0" err="1"/>
              <a:t>pll </a:t>
            </a:r>
            <a:r>
              <a:rPr lang="en" sz="2400" dirty="0"/>
              <a:t>22,000kg</a:t>
            </a:r>
          </a:p>
          <a:p>
            <a:pPr marL="0" indent="0">
              <a:buNone/>
            </a:pPr>
            <a:r>
              <a:rPr lang="en" sz="2400" dirty="0"/>
              <a:t>Halmstad to Leeds, UK</a:t>
            </a:r>
          </a:p>
        </p:txBody>
      </p:sp>
    </p:spTree>
    <p:extLst>
      <p:ext uri="{BB962C8B-B14F-4D97-AF65-F5344CB8AC3E}">
        <p14:creationId xmlns:p14="http://schemas.microsoft.com/office/powerpoint/2010/main" val="4114421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388FE65-8821-464E-9C1D-1BDAD62C5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err="1"/>
              <a:t>Cargo carriers </a:t>
            </a:r>
            <a:r>
              <a:rPr lang="en" dirty="0"/>
              <a:t>and vehicles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D7BC476-ECCE-45B3-92E8-01DA81CAD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303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" dirty="0"/>
              <a:t>5.</a:t>
            </a:r>
          </a:p>
          <a:p>
            <a:pPr marL="0" indent="0">
              <a:buNone/>
            </a:pPr>
            <a:r>
              <a:rPr lang="en" dirty="0"/>
              <a:t>45 </a:t>
            </a:r>
            <a:r>
              <a:rPr lang="en" dirty="0" err="1"/>
              <a:t>pll </a:t>
            </a:r>
            <a:r>
              <a:rPr lang="en" dirty="0"/>
              <a:t>29,000kg</a:t>
            </a:r>
          </a:p>
          <a:p>
            <a:pPr marL="0" indent="0">
              <a:buNone/>
            </a:pPr>
            <a:r>
              <a:rPr lang="en" dirty="0"/>
              <a:t>From Helsingborg to Örebro</a:t>
            </a:r>
          </a:p>
          <a:p>
            <a:pPr marL="0" indent="0">
              <a:buNone/>
            </a:pPr>
            <a:r>
              <a:rPr lang="en" dirty="0"/>
              <a:t>6.</a:t>
            </a:r>
          </a:p>
          <a:p>
            <a:pPr marL="0" indent="0">
              <a:buNone/>
            </a:pPr>
            <a:r>
              <a:rPr lang="en" dirty="0"/>
              <a:t>30 </a:t>
            </a:r>
            <a:r>
              <a:rPr lang="en" dirty="0" err="1"/>
              <a:t>pll </a:t>
            </a:r>
            <a:r>
              <a:rPr lang="en" dirty="0"/>
              <a:t>23,000kg</a:t>
            </a:r>
          </a:p>
          <a:p>
            <a:pPr marL="0" indent="0">
              <a:buNone/>
            </a:pPr>
            <a:r>
              <a:rPr lang="en" dirty="0"/>
              <a:t>From Västerås to Helsinki, Finland</a:t>
            </a:r>
          </a:p>
          <a:p>
            <a:pPr marL="0" indent="0">
              <a:buNone/>
            </a:pPr>
            <a:r>
              <a:rPr lang="en" dirty="0"/>
              <a:t>7.</a:t>
            </a:r>
          </a:p>
          <a:p>
            <a:pPr marL="0" indent="0">
              <a:buNone/>
            </a:pPr>
            <a:r>
              <a:rPr lang="en" dirty="0"/>
              <a:t>60 </a:t>
            </a:r>
            <a:r>
              <a:rPr lang="en" dirty="0" err="1"/>
              <a:t>pll </a:t>
            </a:r>
            <a:r>
              <a:rPr lang="en" dirty="0"/>
              <a:t>45,000kg</a:t>
            </a:r>
          </a:p>
          <a:p>
            <a:pPr marL="0" indent="0">
              <a:buNone/>
            </a:pPr>
            <a:r>
              <a:rPr lang="en" dirty="0"/>
              <a:t>From Munich, Germany to Älmhult</a:t>
            </a:r>
          </a:p>
          <a:p>
            <a:pPr marL="0" indent="0">
              <a:buNone/>
            </a:pPr>
            <a:r>
              <a:rPr lang="en" dirty="0"/>
              <a:t>8.</a:t>
            </a:r>
          </a:p>
          <a:p>
            <a:pPr marL="0" indent="0">
              <a:buNone/>
            </a:pPr>
            <a:r>
              <a:rPr lang="en" dirty="0"/>
              <a:t>12 </a:t>
            </a:r>
            <a:r>
              <a:rPr lang="en" dirty="0" err="1"/>
              <a:t>pll </a:t>
            </a:r>
            <a:r>
              <a:rPr lang="en" dirty="0"/>
              <a:t>13,000kg</a:t>
            </a:r>
          </a:p>
          <a:p>
            <a:pPr marL="0" indent="0">
              <a:buNone/>
            </a:pPr>
            <a:r>
              <a:rPr lang="en" dirty="0"/>
              <a:t>From New York, USA to Landskrona</a:t>
            </a:r>
          </a:p>
          <a:p>
            <a:pPr marL="457200" lvl="1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37929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23632C3-0259-42E3-B975-A693C8C8F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" dirty="0"/>
              <a:t>9.</a:t>
            </a:r>
          </a:p>
          <a:p>
            <a:pPr marL="0" indent="0">
              <a:buNone/>
            </a:pPr>
            <a:r>
              <a:rPr lang="en" dirty="0"/>
              <a:t>20 bran 23,200kg</a:t>
            </a:r>
          </a:p>
          <a:p>
            <a:pPr marL="0" indent="0">
              <a:buNone/>
            </a:pPr>
            <a:r>
              <a:rPr lang="en" dirty="0"/>
              <a:t>From Stockholm to Shanghai, China</a:t>
            </a:r>
          </a:p>
          <a:p>
            <a:pPr marL="0" indent="0">
              <a:buNone/>
            </a:pPr>
            <a:r>
              <a:rPr lang="en" dirty="0"/>
              <a:t>10.</a:t>
            </a:r>
          </a:p>
          <a:p>
            <a:pPr marL="0" indent="0">
              <a:buNone/>
            </a:pPr>
            <a:r>
              <a:rPr lang="en" dirty="0"/>
              <a:t>10 </a:t>
            </a:r>
            <a:r>
              <a:rPr lang="en" dirty="0" err="1"/>
              <a:t>pll </a:t>
            </a:r>
            <a:r>
              <a:rPr lang="en" dirty="0"/>
              <a:t>Meat 9950kg</a:t>
            </a:r>
          </a:p>
          <a:p>
            <a:pPr marL="0" indent="0">
              <a:buNone/>
            </a:pPr>
            <a:r>
              <a:rPr lang="en" dirty="0"/>
              <a:t>From Buenos Aires, Argentina to Falkenberg</a:t>
            </a:r>
          </a:p>
          <a:p>
            <a:pPr marL="0" indent="0">
              <a:buNone/>
            </a:pPr>
            <a:r>
              <a:rPr lang="en" dirty="0"/>
              <a:t>11.</a:t>
            </a:r>
          </a:p>
          <a:p>
            <a:pPr marL="0" indent="0">
              <a:buNone/>
            </a:pPr>
            <a:r>
              <a:rPr lang="en" dirty="0"/>
              <a:t>3 </a:t>
            </a:r>
            <a:r>
              <a:rPr lang="en" dirty="0" err="1"/>
              <a:t>kroner </a:t>
            </a:r>
            <a:r>
              <a:rPr lang="en" dirty="0"/>
              <a:t>65 kg</a:t>
            </a:r>
          </a:p>
          <a:p>
            <a:pPr marL="0" indent="0">
              <a:buNone/>
            </a:pPr>
            <a:r>
              <a:rPr lang="en" dirty="0"/>
              <a:t>From Sydney, Australia to Arlanda</a:t>
            </a:r>
          </a:p>
        </p:txBody>
      </p:sp>
      <p:sp>
        <p:nvSpPr>
          <p:cNvPr id="4" name="Rubrik 1">
            <a:extLst>
              <a:ext uri="{FF2B5EF4-FFF2-40B4-BE49-F238E27FC236}">
                <a16:creationId xmlns:a16="http://schemas.microsoft.com/office/drawing/2014/main" id="{A5CB13F0-1B34-4961-96C4-AEAA314DC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" dirty="0" err="1"/>
              <a:t>Cargo carriers </a:t>
            </a:r>
            <a:r>
              <a:rPr lang="en" dirty="0"/>
              <a:t>and vehicles</a:t>
            </a:r>
          </a:p>
        </p:txBody>
      </p:sp>
    </p:spTree>
    <p:extLst>
      <p:ext uri="{BB962C8B-B14F-4D97-AF65-F5344CB8AC3E}">
        <p14:creationId xmlns:p14="http://schemas.microsoft.com/office/powerpoint/2010/main" val="123811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</TotalTime>
  <Words>238</Words>
  <Application>Microsoft Office PowerPoint</Application>
  <PresentationFormat>Widescreen</PresentationFormat>
  <Paragraphs>60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Office-tema</vt:lpstr>
      <vt:lpstr>Which carrier or vehicle can be used for the following deliveries? Focus on the importance of the delivery</vt:lpstr>
      <vt:lpstr>Cargo carriers and vehicles</vt:lpstr>
      <vt:lpstr>Cargo carriers and vehicles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Lastbärare och fordon</dc:title>
  <dc:creator>Lisbeth Ledner</dc:creator>
  <cp:lastModifiedBy>Xingrong Zong</cp:lastModifiedBy>
  <cp:revision>10</cp:revision>
  <dcterms:created xsi:type="dcterms:W3CDTF">2020-06-01T09:52:24Z</dcterms:created>
  <dcterms:modified xsi:type="dcterms:W3CDTF">2023-11-17T13:29:49Z</dcterms:modified>
</cp:coreProperties>
</file>