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2026" autoAdjust="0"/>
  </p:normalViewPr>
  <p:slideViewPr>
    <p:cSldViewPr snapToGrid="0">
      <p:cViewPr>
        <p:scale>
          <a:sx n="48" d="100"/>
          <a:sy n="48" d="100"/>
        </p:scale>
        <p:origin x="6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1E370-E05E-45C5-8A61-AB27666DE6A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A22F6-8BA5-415B-9509-8AD5F38B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Route planning with tractor and trailer</a:t>
            </a:r>
          </a:p>
          <a:p>
            <a:endParaRPr lang="en-US" dirty="0"/>
          </a:p>
          <a:p>
            <a:r>
              <a:rPr lang="en-US" dirty="0"/>
              <a:t>The logistics company has five trailers and hires a tow truck company to carry out the following transports</a:t>
            </a:r>
          </a:p>
          <a:p>
            <a:r>
              <a:rPr lang="en-US" dirty="0"/>
              <a:t>ECC 310, ECC 312, ECC 315, ECC 320, ECC 325</a:t>
            </a:r>
          </a:p>
          <a:p>
            <a:endParaRPr lang="en-US" dirty="0"/>
          </a:p>
          <a:p>
            <a:r>
              <a:rPr lang="en-US" dirty="0"/>
              <a:t>They finally unload/become empty in the following locations</a:t>
            </a:r>
          </a:p>
          <a:p>
            <a:r>
              <a:rPr lang="en-US" dirty="0"/>
              <a:t>ECC 310 </a:t>
            </a:r>
            <a:r>
              <a:rPr lang="en-US" dirty="0" err="1"/>
              <a:t>Lindesberg</a:t>
            </a:r>
            <a:endParaRPr lang="en-US" dirty="0"/>
          </a:p>
          <a:p>
            <a:r>
              <a:rPr lang="en-US" dirty="0"/>
              <a:t>ECC 312 Salmon</a:t>
            </a:r>
          </a:p>
          <a:p>
            <a:r>
              <a:rPr lang="en-US" dirty="0"/>
              <a:t>ECC 315 </a:t>
            </a:r>
            <a:r>
              <a:rPr lang="en-US" dirty="0" err="1"/>
              <a:t>Västerås</a:t>
            </a:r>
            <a:endParaRPr lang="en-US" dirty="0"/>
          </a:p>
          <a:p>
            <a:r>
              <a:rPr lang="en-US" dirty="0"/>
              <a:t>ECC 320 </a:t>
            </a:r>
            <a:r>
              <a:rPr lang="en-US" dirty="0" err="1"/>
              <a:t>Motala</a:t>
            </a:r>
            <a:endParaRPr lang="en-US" dirty="0"/>
          </a:p>
          <a:p>
            <a:r>
              <a:rPr lang="en-US" dirty="0"/>
              <a:t>ECC 325 </a:t>
            </a:r>
            <a:r>
              <a:rPr lang="en-US" dirty="0" err="1"/>
              <a:t>Kumla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A22F6-8BA5-415B-9509-8AD5F38B42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You have the following bookings/full loads (13.6 m trailer) to load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Karlstad to Gothenburg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err="1"/>
              <a:t>Borlänge</a:t>
            </a:r>
            <a:r>
              <a:rPr lang="en-GB" dirty="0"/>
              <a:t> to </a:t>
            </a:r>
            <a:r>
              <a:rPr lang="en-GB" dirty="0" err="1"/>
              <a:t>Gävle</a:t>
            </a: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err="1"/>
              <a:t>Söderköping</a:t>
            </a:r>
            <a:r>
              <a:rPr lang="en-GB" dirty="0"/>
              <a:t> to Malmö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err="1"/>
              <a:t>Västervik</a:t>
            </a:r>
            <a:r>
              <a:rPr lang="en-GB" dirty="0"/>
              <a:t> to Stockholm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err="1"/>
              <a:t>Fagersta</a:t>
            </a:r>
            <a:r>
              <a:rPr lang="en-GB" dirty="0"/>
              <a:t> to </a:t>
            </a:r>
            <a:r>
              <a:rPr lang="en-GB" dirty="0" err="1"/>
              <a:t>Mjölby</a:t>
            </a:r>
            <a:endParaRPr lang="en-GB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How many miles will it be per trip?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Calculate the cost from unloading - loading – unloading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SEK 98 per mile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20% DMT, Fuel surcharge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A22F6-8BA5-415B-9509-8AD5F38B42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15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9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426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971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540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353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900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924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374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617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680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2C1B-0641-4B76-AD29-5A9597B79A02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2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Ruttplanering med dragbil och trailer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Logistikföretaget har fem trailers och anlitar ett dragbilsåkeri för att utföra nedan transporter</a:t>
            </a:r>
          </a:p>
          <a:p>
            <a:pPr marL="0" indent="0">
              <a:buNone/>
            </a:pPr>
            <a:r>
              <a:rPr lang="sv-SE" dirty="0"/>
              <a:t>ECC 310, ECC 312, ECC 315, ECC 320, ECC 325</a:t>
            </a:r>
          </a:p>
          <a:p>
            <a:pPr marL="0" indent="0">
              <a:buNone/>
            </a:pPr>
            <a:r>
              <a:rPr lang="sv-SE" dirty="0"/>
              <a:t>De slut lossar/blir tomma på nedan orter</a:t>
            </a:r>
          </a:p>
          <a:p>
            <a:pPr marL="0" indent="0">
              <a:buNone/>
            </a:pPr>
            <a:r>
              <a:rPr lang="sv-SE" dirty="0"/>
              <a:t>ECC 310 Lindesberg</a:t>
            </a:r>
          </a:p>
          <a:p>
            <a:pPr marL="0" indent="0">
              <a:buNone/>
            </a:pPr>
            <a:r>
              <a:rPr lang="sv-SE" dirty="0"/>
              <a:t>ECC 312 Laxå</a:t>
            </a:r>
          </a:p>
          <a:p>
            <a:pPr marL="0" indent="0">
              <a:buNone/>
            </a:pPr>
            <a:r>
              <a:rPr lang="sv-SE" dirty="0"/>
              <a:t>ECC 315 Västerås</a:t>
            </a:r>
          </a:p>
          <a:p>
            <a:pPr marL="0" indent="0">
              <a:buNone/>
            </a:pPr>
            <a:r>
              <a:rPr lang="sv-SE" dirty="0"/>
              <a:t>ECC 320 Motala</a:t>
            </a:r>
          </a:p>
          <a:p>
            <a:pPr marL="0" indent="0">
              <a:buNone/>
            </a:pPr>
            <a:r>
              <a:rPr lang="sv-SE" dirty="0"/>
              <a:t>ECC 325 Kumla</a:t>
            </a:r>
          </a:p>
        </p:txBody>
      </p:sp>
    </p:spTree>
    <p:extLst>
      <p:ext uri="{BB962C8B-B14F-4D97-AF65-F5344CB8AC3E}">
        <p14:creationId xmlns:p14="http://schemas.microsoft.com/office/powerpoint/2010/main" val="27419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Du har följande bokningar/hellaster (13,6 m trailer) att lasta</a:t>
            </a:r>
          </a:p>
          <a:p>
            <a:pPr lvl="1"/>
            <a:r>
              <a:rPr lang="sv-SE" dirty="0"/>
              <a:t>Karlstad till Göteborg</a:t>
            </a:r>
          </a:p>
          <a:p>
            <a:pPr lvl="1"/>
            <a:r>
              <a:rPr lang="sv-SE" dirty="0"/>
              <a:t>Borlänge till Gävle</a:t>
            </a:r>
          </a:p>
          <a:p>
            <a:pPr lvl="1"/>
            <a:r>
              <a:rPr lang="sv-SE" dirty="0"/>
              <a:t>Söderköping till Malmö</a:t>
            </a:r>
          </a:p>
          <a:p>
            <a:pPr lvl="1"/>
            <a:r>
              <a:rPr lang="sv-SE" dirty="0"/>
              <a:t>Västervik till Stockholm</a:t>
            </a:r>
          </a:p>
          <a:p>
            <a:pPr lvl="1"/>
            <a:r>
              <a:rPr lang="sv-SE" dirty="0"/>
              <a:t>Fagersta till Mjölby</a:t>
            </a:r>
          </a:p>
          <a:p>
            <a:r>
              <a:rPr lang="sv-SE" dirty="0"/>
              <a:t>Hur många mil blir det per resa?</a:t>
            </a:r>
          </a:p>
          <a:p>
            <a:r>
              <a:rPr lang="sv-SE" dirty="0"/>
              <a:t>Beräkna kostnaden från lossning – lastning - lossning</a:t>
            </a:r>
          </a:p>
          <a:p>
            <a:pPr lvl="1"/>
            <a:r>
              <a:rPr lang="sv-SE" dirty="0"/>
              <a:t>98:- per mil</a:t>
            </a:r>
          </a:p>
          <a:p>
            <a:pPr lvl="1"/>
            <a:r>
              <a:rPr lang="sv-SE" dirty="0"/>
              <a:t>20 % DMT, Drivmedelstillägg</a:t>
            </a:r>
          </a:p>
        </p:txBody>
      </p:sp>
      <p:sp>
        <p:nvSpPr>
          <p:cNvPr id="5" name="Rubrik 3">
            <a:extLst>
              <a:ext uri="{FF2B5EF4-FFF2-40B4-BE49-F238E27FC236}">
                <a16:creationId xmlns:a16="http://schemas.microsoft.com/office/drawing/2014/main" id="{B3061A66-F450-B550-E681-C81372EC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/>
              <a:t>Ruttplanering med dragbil och trailer</a:t>
            </a:r>
          </a:p>
        </p:txBody>
      </p:sp>
    </p:spTree>
    <p:extLst>
      <p:ext uri="{BB962C8B-B14F-4D97-AF65-F5344CB8AC3E}">
        <p14:creationId xmlns:p14="http://schemas.microsoft.com/office/powerpoint/2010/main" val="258515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33232" y="1825625"/>
            <a:ext cx="5726374" cy="4351338"/>
          </a:xfrm>
        </p:spPr>
        <p:txBody>
          <a:bodyPr>
            <a:normAutofit/>
          </a:bodyPr>
          <a:lstStyle/>
          <a:p>
            <a:r>
              <a:rPr lang="sv-SE" sz="2000" dirty="0"/>
              <a:t>ECC 310 Lindesberg </a:t>
            </a:r>
          </a:p>
          <a:p>
            <a:pPr lvl="1"/>
            <a:r>
              <a:rPr lang="sv-SE" sz="2000" dirty="0"/>
              <a:t>Lastar Borlänge - Gävle</a:t>
            </a:r>
          </a:p>
          <a:p>
            <a:pPr lvl="1"/>
            <a:r>
              <a:rPr lang="sv-SE" sz="2000" dirty="0"/>
              <a:t>23 mil </a:t>
            </a:r>
          </a:p>
          <a:p>
            <a:pPr lvl="1"/>
            <a:r>
              <a:rPr lang="sv-SE" sz="2000" dirty="0"/>
              <a:t>98 x 23 = 2254:- x 20% = 451:- totalt 2705:-</a:t>
            </a:r>
          </a:p>
          <a:p>
            <a:r>
              <a:rPr lang="sv-SE" sz="2000" dirty="0"/>
              <a:t>ECC 325 Kumla</a:t>
            </a:r>
          </a:p>
          <a:p>
            <a:pPr lvl="1"/>
            <a:r>
              <a:rPr lang="sv-SE" sz="2000" dirty="0"/>
              <a:t>Lastar Söderköping till Malmö</a:t>
            </a:r>
          </a:p>
          <a:p>
            <a:pPr lvl="1"/>
            <a:r>
              <a:rPr lang="sv-SE" sz="2000" dirty="0"/>
              <a:t>59 mil</a:t>
            </a:r>
          </a:p>
          <a:p>
            <a:pPr lvl="1"/>
            <a:r>
              <a:rPr lang="sv-SE" sz="2000" dirty="0"/>
              <a:t>98 x 59 = 5782 x 20% = 1157:- totalt 6939:-</a:t>
            </a:r>
          </a:p>
          <a:p>
            <a:r>
              <a:rPr lang="sv-SE" sz="2000" dirty="0"/>
              <a:t>ECC315 Västerås</a:t>
            </a:r>
          </a:p>
          <a:p>
            <a:pPr lvl="1"/>
            <a:r>
              <a:rPr lang="sv-SE" sz="2000" dirty="0"/>
              <a:t>Lastar Fagersta - Mjölby</a:t>
            </a:r>
          </a:p>
          <a:p>
            <a:pPr lvl="1"/>
            <a:r>
              <a:rPr lang="sv-SE" sz="2000" dirty="0"/>
              <a:t>29 mil</a:t>
            </a:r>
          </a:p>
          <a:p>
            <a:pPr lvl="1"/>
            <a:r>
              <a:rPr lang="sv-SE" sz="2000" dirty="0"/>
              <a:t>98 x 29 = 2842:- x 20% = 569:- totalt 3411:-</a:t>
            </a:r>
          </a:p>
          <a:p>
            <a:pPr lvl="1"/>
            <a:endParaRPr lang="sv-SE" sz="2000" dirty="0"/>
          </a:p>
          <a:p>
            <a:endParaRPr lang="sv-SE" sz="2000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73806" cy="4351338"/>
          </a:xfrm>
        </p:spPr>
        <p:txBody>
          <a:bodyPr>
            <a:normAutofit/>
          </a:bodyPr>
          <a:lstStyle/>
          <a:p>
            <a:r>
              <a:rPr lang="sv-SE" sz="2000" dirty="0"/>
              <a:t>ECC 320 Motala</a:t>
            </a:r>
          </a:p>
          <a:p>
            <a:pPr lvl="1"/>
            <a:r>
              <a:rPr lang="sv-SE" sz="2000" dirty="0"/>
              <a:t>Lastar Västervik till Stockholm</a:t>
            </a:r>
          </a:p>
          <a:p>
            <a:pPr lvl="1"/>
            <a:r>
              <a:rPr lang="sv-SE" sz="2000" dirty="0"/>
              <a:t>44 mil</a:t>
            </a:r>
          </a:p>
          <a:p>
            <a:pPr lvl="1"/>
            <a:r>
              <a:rPr lang="sv-SE" sz="2000" dirty="0"/>
              <a:t>98 X 44 = 4312:- x 20% = 862:- totalt 5175:-</a:t>
            </a:r>
          </a:p>
          <a:p>
            <a:r>
              <a:rPr lang="sv-SE" sz="2000" dirty="0"/>
              <a:t>ECC 325 Laxå</a:t>
            </a:r>
          </a:p>
          <a:p>
            <a:pPr lvl="1"/>
            <a:r>
              <a:rPr lang="sv-SE" sz="2000" dirty="0"/>
              <a:t>Lastar Karlstad till Göteborg</a:t>
            </a:r>
          </a:p>
          <a:p>
            <a:pPr lvl="1"/>
            <a:r>
              <a:rPr lang="sv-SE" sz="2000" dirty="0"/>
              <a:t>36 mil</a:t>
            </a:r>
          </a:p>
          <a:p>
            <a:pPr lvl="1"/>
            <a:r>
              <a:rPr lang="sv-SE" sz="2000" dirty="0"/>
              <a:t>98 x 36= 3528:- x 20% = 706:- totalt 4234:-</a:t>
            </a:r>
          </a:p>
          <a:p>
            <a:r>
              <a:rPr lang="sv-SE" dirty="0"/>
              <a:t>Totalt 191 mil</a:t>
            </a:r>
          </a:p>
          <a:p>
            <a:r>
              <a:rPr lang="sv-SE" dirty="0"/>
              <a:t>Total kostnad 22 464:-</a:t>
            </a:r>
          </a:p>
          <a:p>
            <a:endParaRPr lang="sv-SE" dirty="0"/>
          </a:p>
          <a:p>
            <a:pPr marL="0" indent="0">
              <a:buNone/>
            </a:pPr>
            <a:endParaRPr lang="sv-SE" sz="2000" dirty="0"/>
          </a:p>
        </p:txBody>
      </p:sp>
      <p:sp>
        <p:nvSpPr>
          <p:cNvPr id="6" name="Rubrik 3">
            <a:extLst>
              <a:ext uri="{FF2B5EF4-FFF2-40B4-BE49-F238E27FC236}">
                <a16:creationId xmlns:a16="http://schemas.microsoft.com/office/drawing/2014/main" id="{930B4947-3F61-A47F-C97B-E3F653E4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/>
              <a:t>Ruttplanering med dragbil och trailer</a:t>
            </a:r>
          </a:p>
        </p:txBody>
      </p:sp>
    </p:spTree>
    <p:extLst>
      <p:ext uri="{BB962C8B-B14F-4D97-AF65-F5344CB8AC3E}">
        <p14:creationId xmlns:p14="http://schemas.microsoft.com/office/powerpoint/2010/main" val="23883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368</Words>
  <Application>Microsoft Office PowerPoint</Application>
  <PresentationFormat>Widescreen</PresentationFormat>
  <Paragraphs>66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Ruttplanering med dragbil och trailer</vt:lpstr>
      <vt:lpstr>Ruttplanering med dragbil och trailer</vt:lpstr>
      <vt:lpstr>Ruttplanering med dragbil och trailer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Ruttplanering</dc:title>
  <dc:creator>Lisbeth Wessberg Ledner</dc:creator>
  <cp:lastModifiedBy>Xingrong Zong</cp:lastModifiedBy>
  <cp:revision>19</cp:revision>
  <cp:lastPrinted>2023-07-11T15:56:08Z</cp:lastPrinted>
  <dcterms:created xsi:type="dcterms:W3CDTF">2016-11-06T19:01:51Z</dcterms:created>
  <dcterms:modified xsi:type="dcterms:W3CDTF">2023-12-05T20:36:04Z</dcterms:modified>
</cp:coreProperties>
</file>