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15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9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26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97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540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53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90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2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37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1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8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D2C1B-0641-4B76-AD29-5A9597B79A02}" type="datetimeFigureOut">
              <a:rPr lang="sv-SE" smtClean="0"/>
              <a:t>2023-07-24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7475-F8DB-4480-8AD7-F7D4B7083E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dirty="0"/>
              <a:t>Route planning with tractor and trailer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The logistics company has five trailers and hires a tow truck company to carry out the following transports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310, ECC 312, ECC 315, ECC 320, ECC 325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They finally unload/become empty in the following locations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310 Lindesberg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312 Salmon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315 Västerås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320 Motala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en" dirty="0"/>
              <a:t>ECC 325 Kumla</a:t>
            </a:r>
          </a:p>
        </p:txBody>
      </p:sp>
    </p:spTree>
    <p:extLst>
      <p:ext uri="{BB962C8B-B14F-4D97-AF65-F5344CB8AC3E}">
        <p14:creationId xmlns:p14="http://schemas.microsoft.com/office/powerpoint/2010/main" val="2741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en" dirty="0"/>
              <a:t>You have the following bookings/full loads (13.6 m trailer) to load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Karlstad to Gothenburg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Borlänge to Gävle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Söderköping to Malmö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Västervik to Stockholm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Fagersta to Mjölby</a:t>
            </a:r>
          </a:p>
          <a:p>
            <a:r xmlns:a="http://schemas.openxmlformats.org/drawingml/2006/main">
              <a:rPr lang="en" dirty="0"/>
              <a:t>How many miles will it be per trip?</a:t>
            </a:r>
          </a:p>
          <a:p>
            <a:r xmlns:a="http://schemas.openxmlformats.org/drawingml/2006/main">
              <a:rPr lang="en" dirty="0"/>
              <a:t>Calculate the cost from unloading - loading - unloading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SEK 98 per mile</a:t>
            </a:r>
          </a:p>
          <a:p>
            <a:pPr xmlns:a="http://schemas.openxmlformats.org/drawingml/2006/main" lvl="1"/>
            <a:r xmlns:a="http://schemas.openxmlformats.org/drawingml/2006/main">
              <a:rPr lang="en" dirty="0"/>
              <a:t>20% DMT, Fuel surcharge</a:t>
            </a:r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Rubrik 3">
            <a:extLst>
              <a:ext uri="{FF2B5EF4-FFF2-40B4-BE49-F238E27FC236}">
                <a16:creationId xmlns:a16="http://schemas.microsoft.com/office/drawing/2014/main" id="{B3061A66-F450-B550-E681-C81372E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 xmlns:a="http://schemas.openxmlformats.org/drawingml/2006/main">
              <a:rPr lang="en" dirty="0"/>
              <a:t>Route planning with tractor and trailer</a:t>
            </a:r>
          </a:p>
        </p:txBody>
      </p:sp>
    </p:spTree>
    <p:extLst>
      <p:ext uri="{BB962C8B-B14F-4D97-AF65-F5344CB8AC3E}">
        <p14:creationId xmlns:p14="http://schemas.microsoft.com/office/powerpoint/2010/main" val="258515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33232" y="1825625"/>
            <a:ext cx="5726374" cy="4351338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en" sz="2000" dirty="0"/>
              <a:t>ECC 310 Lindesberg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Loading Borlänge - Gävle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23 miles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98 x 23 = SEK 2,254 x 20% = SEK 451, total SEK 2,705</a:t>
            </a:r>
          </a:p>
          <a:p>
            <a:r xmlns:a="http://schemas.openxmlformats.org/drawingml/2006/main">
              <a:rPr lang="en" sz="2000" dirty="0"/>
              <a:t>ECC 325 Kumla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Loading Söderköping to Malmö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59 miles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98 x 59 = 5782 x 20% = 1157 SEK total 6939 SEK</a:t>
            </a:r>
          </a:p>
          <a:p>
            <a:r xmlns:a="http://schemas.openxmlformats.org/drawingml/2006/main">
              <a:rPr lang="en" sz="2000" dirty="0"/>
              <a:t>ECC315 Västerås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Lastar Fagersta - Mjölby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29 miles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98 x 29 = 2842 SEK x 20% = 569 SEK total 3411 SEK</a:t>
            </a:r>
          </a:p>
          <a:p>
            <a:pPr lvl="1"/>
            <a:endParaRPr lang="sv-SE" sz="2000" dirty="0"/>
          </a:p>
          <a:p>
            <a:endParaRPr lang="sv-SE" sz="2000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73806" cy="4351338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en" sz="2000" dirty="0"/>
              <a:t>ECC 320 Motala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Loading Västervik to Stockholm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44 miles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98 X 44 = 4312 SEK x 20% = 862 SEK total 5175 SEK</a:t>
            </a:r>
          </a:p>
          <a:p>
            <a:r xmlns:a="http://schemas.openxmlformats.org/drawingml/2006/main">
              <a:rPr lang="en" sz="2000" dirty="0"/>
              <a:t>ECC 325 Salmon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Loading Karlstad to Gothenburg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36 miles</a:t>
            </a:r>
          </a:p>
          <a:p>
            <a:pPr xmlns:a="http://schemas.openxmlformats.org/drawingml/2006/main" lvl="1"/>
            <a:r xmlns:a="http://schemas.openxmlformats.org/drawingml/2006/main">
              <a:rPr lang="en" sz="2000" dirty="0"/>
              <a:t>98 x 36= SEK 3528 x 20% = SEK 706 total SEK 4234</a:t>
            </a:r>
          </a:p>
          <a:p>
            <a:r xmlns:a="http://schemas.openxmlformats.org/drawingml/2006/main">
              <a:rPr lang="en" dirty="0"/>
              <a:t>A total of 191 miles</a:t>
            </a:r>
          </a:p>
          <a:p>
            <a:r xmlns:a="http://schemas.openxmlformats.org/drawingml/2006/main">
              <a:rPr lang="en" dirty="0"/>
              <a:t>Total </a:t>
            </a:r>
            <a:r xmlns:a="http://schemas.openxmlformats.org/drawingml/2006/main">
              <a:rPr lang="en"/>
              <a:t>cost SEK 22,464</a:t>
            </a:r>
            <a:endParaRPr xmlns:a="http://schemas.openxmlformats.org/drawingml/2006/main" lang="sv-SE" dirty="0"/>
          </a:p>
          <a:p>
            <a:endParaRPr lang="sv-SE" dirty="0"/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6" name="Rubrik 3">
            <a:extLst>
              <a:ext uri="{FF2B5EF4-FFF2-40B4-BE49-F238E27FC236}">
                <a16:creationId xmlns:a16="http://schemas.microsoft.com/office/drawing/2014/main" id="{930B4947-3F61-A47F-C97B-E3F653E4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 xmlns:a="http://schemas.openxmlformats.org/drawingml/2006/main">
              <a:rPr lang="en" dirty="0"/>
              <a:t>Route planning with tractor and trailer</a:t>
            </a:r>
          </a:p>
        </p:txBody>
      </p:sp>
    </p:spTree>
    <p:extLst>
      <p:ext uri="{BB962C8B-B14F-4D97-AF65-F5344CB8AC3E}">
        <p14:creationId xmlns:p14="http://schemas.microsoft.com/office/powerpoint/2010/main" val="23883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245</Words>
  <Application>Microsoft Office PowerPoint</Application>
  <PresentationFormat>Bredbild</PresentationFormat>
  <Paragraphs>47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Ruttplanering med dragbil och trailer</vt:lpstr>
      <vt:lpstr>Ruttplanering med dragbil och trailer</vt:lpstr>
      <vt:lpstr>Ruttplanering med dragbil och trailer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Ruttplanering</dc:title>
  <dc:creator>Lisbeth Wessberg Ledner</dc:creator>
  <cp:lastModifiedBy>Lisbeth Ledner</cp:lastModifiedBy>
  <cp:revision>17</cp:revision>
  <cp:lastPrinted>2023-07-11T15:56:08Z</cp:lastPrinted>
  <dcterms:created xsi:type="dcterms:W3CDTF">2016-11-06T19:01:51Z</dcterms:created>
  <dcterms:modified xsi:type="dcterms:W3CDTF">2023-07-24T15:54:07Z</dcterms:modified>
</cp:coreProperties>
</file>