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15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9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26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97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540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53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900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92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374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1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8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2C1B-0641-4B76-AD29-5A9597B79A02}" type="datetimeFigureOut">
              <a:rPr lang="sv-SE" smtClean="0"/>
              <a:t>2023-10-22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/>
              <a:t>Du har fem 13,6 m trailers kopplade med dragfordon.</a:t>
            </a:r>
          </a:p>
          <a:p>
            <a:pPr marL="0" indent="0">
              <a:buNone/>
            </a:pPr>
            <a:r>
              <a:rPr lang="sv-SE" dirty="0"/>
              <a:t>ECC 310, ECC 312, ECC 315, ECC 320, ECC 325</a:t>
            </a:r>
          </a:p>
          <a:p>
            <a:pPr marL="0" indent="0">
              <a:buNone/>
            </a:pPr>
            <a:r>
              <a:rPr lang="sv-SE" dirty="0"/>
              <a:t>De lastar i Malmö inom ett avstånd till kombiterminalen av 40 km.</a:t>
            </a:r>
          </a:p>
          <a:p>
            <a:pPr marL="0" indent="0">
              <a:buNone/>
            </a:pPr>
            <a:r>
              <a:rPr lang="sv-SE" dirty="0"/>
              <a:t>De ska lossa på nedan orter. </a:t>
            </a:r>
          </a:p>
          <a:p>
            <a:pPr marL="0" indent="0">
              <a:buNone/>
            </a:pPr>
            <a:r>
              <a:rPr lang="sv-SE" dirty="0"/>
              <a:t>Jämför vägtransport med intermodal tågtransport</a:t>
            </a:r>
          </a:p>
          <a:p>
            <a:pPr marL="0" indent="0">
              <a:buNone/>
            </a:pPr>
            <a:r>
              <a:rPr lang="sv-SE" dirty="0"/>
              <a:t>ECC 310 Gränna</a:t>
            </a:r>
          </a:p>
          <a:p>
            <a:pPr marL="0" indent="0">
              <a:buNone/>
            </a:pPr>
            <a:r>
              <a:rPr lang="sv-SE" dirty="0"/>
              <a:t>ECC 312 Linköping</a:t>
            </a:r>
          </a:p>
          <a:p>
            <a:pPr marL="0" indent="0">
              <a:buNone/>
            </a:pPr>
            <a:r>
              <a:rPr lang="sv-SE" dirty="0"/>
              <a:t>ECC 315 Västerås</a:t>
            </a:r>
          </a:p>
          <a:p>
            <a:pPr marL="0" indent="0">
              <a:buNone/>
            </a:pPr>
            <a:r>
              <a:rPr lang="sv-SE" dirty="0"/>
              <a:t>ECC 320 Älmhult</a:t>
            </a:r>
          </a:p>
          <a:p>
            <a:pPr marL="0" indent="0">
              <a:buNone/>
            </a:pPr>
            <a:r>
              <a:rPr lang="sv-SE" dirty="0"/>
              <a:t>ECC 325 Långsele</a:t>
            </a:r>
          </a:p>
        </p:txBody>
      </p:sp>
      <p:sp>
        <p:nvSpPr>
          <p:cNvPr id="6" name="Rubrik 3">
            <a:extLst>
              <a:ext uri="{FF2B5EF4-FFF2-40B4-BE49-F238E27FC236}">
                <a16:creationId xmlns:a16="http://schemas.microsoft.com/office/drawing/2014/main" id="{740F81C6-12B8-4E00-9971-2DB8C94E60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Väg-eller järnvägstransport?</a:t>
            </a:r>
          </a:p>
        </p:txBody>
      </p:sp>
    </p:spTree>
    <p:extLst>
      <p:ext uri="{BB962C8B-B14F-4D97-AF65-F5344CB8AC3E}">
        <p14:creationId xmlns:p14="http://schemas.microsoft.com/office/powerpoint/2010/main" val="2741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3">
            <a:extLst>
              <a:ext uri="{FF2B5EF4-FFF2-40B4-BE49-F238E27FC236}">
                <a16:creationId xmlns:a16="http://schemas.microsoft.com/office/drawing/2014/main" id="{9B2E085E-CA2D-4A1E-893B-074FFCD7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38" y="0"/>
            <a:ext cx="9348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Väg-eller järnvägstransport?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07ADBC87-0957-4E4A-B420-97B37098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79" y="1046215"/>
            <a:ext cx="5206435" cy="580999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C6CF2A24-815F-4B76-B199-06187D1F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266" y="2170980"/>
            <a:ext cx="1902073" cy="1442359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D8127860-0C22-EF64-2E87-917170EF6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962" y="2562601"/>
            <a:ext cx="1666142" cy="833071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E02045C-D44C-1091-36BA-76E050EC5DAB}"/>
              </a:ext>
            </a:extLst>
          </p:cNvPr>
          <p:cNvSpPr txBox="1"/>
          <p:nvPr/>
        </p:nvSpPr>
        <p:spPr>
          <a:xfrm>
            <a:off x="3279527" y="1949122"/>
            <a:ext cx="91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800" b="1" dirty="0"/>
              <a:t>+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3A78704-FE24-2EED-92ED-2037E60FD25B}"/>
              </a:ext>
            </a:extLst>
          </p:cNvPr>
          <p:cNvSpPr txBox="1"/>
          <p:nvPr/>
        </p:nvSpPr>
        <p:spPr>
          <a:xfrm>
            <a:off x="7543799" y="1986314"/>
            <a:ext cx="38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Vägtransport ”dörr/dörr”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3A2D274-5C09-DB41-9FE0-2C39F9A4E53B}"/>
              </a:ext>
            </a:extLst>
          </p:cNvPr>
          <p:cNvSpPr txBox="1"/>
          <p:nvPr/>
        </p:nvSpPr>
        <p:spPr>
          <a:xfrm>
            <a:off x="8485962" y="3881120"/>
            <a:ext cx="2202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DMT</a:t>
            </a:r>
            <a:r>
              <a:rPr lang="sv-SE" dirty="0"/>
              <a:t> Drivmedelstillägg</a:t>
            </a:r>
          </a:p>
          <a:p>
            <a:r>
              <a:rPr lang="sv-SE" dirty="0"/>
              <a:t>Tillägg för förändring av drivmedelspris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51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84</Words>
  <Application>Microsoft Office PowerPoint</Application>
  <PresentationFormat>Bredbild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Väg-eller järnvägstransport?</vt:lpstr>
      <vt:lpstr>Väg-eller järnvägstransport?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Ruttplanering</dc:title>
  <dc:creator>Lisbeth Wessberg Ledner</dc:creator>
  <cp:lastModifiedBy>Lisbeth Wessberg Ledner</cp:lastModifiedBy>
  <cp:revision>36</cp:revision>
  <dcterms:created xsi:type="dcterms:W3CDTF">2016-11-06T19:01:51Z</dcterms:created>
  <dcterms:modified xsi:type="dcterms:W3CDTF">2023-10-22T19:09:29Z</dcterms:modified>
</cp:coreProperties>
</file>