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5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9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26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97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4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53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90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2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7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1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8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2C1B-0641-4B76-AD29-5A9597B79A02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Du har fem 13,6 m trailers.</a:t>
            </a:r>
          </a:p>
          <a:p>
            <a:pPr marL="0" indent="0">
              <a:buNone/>
            </a:pPr>
            <a:r>
              <a:rPr lang="sv-SE" dirty="0"/>
              <a:t>ECC 310, ECC 312, ECC 315, ECC 320, ECC 325</a:t>
            </a:r>
          </a:p>
          <a:p>
            <a:pPr marL="0" indent="0">
              <a:buNone/>
            </a:pPr>
            <a:r>
              <a:rPr lang="sv-SE" dirty="0"/>
              <a:t>De lastar i Malmö och lossa på nedan orter. </a:t>
            </a:r>
          </a:p>
          <a:p>
            <a:pPr marL="0" indent="0">
              <a:buNone/>
            </a:pPr>
            <a:r>
              <a:rPr lang="sv-SE" dirty="0"/>
              <a:t>Jämför vägtransport med intermodal tågtransport</a:t>
            </a:r>
          </a:p>
          <a:p>
            <a:pPr marL="0" indent="0">
              <a:buNone/>
            </a:pPr>
            <a:r>
              <a:rPr lang="sv-SE" dirty="0"/>
              <a:t>ECC 310 Gränna</a:t>
            </a:r>
          </a:p>
          <a:p>
            <a:pPr marL="0" indent="0">
              <a:buNone/>
            </a:pPr>
            <a:r>
              <a:rPr lang="sv-SE" dirty="0"/>
              <a:t>ECC 312 Linköping</a:t>
            </a:r>
          </a:p>
          <a:p>
            <a:pPr marL="0" indent="0">
              <a:buNone/>
            </a:pPr>
            <a:r>
              <a:rPr lang="sv-SE" dirty="0"/>
              <a:t>ECC 315 Västerås</a:t>
            </a:r>
          </a:p>
          <a:p>
            <a:pPr marL="0" indent="0">
              <a:buNone/>
            </a:pPr>
            <a:r>
              <a:rPr lang="sv-SE" dirty="0"/>
              <a:t>ECC 320 Älmhult</a:t>
            </a:r>
          </a:p>
          <a:p>
            <a:pPr marL="0" indent="0">
              <a:buNone/>
            </a:pPr>
            <a:r>
              <a:rPr lang="sv-SE" dirty="0"/>
              <a:t>ECC 325 Långsele</a:t>
            </a:r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740F81C6-12B8-4E00-9971-2DB8C94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Väg-eller järnvägstransport?</a:t>
            </a:r>
          </a:p>
        </p:txBody>
      </p:sp>
    </p:spTree>
    <p:extLst>
      <p:ext uri="{BB962C8B-B14F-4D97-AF65-F5344CB8AC3E}">
        <p14:creationId xmlns:p14="http://schemas.microsoft.com/office/powerpoint/2010/main" val="2741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9104" y="1277261"/>
            <a:ext cx="11329435" cy="56602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v-SE" dirty="0"/>
              <a:t>ECC 310 Malmö - Gränna						</a:t>
            </a:r>
          </a:p>
          <a:p>
            <a:pPr marL="0" indent="0">
              <a:buNone/>
            </a:pPr>
            <a:r>
              <a:rPr lang="sv-SE" dirty="0"/>
              <a:t>Väg 33 mil x 98 = 3234:- + 20% = 647:- totalt </a:t>
            </a:r>
            <a:r>
              <a:rPr lang="sv-SE" b="1" dirty="0"/>
              <a:t>3881:-</a:t>
            </a:r>
            <a:r>
              <a:rPr lang="sv-SE" dirty="0"/>
              <a:t>						</a:t>
            </a:r>
          </a:p>
          <a:p>
            <a:pPr marL="0" indent="0">
              <a:buNone/>
            </a:pPr>
            <a:r>
              <a:rPr lang="sv-SE" dirty="0"/>
              <a:t>Forsling 750:- + Tåg via Jönköping 2160:- + Forsling 750:- totalt </a:t>
            </a:r>
            <a:r>
              <a:rPr lang="sv-SE" b="1" dirty="0"/>
              <a:t>3660:-</a:t>
            </a:r>
            <a:r>
              <a:rPr lang="sv-SE" dirty="0"/>
              <a:t>	</a:t>
            </a:r>
          </a:p>
          <a:p>
            <a:pPr marL="0" indent="0">
              <a:buNone/>
            </a:pPr>
            <a:r>
              <a:rPr lang="sv-SE" dirty="0"/>
              <a:t>					</a:t>
            </a:r>
          </a:p>
          <a:p>
            <a:pPr marL="0" indent="0">
              <a:buNone/>
            </a:pPr>
            <a:r>
              <a:rPr lang="sv-SE" dirty="0"/>
              <a:t>ECC 312 Malmö - Linköping						</a:t>
            </a:r>
          </a:p>
          <a:p>
            <a:pPr marL="0" indent="0">
              <a:buNone/>
            </a:pPr>
            <a:r>
              <a:rPr lang="sv-SE" dirty="0"/>
              <a:t>Väg 43 mil x 98 = 4214:- + 20% = 843:- totalt </a:t>
            </a:r>
            <a:r>
              <a:rPr lang="sv-SE" b="1" dirty="0"/>
              <a:t>5057:-</a:t>
            </a:r>
            <a:r>
              <a:rPr lang="sv-SE" dirty="0"/>
              <a:t>						</a:t>
            </a:r>
          </a:p>
          <a:p>
            <a:pPr marL="0" indent="0">
              <a:buNone/>
            </a:pPr>
            <a:r>
              <a:rPr lang="sv-SE" dirty="0"/>
              <a:t>Forsling 750:-  + Tåg via Jönköping 2160:- + Forsling 2400:- totalt </a:t>
            </a:r>
            <a:r>
              <a:rPr lang="sv-SE" b="1" dirty="0"/>
              <a:t>5310:-	</a:t>
            </a:r>
            <a:r>
              <a:rPr lang="sv-SE" dirty="0"/>
              <a:t>									</a:t>
            </a:r>
          </a:p>
          <a:p>
            <a:pPr marL="0" indent="0">
              <a:buNone/>
            </a:pPr>
            <a:r>
              <a:rPr lang="sv-SE" dirty="0"/>
              <a:t>ECC 315 Malmö - Västerås		</a:t>
            </a:r>
          </a:p>
          <a:p>
            <a:pPr marL="0" indent="0">
              <a:buNone/>
            </a:pPr>
            <a:r>
              <a:rPr lang="sv-SE" dirty="0"/>
              <a:t>Väg 60 mil x 98 = 5880:- + 20% = 1176:- totalt </a:t>
            </a:r>
            <a:r>
              <a:rPr lang="sv-SE" b="1" dirty="0"/>
              <a:t>7056:-</a:t>
            </a:r>
            <a:r>
              <a:rPr lang="sv-SE" dirty="0"/>
              <a:t>						</a:t>
            </a:r>
          </a:p>
          <a:p>
            <a:pPr marL="0" indent="0">
              <a:buNone/>
            </a:pPr>
            <a:r>
              <a:rPr lang="sv-SE" dirty="0"/>
              <a:t>Forsling 750:- + Tåg via Västerås 4138:- + Forsling 750:- totalt </a:t>
            </a:r>
            <a:r>
              <a:rPr lang="sv-SE" b="1" dirty="0"/>
              <a:t>5638:-</a:t>
            </a:r>
          </a:p>
          <a:p>
            <a:pPr marL="0" indent="0">
              <a:buNone/>
            </a:pPr>
            <a:r>
              <a:rPr lang="sv-SE" b="1" dirty="0"/>
              <a:t>	</a:t>
            </a:r>
            <a:r>
              <a:rPr lang="sv-SE" dirty="0"/>
              <a:t>					</a:t>
            </a:r>
          </a:p>
          <a:p>
            <a:pPr marL="0" indent="0">
              <a:buNone/>
            </a:pPr>
            <a:r>
              <a:rPr lang="sv-SE" dirty="0"/>
              <a:t>ECC 320 Malmö - Älmhult						</a:t>
            </a:r>
          </a:p>
          <a:p>
            <a:pPr marL="0" indent="0">
              <a:buNone/>
            </a:pPr>
            <a:r>
              <a:rPr lang="sv-SE" dirty="0"/>
              <a:t>Väg 15 mil x 98 = 1470:- + 20% = 294:- totalt </a:t>
            </a:r>
            <a:r>
              <a:rPr lang="sv-SE" b="1" dirty="0"/>
              <a:t>1764:-</a:t>
            </a:r>
            <a:r>
              <a:rPr lang="sv-SE" dirty="0"/>
              <a:t>						</a:t>
            </a:r>
          </a:p>
          <a:p>
            <a:pPr marL="0" indent="0">
              <a:buNone/>
            </a:pPr>
            <a:r>
              <a:rPr lang="sv-SE" dirty="0"/>
              <a:t>Forsling 750:- + Tåg via Växjö 1875:- + Forsling 1250:- totalt </a:t>
            </a:r>
            <a:r>
              <a:rPr lang="sv-SE" b="1" dirty="0"/>
              <a:t>3875:-</a:t>
            </a:r>
            <a:r>
              <a:rPr lang="sv-SE" dirty="0"/>
              <a:t>	</a:t>
            </a:r>
          </a:p>
          <a:p>
            <a:pPr marL="0" indent="0">
              <a:buNone/>
            </a:pPr>
            <a:r>
              <a:rPr lang="sv-SE" dirty="0"/>
              <a:t>					</a:t>
            </a:r>
          </a:p>
          <a:p>
            <a:pPr marL="0" indent="0">
              <a:buNone/>
            </a:pPr>
            <a:r>
              <a:rPr lang="sv-SE" dirty="0"/>
              <a:t>ECC 325 Malmö - Långsele						</a:t>
            </a:r>
          </a:p>
          <a:p>
            <a:pPr marL="0" indent="0">
              <a:buNone/>
            </a:pPr>
            <a:r>
              <a:rPr lang="sv-SE" dirty="0"/>
              <a:t>Väg 109 mil x 98 = 10682:- + 20% = 2137:- totalt </a:t>
            </a:r>
            <a:r>
              <a:rPr lang="sv-SE" b="1" dirty="0"/>
              <a:t>12819:-</a:t>
            </a:r>
            <a:r>
              <a:rPr lang="sv-SE" dirty="0"/>
              <a:t>						</a:t>
            </a:r>
          </a:p>
          <a:p>
            <a:pPr marL="0" indent="0">
              <a:buNone/>
            </a:pPr>
            <a:r>
              <a:rPr lang="sv-SE" dirty="0"/>
              <a:t>Forsling 750:- + Tåg via Sundsvall 5454:- + Forsling 2400:- totalt </a:t>
            </a:r>
            <a:r>
              <a:rPr lang="sv-SE" b="1" dirty="0"/>
              <a:t>8604:-</a:t>
            </a:r>
            <a:r>
              <a:rPr lang="sv-SE" dirty="0"/>
              <a:t>						</a:t>
            </a:r>
          </a:p>
          <a:p>
            <a:pPr marL="0" indent="0">
              <a:buNone/>
            </a:pPr>
            <a:r>
              <a:rPr lang="sv-SE" dirty="0"/>
              <a:t>		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9" name="Rubrik 3">
            <a:extLst>
              <a:ext uri="{FF2B5EF4-FFF2-40B4-BE49-F238E27FC236}">
                <a16:creationId xmlns:a16="http://schemas.microsoft.com/office/drawing/2014/main" id="{9B2E085E-CA2D-4A1E-893B-074FFCD7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9" y="0"/>
            <a:ext cx="449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Väg-eller järnvägstransport?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07ADBC87-0957-4E4A-B420-97B37098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04" y="271824"/>
            <a:ext cx="5206435" cy="5809992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6CF2A24-815F-4B76-B199-06187D1F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927" y="1391327"/>
            <a:ext cx="1902073" cy="1442359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D8127860-0C22-EF64-2E87-917170EF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927" y="2988082"/>
            <a:ext cx="1666142" cy="8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339</Words>
  <Application>Microsoft Office PowerPoint</Application>
  <PresentationFormat>Bredbild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Väg-eller järnvägstransport?</vt:lpstr>
      <vt:lpstr>Väg-eller järnvägstransport?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Ruttplanering</dc:title>
  <dc:creator>Lisbeth Wessberg Ledner</dc:creator>
  <cp:lastModifiedBy>Lisbeth Wessberg Ledner</cp:lastModifiedBy>
  <cp:revision>34</cp:revision>
  <dcterms:created xsi:type="dcterms:W3CDTF">2016-11-06T19:01:51Z</dcterms:created>
  <dcterms:modified xsi:type="dcterms:W3CDTF">2023-11-22T09:58:30Z</dcterms:modified>
</cp:coreProperties>
</file>