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5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9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2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4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5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2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7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8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You have five 13.6 m trailers.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310, ECC 312, ECC 315, ECC 320, ECC 325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They load in Malmö and unload in the following locations.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Compare road transport with intermodal rail transport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310 Grenna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312 Linköping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315 Västerås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320 Älmhult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325 Long harness</a:t>
            </a:r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740F81C6-12B8-4E00-9971-2DB8C94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 xmlns:a="http://schemas.openxmlformats.org/drawingml/2006/main">
              <a:rPr lang="en" dirty="0"/>
              <a:t>Road or rail transport?</a:t>
            </a:r>
          </a:p>
        </p:txBody>
      </p:sp>
    </p:spTree>
    <p:extLst>
      <p:ext uri="{BB962C8B-B14F-4D97-AF65-F5344CB8AC3E}">
        <p14:creationId xmlns:p14="http://schemas.microsoft.com/office/powerpoint/2010/main" val="2741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104" y="1277261"/>
            <a:ext cx="11329435" cy="5660252"/>
          </a:xfrm>
        </p:spPr>
        <p:txBody>
          <a:bodyPr>
            <a:normAutofit fontScale="55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310 Malmö - Gränna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Weight 33 miles x 98 = SEK 3,234 + 20% = SEK 647, total SEK </a:t>
            </a:r>
            <a:r xmlns:a="http://schemas.openxmlformats.org/drawingml/2006/main">
              <a:rPr lang="en" b="1" dirty="0"/>
              <a:t>3,881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Forsling 750 SEK + Train via Jönköping 2160 SEK + Forsling 750 SEK total </a:t>
            </a:r>
            <a:r xmlns:a="http://schemas.openxmlformats.org/drawingml/2006/main">
              <a:rPr lang="en" b="1" dirty="0"/>
              <a:t>3660 SEK</a:t>
            </a:r>
            <a:r xmlns:a="http://schemas.openxmlformats.org/drawingml/2006/main">
              <a:rPr lang="en" dirty="0"/>
              <a:t>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312 Malmö - Linköping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Weight 43 miles x 98 = SEK 4,214 + 20% = SEK 843, total SEK </a:t>
            </a:r>
            <a:r xmlns:a="http://schemas.openxmlformats.org/drawingml/2006/main">
              <a:rPr lang="en" b="1" dirty="0"/>
              <a:t>5,057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Forsling 750 SEK + Train via Jönköping 2160 SEK + Forsling 2400 SEK total </a:t>
            </a:r>
            <a:r xmlns:a="http://schemas.openxmlformats.org/drawingml/2006/main">
              <a:rPr lang="en" b="1" dirty="0"/>
              <a:t>5310 SEK</a:t>
            </a:r>
            <a:r xmlns:a="http://schemas.openxmlformats.org/drawingml/2006/main">
              <a:rPr lang="en" dirty="0"/>
              <a:t>   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315 Malmö - Västerås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Weight 60 miles x 98 = SEK 5,880 + 20% = SEK 1,176, total SEK </a:t>
            </a:r>
            <a:r xmlns:a="http://schemas.openxmlformats.org/drawingml/2006/main">
              <a:rPr lang="en" b="1" dirty="0"/>
              <a:t>7,056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Forsling 750 SEK + Train via Västerås 4138 SEK + Forsling 750 SEK total </a:t>
            </a:r>
            <a:r xmlns:a="http://schemas.openxmlformats.org/drawingml/2006/main">
              <a:rPr lang="en" b="1" dirty="0"/>
              <a:t>5638 SEK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b="1" dirty="0"/>
              <a:t> </a:t>
            </a:r>
            <a:r xmlns:a="http://schemas.openxmlformats.org/drawingml/2006/main">
              <a:rPr lang="en" dirty="0"/>
              <a:t>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320 Malmö - Älmhult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Weight 15 miles x 98 = SEK 1,470 + 20% = SEK 294, total SEK </a:t>
            </a:r>
            <a:r xmlns:a="http://schemas.openxmlformats.org/drawingml/2006/main">
              <a:rPr lang="en" b="1" dirty="0"/>
              <a:t>1,764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Forsling 750 SEK + Train via Växjö 1875 SEK + Forsling 1250 SEK total </a:t>
            </a:r>
            <a:r xmlns:a="http://schemas.openxmlformats.org/drawingml/2006/main">
              <a:rPr lang="en" b="1" dirty="0"/>
              <a:t>3875 SEK</a:t>
            </a:r>
            <a:r xmlns:a="http://schemas.openxmlformats.org/drawingml/2006/main">
              <a:rPr lang="en" dirty="0"/>
              <a:t>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325 Malmö - Long harness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Weight 109 miles x 98 = SEK 10,682 + 20% = SEK 2,137 total SEK </a:t>
            </a:r>
            <a:r xmlns:a="http://schemas.openxmlformats.org/drawingml/2006/main">
              <a:rPr lang="en" b="1" dirty="0"/>
              <a:t>12,819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Forsling 750 SEK + Train via Sundsvall 5454 SEK + Forsling 2400 SEK total </a:t>
            </a:r>
            <a:r xmlns:a="http://schemas.openxmlformats.org/drawingml/2006/main">
              <a:rPr lang="en" b="1" dirty="0"/>
              <a:t>8604 SEK</a:t>
            </a:r>
            <a:r xmlns:a="http://schemas.openxmlformats.org/drawingml/2006/main">
              <a:rPr lang="en" dirty="0"/>
              <a:t>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9" name="Rubrik 3">
            <a:extLst>
              <a:ext uri="{FF2B5EF4-FFF2-40B4-BE49-F238E27FC236}">
                <a16:creationId xmlns:a16="http://schemas.microsoft.com/office/drawing/2014/main" id="{9B2E085E-CA2D-4A1E-893B-074FFCD7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9" y="0"/>
            <a:ext cx="449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 xmlns:a="http://schemas.openxmlformats.org/drawingml/2006/main">
              <a:rPr lang="en" dirty="0"/>
              <a:t>Road or rail transport?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07ADBC87-0957-4E4A-B420-97B37098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04" y="271824"/>
            <a:ext cx="5206435" cy="580999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6CF2A24-815F-4B76-B199-06187D1F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27" y="1391327"/>
            <a:ext cx="1902073" cy="1442359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D8127860-0C22-EF64-2E87-917170EF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927" y="2988082"/>
            <a:ext cx="1666142" cy="8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339</Words>
  <Application>Microsoft Office PowerPoint</Application>
  <PresentationFormat>Bredbild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Väg-eller järnvägstransport?</vt:lpstr>
      <vt:lpstr>Väg-eller järnvägstransport?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Ruttplanering</dc:title>
  <dc:creator>Lisbeth Wessberg Ledner</dc:creator>
  <cp:lastModifiedBy>Lisbeth Wessberg Ledner</cp:lastModifiedBy>
  <cp:revision>34</cp:revision>
  <dcterms:created xsi:type="dcterms:W3CDTF">2016-11-06T19:01:51Z</dcterms:created>
  <dcterms:modified xsi:type="dcterms:W3CDTF">2023-11-22T09:58:30Z</dcterms:modified>
</cp:coreProperties>
</file>