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797675" cy="985678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6555" autoAdjust="0"/>
  </p:normalViewPr>
  <p:slideViewPr>
    <p:cSldViewPr>
      <p:cViewPr varScale="1">
        <p:scale>
          <a:sx n="55" d="100"/>
          <a:sy n="55" d="100"/>
        </p:scale>
        <p:origin x="123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64E9-F0D2-4FBE-9AA7-6DB7B4EFA29D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5E69-214D-496F-A133-57B39732D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24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9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42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08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5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0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6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3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6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58103-488E-43BB-921A-7D1251165895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A2FF-3800-44EC-80AE-8A414FBF97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0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228600" y="1255923"/>
            <a:ext cx="86868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v-SE" sz="4500" dirty="0"/>
              <a:t>Case 1 – 3</a:t>
            </a:r>
          </a:p>
          <a:p>
            <a:pPr marL="0" indent="0">
              <a:buNone/>
            </a:pPr>
            <a:r>
              <a:rPr lang="sv-SE" sz="4500" dirty="0"/>
              <a:t>Räkna om volymen till vikt = volymvikt</a:t>
            </a:r>
          </a:p>
          <a:p>
            <a:pPr marL="0" indent="0">
              <a:buNone/>
            </a:pPr>
            <a:r>
              <a:rPr lang="sv-SE" sz="4500" dirty="0"/>
              <a:t>Jämför volymvikten med verklig vikt</a:t>
            </a:r>
          </a:p>
          <a:p>
            <a:pPr marL="0" indent="0">
              <a:buNone/>
            </a:pPr>
            <a:r>
              <a:rPr lang="sv-SE" sz="4500" dirty="0"/>
              <a:t>Vilken blir den högsta vikten?</a:t>
            </a:r>
          </a:p>
          <a:p>
            <a:pPr marL="0" indent="0">
              <a:buNone/>
            </a:pPr>
            <a:r>
              <a:rPr lang="sv-SE" sz="4500" dirty="0"/>
              <a:t>= Fraktvikten</a:t>
            </a:r>
          </a:p>
          <a:p>
            <a:pPr marL="0" indent="0">
              <a:buNone/>
            </a:pPr>
            <a:r>
              <a:rPr lang="sv-SE" sz="4500" dirty="0"/>
              <a:t>Case 4 – 7 Vilken typ av volym ska vi räkna med?</a:t>
            </a:r>
          </a:p>
          <a:p>
            <a:pPr marL="0" indent="0">
              <a:buNone/>
            </a:pPr>
            <a:r>
              <a:rPr lang="sv-SE" sz="4500" dirty="0"/>
              <a:t>m3</a:t>
            </a:r>
          </a:p>
          <a:p>
            <a:pPr marL="0" indent="0">
              <a:buNone/>
            </a:pPr>
            <a:r>
              <a:rPr lang="sv-SE" sz="4500" dirty="0"/>
              <a:t>PPL</a:t>
            </a:r>
          </a:p>
          <a:p>
            <a:pPr marL="0" indent="0">
              <a:buNone/>
            </a:pPr>
            <a:r>
              <a:rPr lang="sv-SE" sz="4500" dirty="0"/>
              <a:t>FLM</a:t>
            </a:r>
          </a:p>
          <a:p>
            <a:pPr marL="0" indent="0">
              <a:buNone/>
            </a:pPr>
            <a:endParaRPr lang="sv-SE" sz="4500" dirty="0"/>
          </a:p>
          <a:p>
            <a:pPr marL="0" indent="0">
              <a:buNone/>
            </a:pPr>
            <a:r>
              <a:rPr lang="sv-SE" sz="4500" dirty="0"/>
              <a:t>Redogör för hur du har räknat</a:t>
            </a:r>
          </a:p>
          <a:p>
            <a:pPr marL="0" indent="0">
              <a:buNone/>
            </a:pPr>
            <a:endParaRPr lang="sv-SE" dirty="0"/>
          </a:p>
          <a:p>
            <a:pPr marL="400050" lvl="1" indent="0">
              <a:buNone/>
            </a:pPr>
            <a:r>
              <a:rPr lang="sv-SE" dirty="0"/>
              <a:t>	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741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>
                <a:solidFill>
                  <a:schemeClr val="tx2"/>
                </a:solidFill>
              </a:rPr>
              <a:t>Exempel på Volymomräkning till vikt</a:t>
            </a:r>
            <a:endParaRPr lang="sv-SE" b="1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69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Fraktvikt</a:t>
            </a:r>
          </a:p>
          <a:p>
            <a:pPr lvl="1"/>
            <a:r>
              <a:rPr lang="sv-SE" dirty="0"/>
              <a:t>Den vikt som varuägaren ska betala frakt för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3"/>
          <a:srcRect r="31204"/>
          <a:stretch/>
        </p:blipFill>
        <p:spPr>
          <a:xfrm>
            <a:off x="1494458" y="3068960"/>
            <a:ext cx="6061822" cy="27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3568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Ellos AB har en leverans med vägtransport till Gislaved. Leveransen består av totalt </a:t>
            </a:r>
          </a:p>
          <a:p>
            <a:pPr marL="0" indent="0">
              <a:buNone/>
            </a:pPr>
            <a:r>
              <a:rPr lang="sv-SE" dirty="0"/>
              <a:t>15 </a:t>
            </a:r>
            <a:r>
              <a:rPr lang="sv-SE" dirty="0" err="1"/>
              <a:t>krt</a:t>
            </a:r>
            <a:r>
              <a:rPr lang="sv-SE" dirty="0"/>
              <a:t> väskor totalt 750kg totalt 5m3</a:t>
            </a:r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Abba AB har en </a:t>
            </a:r>
            <a:r>
              <a:rPr lang="sv-SE" dirty="0" err="1"/>
              <a:t>inrikesleverans</a:t>
            </a:r>
            <a:r>
              <a:rPr lang="sv-SE" dirty="0"/>
              <a:t> med </a:t>
            </a:r>
          </a:p>
          <a:p>
            <a:pPr marL="0" indent="0">
              <a:buNone/>
            </a:pPr>
            <a:r>
              <a:rPr lang="sv-SE" dirty="0"/>
              <a:t>10 </a:t>
            </a:r>
            <a:r>
              <a:rPr lang="sv-SE" dirty="0" err="1"/>
              <a:t>eurpallar</a:t>
            </a:r>
            <a:r>
              <a:rPr lang="sv-SE" dirty="0"/>
              <a:t> Kalles Kaviar totalt 9 500kg 20m3 från Kungshamn till Örebro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65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Pipeline AB i Ulricehamn har en inrikes leverans till Stockholm</a:t>
            </a:r>
          </a:p>
          <a:p>
            <a:pPr marL="0" indent="0">
              <a:buNone/>
            </a:pPr>
            <a:r>
              <a:rPr lang="sv-SE" dirty="0"/>
              <a:t>12eurpll/6ppl totalt 3500kg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</p:txBody>
      </p:sp>
    </p:spTree>
    <p:extLst>
      <p:ext uri="{BB962C8B-B14F-4D97-AF65-F5344CB8AC3E}">
        <p14:creationId xmlns:p14="http://schemas.microsoft.com/office/powerpoint/2010/main" val="110200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Case 4</a:t>
            </a:r>
          </a:p>
          <a:p>
            <a:pPr marL="0" indent="0">
              <a:buNone/>
            </a:pPr>
            <a:r>
              <a:rPr lang="sv-SE" dirty="0"/>
              <a:t>Lantmännen i Malmö har en inrikes leverans till</a:t>
            </a:r>
          </a:p>
          <a:p>
            <a:pPr marL="0" indent="0">
              <a:buNone/>
            </a:pPr>
            <a:r>
              <a:rPr lang="sv-SE" dirty="0"/>
              <a:t>Jönköping.</a:t>
            </a:r>
          </a:p>
          <a:p>
            <a:pPr marL="0" indent="0">
              <a:buNone/>
            </a:pPr>
            <a:r>
              <a:rPr lang="sv-SE" dirty="0"/>
              <a:t>8 </a:t>
            </a:r>
            <a:r>
              <a:rPr lang="sv-SE" dirty="0" err="1"/>
              <a:t>eurpll</a:t>
            </a:r>
            <a:r>
              <a:rPr lang="sv-SE" dirty="0"/>
              <a:t> totalt 4500kg, pallarna kan dubbelställas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har godset? m3? PPL? FLM?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57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Case 5</a:t>
            </a:r>
          </a:p>
          <a:p>
            <a:pPr marL="0" indent="0">
              <a:buNone/>
            </a:pPr>
            <a:r>
              <a:rPr lang="sv-SE" dirty="0"/>
              <a:t>Tekniska Maskineriet AB i Karlstad har en leverans till Kalmar.</a:t>
            </a:r>
          </a:p>
          <a:p>
            <a:pPr marL="0" indent="0">
              <a:buNone/>
            </a:pPr>
            <a:r>
              <a:rPr lang="sv-SE" dirty="0"/>
              <a:t>3 häckar total vikt 1250kg med maskiner. Varje häck har måtten  1,5l x 0,8b x 1,80h. Det går inte att lasta något ovan på häckarna.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har godset? m3? PPL? FLM?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11" y="5085184"/>
            <a:ext cx="1989962" cy="17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14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Case 6</a:t>
            </a:r>
          </a:p>
          <a:p>
            <a:pPr marL="0" indent="0">
              <a:buNone/>
            </a:pPr>
            <a:r>
              <a:rPr lang="sv-SE" dirty="0" err="1"/>
              <a:t>Ecophone</a:t>
            </a:r>
            <a:r>
              <a:rPr lang="sv-SE" dirty="0"/>
              <a:t> i Hyllinge har 8 </a:t>
            </a:r>
            <a:r>
              <a:rPr lang="sv-SE" dirty="0" err="1"/>
              <a:t>eurpll</a:t>
            </a:r>
            <a:r>
              <a:rPr lang="sv-SE" dirty="0"/>
              <a:t> totalt 2600kg. Pallarna är 2m höga, de ska till Sundsvall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Vilken volym ska vi räkna på? m3? PPL? FLM?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35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C9CA2C-7021-4322-8850-08F808D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Volymvikt och fraktvikt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94D14A-D5E0-4018-B351-39B12D5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7</a:t>
            </a:r>
          </a:p>
          <a:p>
            <a:pPr marL="0" indent="0">
              <a:buNone/>
            </a:pPr>
            <a:r>
              <a:rPr lang="sv-SE" dirty="0"/>
              <a:t>SSAB har 13 </a:t>
            </a:r>
            <a:r>
              <a:rPr lang="sv-SE" dirty="0" err="1"/>
              <a:t>pll</a:t>
            </a:r>
            <a:r>
              <a:rPr lang="sv-SE" dirty="0"/>
              <a:t> totalt 12478kg från Oxelösund till Boliden.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Vilken volym ska vi räkna på? m3? PPL? FLM?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28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13387</TotalTime>
  <Words>341</Words>
  <Application>Microsoft Office PowerPoint</Application>
  <PresentationFormat>Bildspel på skärmen (4:3)</PresentationFormat>
  <Paragraphs>83</Paragraphs>
  <Slides>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Volymvikt och fraktvikt</vt:lpstr>
      <vt:lpstr>Exempel på Volymomräkning till vikt</vt:lpstr>
      <vt:lpstr>Volymvikt och fraktvikt</vt:lpstr>
      <vt:lpstr>Volymvikt och fraktvikt</vt:lpstr>
      <vt:lpstr>Volymvikt och fraktvikt</vt:lpstr>
      <vt:lpstr>Volymvikt och fraktvikt</vt:lpstr>
      <vt:lpstr>Volymvikt och fraktvikt</vt:lpstr>
      <vt:lpstr>Volymvikt och fraktvikt</vt:lpstr>
      <vt:lpstr>Volymvikt och fraktvikt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LisbethWL</dc:creator>
  <cp:lastModifiedBy>Lisbeth Wessberg Ledner</cp:lastModifiedBy>
  <cp:revision>117</cp:revision>
  <cp:lastPrinted>2013-12-09T07:42:30Z</cp:lastPrinted>
  <dcterms:created xsi:type="dcterms:W3CDTF">2013-10-01T19:34:54Z</dcterms:created>
  <dcterms:modified xsi:type="dcterms:W3CDTF">2023-11-21T14:19:18Z</dcterms:modified>
</cp:coreProperties>
</file>