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1" r:id="rId2"/>
    <p:sldId id="273" r:id="rId3"/>
    <p:sldId id="266" r:id="rId4"/>
    <p:sldId id="274" r:id="rId5"/>
    <p:sldId id="279" r:id="rId6"/>
    <p:sldId id="278" r:id="rId7"/>
    <p:sldId id="268" r:id="rId8"/>
    <p:sldId id="275" r:id="rId9"/>
    <p:sldId id="280" r:id="rId10"/>
  </p:sldIdLst>
  <p:sldSz cx="9144000" cy="6858000" type="screen4x3"/>
  <p:notesSz cx="6797675" cy="9856788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86555" autoAdjust="0"/>
  </p:normalViewPr>
  <p:slideViewPr>
    <p:cSldViewPr>
      <p:cViewPr varScale="1">
        <p:scale>
          <a:sx n="55" d="100"/>
          <a:sy n="55" d="100"/>
        </p:scale>
        <p:origin x="1552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064E9-F0D2-4FBE-9AA7-6DB7B4EFA29D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E5E69-214D-496F-A133-57B39732DC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9245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50620-1906-437D-BF73-4FB3704EA5AE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3996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5E69-214D-496F-A133-57B39732DCF0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3427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5E69-214D-496F-A133-57B39732DCF0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236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8103-488E-43BB-921A-7D1251165895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A2FF-3800-44EC-80AE-8A414FBF97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082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8103-488E-43BB-921A-7D1251165895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A2FF-3800-44EC-80AE-8A414FBF97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4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8103-488E-43BB-921A-7D1251165895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A2FF-3800-44EC-80AE-8A414FBF97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351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8103-488E-43BB-921A-7D1251165895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A2FF-3800-44EC-80AE-8A414FBF97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413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8103-488E-43BB-921A-7D1251165895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A2FF-3800-44EC-80AE-8A414FBF97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6036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8103-488E-43BB-921A-7D1251165895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A2FF-3800-44EC-80AE-8A414FBF97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744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8103-488E-43BB-921A-7D1251165895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A2FF-3800-44EC-80AE-8A414FBF97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28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8103-488E-43BB-921A-7D1251165895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A2FF-3800-44EC-80AE-8A414FBF97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3069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8103-488E-43BB-921A-7D1251165895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A2FF-3800-44EC-80AE-8A414FBF97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632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8103-488E-43BB-921A-7D1251165895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A2FF-3800-44EC-80AE-8A414FBF97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164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8103-488E-43BB-921A-7D1251165895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A2FF-3800-44EC-80AE-8A414FBF97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64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58103-488E-43BB-921A-7D1251165895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A2FF-3800-44EC-80AE-8A414FBF97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8007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Volymvikt och fraktvikt</a:t>
            </a:r>
            <a:endParaRPr lang="sv-SE" dirty="0"/>
          </a:p>
        </p:txBody>
      </p:sp>
      <p:sp>
        <p:nvSpPr>
          <p:cNvPr id="5" name="Platshållare för innehåll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v-SE" dirty="0"/>
              <a:t>Case 1 – 3</a:t>
            </a:r>
          </a:p>
          <a:p>
            <a:pPr marL="0" indent="0">
              <a:buNone/>
            </a:pPr>
            <a:r>
              <a:rPr lang="sv-SE" dirty="0"/>
              <a:t>Räkna om volymen till vikt = volymvikt</a:t>
            </a:r>
          </a:p>
          <a:p>
            <a:pPr marL="0" indent="0">
              <a:buNone/>
            </a:pPr>
            <a:r>
              <a:rPr lang="sv-SE" dirty="0"/>
              <a:t>Jämför volymvikten med verklig vikt</a:t>
            </a:r>
          </a:p>
          <a:p>
            <a:pPr marL="0" indent="0">
              <a:buNone/>
            </a:pPr>
            <a:r>
              <a:rPr lang="sv-SE" dirty="0"/>
              <a:t>Vilken blir den högsta vikten?</a:t>
            </a:r>
          </a:p>
          <a:p>
            <a:pPr marL="0" indent="0">
              <a:buNone/>
            </a:pPr>
            <a:r>
              <a:rPr lang="sv-SE" dirty="0"/>
              <a:t>= Fraktvikten</a:t>
            </a:r>
          </a:p>
          <a:p>
            <a:pPr marL="0" indent="0">
              <a:buNone/>
            </a:pPr>
            <a:r>
              <a:rPr lang="sv-SE" dirty="0"/>
              <a:t>Case 4 – 7 Vilken typ av volym ska vi räkna med?</a:t>
            </a:r>
          </a:p>
          <a:p>
            <a:pPr marL="0" indent="0">
              <a:buNone/>
            </a:pPr>
            <a:r>
              <a:rPr lang="sv-SE" dirty="0"/>
              <a:t>m3</a:t>
            </a:r>
          </a:p>
          <a:p>
            <a:pPr marL="0" indent="0">
              <a:buNone/>
            </a:pPr>
            <a:r>
              <a:rPr lang="sv-SE" dirty="0"/>
              <a:t>PPL</a:t>
            </a:r>
          </a:p>
          <a:p>
            <a:pPr marL="0" indent="0">
              <a:buNone/>
            </a:pPr>
            <a:r>
              <a:rPr lang="sv-SE" dirty="0"/>
              <a:t>FLM</a:t>
            </a:r>
          </a:p>
          <a:p>
            <a:pPr marL="0" indent="0">
              <a:buNone/>
            </a:pPr>
            <a:r>
              <a:rPr lang="sv-SE" dirty="0"/>
              <a:t>Redogör för hur du </a:t>
            </a:r>
            <a:r>
              <a:rPr lang="sv-SE"/>
              <a:t>har räknat</a:t>
            </a:r>
            <a:endParaRPr lang="sv-SE" dirty="0"/>
          </a:p>
          <a:p>
            <a:pPr marL="400050" lvl="1" indent="0">
              <a:buNone/>
            </a:pPr>
            <a:r>
              <a:rPr lang="sv-SE" dirty="0"/>
              <a:t>	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7372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b="1">
                <a:solidFill>
                  <a:schemeClr val="tx2"/>
                </a:solidFill>
              </a:rPr>
              <a:t>Exempel på Volymomräkning till vikt</a:t>
            </a:r>
            <a:endParaRPr lang="sv-SE" b="1" dirty="0">
              <a:solidFill>
                <a:schemeClr val="tx2"/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10569" y="1124744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Fraktvikt</a:t>
            </a:r>
          </a:p>
          <a:p>
            <a:pPr lvl="1"/>
            <a:r>
              <a:rPr lang="sv-SE" dirty="0"/>
              <a:t>Den vikt som varuägaren ska betala frakt för</a:t>
            </a:r>
          </a:p>
          <a:p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 rotWithShape="1">
          <a:blip r:embed="rId3"/>
          <a:srcRect r="31204"/>
          <a:stretch/>
        </p:blipFill>
        <p:spPr>
          <a:xfrm>
            <a:off x="1494458" y="3068960"/>
            <a:ext cx="6061822" cy="274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Volymvikt och fraktvikt</a:t>
            </a:r>
            <a:endParaRPr lang="sv-SE" dirty="0">
              <a:solidFill>
                <a:schemeClr val="tx2"/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83568" y="16288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dirty="0"/>
              <a:t>Case 1</a:t>
            </a:r>
          </a:p>
          <a:p>
            <a:pPr marL="0" indent="0">
              <a:buNone/>
            </a:pPr>
            <a:r>
              <a:rPr lang="sv-SE" dirty="0"/>
              <a:t>Ellos AB har en leverans med vägtransport till Gislaved 15 </a:t>
            </a:r>
            <a:r>
              <a:rPr lang="sv-SE" dirty="0" err="1"/>
              <a:t>krt</a:t>
            </a:r>
            <a:r>
              <a:rPr lang="sv-SE" dirty="0"/>
              <a:t> väskor 750kg 5m3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Vad blir volymvikten?</a:t>
            </a:r>
          </a:p>
          <a:p>
            <a:pPr marL="0" indent="0">
              <a:buNone/>
            </a:pPr>
            <a:r>
              <a:rPr lang="sv-SE" dirty="0"/>
              <a:t>5 x 280 = 1400kg</a:t>
            </a:r>
          </a:p>
          <a:p>
            <a:pPr marL="0" indent="0">
              <a:buNone/>
            </a:pPr>
            <a:r>
              <a:rPr lang="sv-SE" dirty="0"/>
              <a:t>Vad blir fraktvikten?</a:t>
            </a:r>
          </a:p>
          <a:p>
            <a:pPr marL="0" indent="0">
              <a:buNone/>
            </a:pPr>
            <a:r>
              <a:rPr lang="sv-SE" dirty="0"/>
              <a:t>1400kg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9398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Volymvikt och fraktvikt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v-SE" dirty="0"/>
              <a:t>Case 2</a:t>
            </a:r>
          </a:p>
          <a:p>
            <a:pPr marL="0" indent="0">
              <a:buNone/>
            </a:pPr>
            <a:r>
              <a:rPr lang="sv-SE" dirty="0"/>
              <a:t>Abba AB har en </a:t>
            </a:r>
            <a:r>
              <a:rPr lang="sv-SE" dirty="0" err="1"/>
              <a:t>inrikesleverans</a:t>
            </a:r>
            <a:r>
              <a:rPr lang="sv-SE" dirty="0"/>
              <a:t> med </a:t>
            </a:r>
          </a:p>
          <a:p>
            <a:pPr marL="0" indent="0">
              <a:buNone/>
            </a:pPr>
            <a:r>
              <a:rPr lang="sv-SE" dirty="0"/>
              <a:t>10 </a:t>
            </a:r>
            <a:r>
              <a:rPr lang="sv-SE" dirty="0" err="1"/>
              <a:t>eurpallar</a:t>
            </a:r>
            <a:r>
              <a:rPr lang="sv-SE" dirty="0"/>
              <a:t> Kalles Kaviar 9 500kg 20m3 från Kungshamn till Örebro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Vad blir volymvikten?</a:t>
            </a:r>
          </a:p>
          <a:p>
            <a:pPr marL="0" indent="0">
              <a:buNone/>
            </a:pPr>
            <a:r>
              <a:rPr lang="sv-SE" dirty="0"/>
              <a:t>20m3 x 280kg = 5600kg </a:t>
            </a:r>
          </a:p>
          <a:p>
            <a:pPr marL="0" indent="0">
              <a:buNone/>
            </a:pPr>
            <a:r>
              <a:rPr lang="sv-SE" dirty="0"/>
              <a:t>10ppl x 780 = 7800kg</a:t>
            </a:r>
          </a:p>
          <a:p>
            <a:pPr marL="0" indent="0">
              <a:buNone/>
            </a:pPr>
            <a:r>
              <a:rPr lang="sv-SE" dirty="0"/>
              <a:t>0,4flm x 10 = 4 </a:t>
            </a:r>
            <a:r>
              <a:rPr lang="sv-SE" dirty="0" err="1"/>
              <a:t>flm</a:t>
            </a:r>
            <a:r>
              <a:rPr lang="sv-SE" dirty="0"/>
              <a:t> = 7800kg</a:t>
            </a:r>
          </a:p>
          <a:p>
            <a:pPr marL="0" indent="0">
              <a:buNone/>
            </a:pPr>
            <a:r>
              <a:rPr lang="sv-SE" dirty="0"/>
              <a:t>Vad blir fraktvikten?</a:t>
            </a:r>
          </a:p>
          <a:p>
            <a:pPr marL="0" indent="0">
              <a:buNone/>
            </a:pPr>
            <a:r>
              <a:rPr lang="sv-SE" dirty="0"/>
              <a:t>9500kg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6095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Volymvikt och fraktvikt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v-SE" dirty="0"/>
              <a:t>Case 3</a:t>
            </a:r>
          </a:p>
          <a:p>
            <a:pPr marL="0" indent="0">
              <a:buNone/>
            </a:pPr>
            <a:r>
              <a:rPr lang="sv-SE" dirty="0"/>
              <a:t>Pipeline AB i Ulricehamn har en inrikes leverans till Stockholm</a:t>
            </a:r>
          </a:p>
          <a:p>
            <a:pPr marL="0" indent="0">
              <a:buNone/>
            </a:pPr>
            <a:r>
              <a:rPr lang="sv-SE" dirty="0"/>
              <a:t>12eurpll/6ppl 3500kg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Vad blir volymvikten?</a:t>
            </a:r>
          </a:p>
          <a:p>
            <a:pPr marL="0" indent="0">
              <a:buNone/>
            </a:pPr>
            <a:r>
              <a:rPr lang="sv-SE" dirty="0"/>
              <a:t>6ppl x 780 = 4680kg</a:t>
            </a:r>
          </a:p>
          <a:p>
            <a:pPr marL="0" indent="0">
              <a:buNone/>
            </a:pPr>
            <a:r>
              <a:rPr lang="sv-SE" dirty="0"/>
              <a:t>6 x 0,4= 2,4 </a:t>
            </a:r>
            <a:r>
              <a:rPr lang="sv-SE" dirty="0" err="1"/>
              <a:t>flm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2,4 x 1950 = 4680kg</a:t>
            </a:r>
          </a:p>
          <a:p>
            <a:pPr marL="0" indent="0">
              <a:buNone/>
            </a:pPr>
            <a:r>
              <a:rPr lang="sv-SE" dirty="0"/>
              <a:t>Vad blir fraktvikten?</a:t>
            </a:r>
          </a:p>
          <a:p>
            <a:pPr marL="0" indent="0">
              <a:buNone/>
            </a:pPr>
            <a:r>
              <a:rPr lang="sv-SE" dirty="0"/>
              <a:t>4680kg</a:t>
            </a:r>
          </a:p>
        </p:txBody>
      </p:sp>
    </p:spTree>
    <p:extLst>
      <p:ext uri="{BB962C8B-B14F-4D97-AF65-F5344CB8AC3E}">
        <p14:creationId xmlns:p14="http://schemas.microsoft.com/office/powerpoint/2010/main" val="13896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Volymvikt och fraktvikt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v-SE" dirty="0"/>
              <a:t>Case 4</a:t>
            </a:r>
          </a:p>
          <a:p>
            <a:pPr marL="0" indent="0">
              <a:buNone/>
            </a:pPr>
            <a:r>
              <a:rPr lang="sv-SE" dirty="0"/>
              <a:t>Lantmännen i Malmö har en inrikes leverans till</a:t>
            </a:r>
          </a:p>
          <a:p>
            <a:pPr marL="0" indent="0">
              <a:buNone/>
            </a:pPr>
            <a:r>
              <a:rPr lang="sv-SE" dirty="0"/>
              <a:t>Jönköping.</a:t>
            </a:r>
          </a:p>
          <a:p>
            <a:pPr marL="0" indent="0">
              <a:buNone/>
            </a:pPr>
            <a:r>
              <a:rPr lang="sv-SE" dirty="0"/>
              <a:t>8 </a:t>
            </a:r>
            <a:r>
              <a:rPr lang="sv-SE" dirty="0" err="1"/>
              <a:t>eurpll</a:t>
            </a:r>
            <a:r>
              <a:rPr lang="sv-SE" dirty="0"/>
              <a:t> 4500kg, pallarna kan dubbelställas 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Vilken volym har godset? m3? PPL? FLM?</a:t>
            </a:r>
          </a:p>
          <a:p>
            <a:pPr marL="0" indent="0">
              <a:buNone/>
            </a:pPr>
            <a:r>
              <a:rPr lang="sv-SE" dirty="0"/>
              <a:t>4 PPL</a:t>
            </a:r>
          </a:p>
          <a:p>
            <a:pPr marL="0" indent="0">
              <a:buNone/>
            </a:pPr>
            <a:r>
              <a:rPr lang="sv-SE" dirty="0"/>
              <a:t>0,4 x 4 = 1,6 </a:t>
            </a:r>
            <a:r>
              <a:rPr lang="sv-SE" dirty="0" err="1"/>
              <a:t>flm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Vad blir volymvikten?</a:t>
            </a:r>
          </a:p>
          <a:p>
            <a:pPr marL="0" indent="0">
              <a:buNone/>
            </a:pPr>
            <a:r>
              <a:rPr lang="sv-SE" dirty="0"/>
              <a:t>1,6 x 1950kg = 3120kg</a:t>
            </a:r>
          </a:p>
          <a:p>
            <a:pPr marL="0" indent="0">
              <a:buNone/>
            </a:pPr>
            <a:r>
              <a:rPr lang="sv-SE" dirty="0"/>
              <a:t>780 x 4 = 3120kg</a:t>
            </a:r>
          </a:p>
          <a:p>
            <a:pPr marL="0" indent="0">
              <a:buNone/>
            </a:pPr>
            <a:r>
              <a:rPr lang="sv-SE" dirty="0"/>
              <a:t>Vad blir fraktvikten?</a:t>
            </a:r>
          </a:p>
          <a:p>
            <a:pPr marL="0" indent="0">
              <a:buNone/>
            </a:pPr>
            <a:r>
              <a:rPr lang="sv-SE" dirty="0"/>
              <a:t>4500kg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3715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Volymvikt och fraktvikt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sv-SE" dirty="0"/>
              <a:t>Case 5</a:t>
            </a:r>
          </a:p>
          <a:p>
            <a:pPr marL="0" indent="0">
              <a:buNone/>
            </a:pPr>
            <a:r>
              <a:rPr lang="sv-SE" dirty="0"/>
              <a:t>Tekniska Maskineriet AB i Karlstad har en leverans till Kalmar.</a:t>
            </a:r>
          </a:p>
          <a:p>
            <a:pPr marL="0" indent="0">
              <a:buNone/>
            </a:pPr>
            <a:r>
              <a:rPr lang="sv-SE" dirty="0"/>
              <a:t>3 </a:t>
            </a:r>
            <a:r>
              <a:rPr lang="sv-SE" dirty="0" err="1"/>
              <a:t>hck</a:t>
            </a:r>
            <a:r>
              <a:rPr lang="sv-SE" dirty="0"/>
              <a:t> 1250kg med maskiner. </a:t>
            </a:r>
            <a:r>
              <a:rPr lang="sv-SE" dirty="0" err="1"/>
              <a:t>Hck</a:t>
            </a:r>
            <a:r>
              <a:rPr lang="sv-SE" dirty="0"/>
              <a:t> har måtten 1,5l x 0,8b x 1,80h. </a:t>
            </a:r>
            <a:r>
              <a:rPr lang="sv-SE" b="1" dirty="0"/>
              <a:t>Det går inte att lasta något ovan på </a:t>
            </a:r>
            <a:r>
              <a:rPr lang="sv-SE" b="1" dirty="0" err="1"/>
              <a:t>hck</a:t>
            </a:r>
            <a:endParaRPr lang="sv-SE" b="1" dirty="0"/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dirty="0"/>
              <a:t>Vilken volym har godset? m3? PPL? FLM?</a:t>
            </a:r>
          </a:p>
          <a:p>
            <a:pPr marL="0" indent="0">
              <a:buNone/>
            </a:pPr>
            <a:r>
              <a:rPr lang="sv-SE" dirty="0" err="1"/>
              <a:t>Flm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Vad blir volymvikten?</a:t>
            </a:r>
          </a:p>
          <a:p>
            <a:pPr marL="0" indent="0">
              <a:buNone/>
            </a:pPr>
            <a:r>
              <a:rPr lang="sv-SE" dirty="0"/>
              <a:t>1,5 x 0,8 /2,4(flakets bredd) = 0,5 </a:t>
            </a:r>
            <a:r>
              <a:rPr lang="sv-SE" dirty="0" err="1"/>
              <a:t>flm</a:t>
            </a:r>
            <a:r>
              <a:rPr lang="sv-SE" dirty="0"/>
              <a:t> per </a:t>
            </a:r>
            <a:r>
              <a:rPr lang="sv-SE" dirty="0" err="1"/>
              <a:t>st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0,5 x 3 = 1,5 </a:t>
            </a:r>
            <a:r>
              <a:rPr lang="sv-SE" dirty="0" err="1"/>
              <a:t>flm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(1,5m x 0,8m x 1,8m = 2,16 x 3 = 6,48 x 280= 1814kg)</a:t>
            </a:r>
          </a:p>
          <a:p>
            <a:pPr marL="0" indent="0">
              <a:buNone/>
            </a:pPr>
            <a:r>
              <a:rPr lang="sv-SE" dirty="0"/>
              <a:t>1,5 x 1950kg = 2925kg</a:t>
            </a:r>
          </a:p>
          <a:p>
            <a:pPr marL="0" indent="0">
              <a:buNone/>
            </a:pPr>
            <a:r>
              <a:rPr lang="sv-SE" dirty="0"/>
              <a:t>Vad blir fraktvikten?</a:t>
            </a:r>
          </a:p>
          <a:p>
            <a:pPr marL="0" indent="0">
              <a:buNone/>
            </a:pPr>
            <a:r>
              <a:rPr lang="sv-SE" dirty="0"/>
              <a:t>2925kg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511" y="5085184"/>
            <a:ext cx="1989962" cy="170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68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Volymvikt och fraktvikt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v-SE" dirty="0"/>
              <a:t>Case 6</a:t>
            </a:r>
          </a:p>
          <a:p>
            <a:pPr marL="0" indent="0">
              <a:buNone/>
            </a:pPr>
            <a:r>
              <a:rPr lang="sv-SE" dirty="0" err="1"/>
              <a:t>Ecophone</a:t>
            </a:r>
            <a:r>
              <a:rPr lang="sv-SE" dirty="0"/>
              <a:t> i Hyllinge har 8 </a:t>
            </a:r>
            <a:r>
              <a:rPr lang="sv-SE" dirty="0" err="1"/>
              <a:t>eurpll</a:t>
            </a:r>
            <a:r>
              <a:rPr lang="sv-SE" dirty="0"/>
              <a:t> 2600kg, de är 2m höga, de ska till Sundsvall.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Vilken volym ska vi räkna på? m3? PPL? FLM?</a:t>
            </a:r>
          </a:p>
          <a:p>
            <a:pPr marL="0" indent="0">
              <a:buNone/>
            </a:pPr>
            <a:r>
              <a:rPr lang="sv-SE" dirty="0" err="1"/>
              <a:t>Flm</a:t>
            </a:r>
            <a:r>
              <a:rPr lang="sv-SE" dirty="0"/>
              <a:t> eller </a:t>
            </a:r>
            <a:r>
              <a:rPr lang="sv-SE" dirty="0" err="1"/>
              <a:t>Ppl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Vad blir volymvikten?</a:t>
            </a:r>
          </a:p>
          <a:p>
            <a:pPr marL="0" indent="0">
              <a:buNone/>
            </a:pPr>
            <a:r>
              <a:rPr lang="sv-SE" dirty="0"/>
              <a:t>3,2 </a:t>
            </a:r>
            <a:r>
              <a:rPr lang="sv-SE" dirty="0" err="1"/>
              <a:t>Flm</a:t>
            </a:r>
            <a:r>
              <a:rPr lang="sv-SE" dirty="0"/>
              <a:t> x 1950 = 6240kg</a:t>
            </a:r>
          </a:p>
          <a:p>
            <a:pPr marL="0" indent="0">
              <a:buNone/>
            </a:pPr>
            <a:r>
              <a:rPr lang="sv-SE" dirty="0"/>
              <a:t>780 x 8 = 6240kg</a:t>
            </a:r>
          </a:p>
          <a:p>
            <a:pPr marL="0" indent="0">
              <a:buNone/>
            </a:pPr>
            <a:r>
              <a:rPr lang="sv-SE" dirty="0"/>
              <a:t>Vad blir fraktvikten?</a:t>
            </a:r>
          </a:p>
          <a:p>
            <a:pPr marL="0" indent="0">
              <a:buNone/>
            </a:pPr>
            <a:r>
              <a:rPr lang="sv-SE" dirty="0"/>
              <a:t>6240kg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9377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C9CA2C-7021-4322-8850-08F808DA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Volymvikt och fraktvikt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C94D14A-D5E0-4018-B351-39B12D567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v-SE" dirty="0"/>
              <a:t>Case 7</a:t>
            </a:r>
          </a:p>
          <a:p>
            <a:r>
              <a:rPr lang="sv-SE" dirty="0"/>
              <a:t>SSAB har 13 </a:t>
            </a:r>
            <a:r>
              <a:rPr lang="sv-SE" dirty="0" err="1"/>
              <a:t>pll</a:t>
            </a:r>
            <a:r>
              <a:rPr lang="sv-SE" dirty="0"/>
              <a:t> 12478kg från Oxelösund till Boliden.</a:t>
            </a:r>
          </a:p>
          <a:p>
            <a:endParaRPr lang="sv-SE" dirty="0"/>
          </a:p>
          <a:p>
            <a:r>
              <a:rPr lang="sv-SE" dirty="0"/>
              <a:t>Vilken vikt/volym </a:t>
            </a:r>
            <a:r>
              <a:rPr lang="sv-SE"/>
              <a:t>har leveransen?</a:t>
            </a:r>
            <a:endParaRPr lang="sv-SE" dirty="0"/>
          </a:p>
          <a:p>
            <a:r>
              <a:rPr lang="sv-SE" dirty="0"/>
              <a:t>0,4 x 13 = 5,2 </a:t>
            </a:r>
            <a:r>
              <a:rPr lang="sv-SE" dirty="0" err="1"/>
              <a:t>flm</a:t>
            </a:r>
            <a:r>
              <a:rPr lang="sv-SE" dirty="0"/>
              <a:t> 10 140kg volymvikt</a:t>
            </a:r>
          </a:p>
          <a:p>
            <a:r>
              <a:rPr lang="sv-SE" dirty="0"/>
              <a:t>Eller 13 </a:t>
            </a:r>
            <a:r>
              <a:rPr lang="sv-SE" dirty="0" err="1"/>
              <a:t>ppl</a:t>
            </a:r>
            <a:r>
              <a:rPr lang="sv-SE" dirty="0"/>
              <a:t> x 780 = 10 140 volymvikt</a:t>
            </a:r>
          </a:p>
          <a:p>
            <a:r>
              <a:rPr lang="sv-SE" dirty="0"/>
              <a:t>Fraktvikten</a:t>
            </a:r>
          </a:p>
          <a:p>
            <a:r>
              <a:rPr lang="sv-SE" dirty="0"/>
              <a:t>12 478kg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4809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13210</TotalTime>
  <Words>458</Words>
  <Application>Microsoft Office PowerPoint</Application>
  <PresentationFormat>Bildspel på skärmen (4:3)</PresentationFormat>
  <Paragraphs>99</Paragraphs>
  <Slides>9</Slides>
  <Notes>3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Office-tema</vt:lpstr>
      <vt:lpstr>Volymvikt och fraktvikt</vt:lpstr>
      <vt:lpstr>Exempel på Volymomräkning till vikt</vt:lpstr>
      <vt:lpstr>Volymvikt och fraktvikt</vt:lpstr>
      <vt:lpstr>Volymvikt och fraktvikt</vt:lpstr>
      <vt:lpstr>Volymvikt och fraktvikt</vt:lpstr>
      <vt:lpstr>Volymvikt och fraktvikt</vt:lpstr>
      <vt:lpstr>Volymvikt och fraktvikt</vt:lpstr>
      <vt:lpstr>Volymvikt och fraktvikt</vt:lpstr>
      <vt:lpstr>Volymvikt och fraktvikt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Övningsuppgifter</dc:title>
  <dc:creator>LisbethWL</dc:creator>
  <cp:lastModifiedBy>Lisbeth Wessberg Ledner</cp:lastModifiedBy>
  <cp:revision>119</cp:revision>
  <cp:lastPrinted>2013-12-09T07:42:30Z</cp:lastPrinted>
  <dcterms:created xsi:type="dcterms:W3CDTF">2013-10-01T19:34:54Z</dcterms:created>
  <dcterms:modified xsi:type="dcterms:W3CDTF">2023-11-22T13:10:14Z</dcterms:modified>
</cp:coreProperties>
</file>