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66" r:id="rId3"/>
    <p:sldId id="277" r:id="rId4"/>
    <p:sldId id="278" r:id="rId5"/>
    <p:sldId id="268" r:id="rId6"/>
    <p:sldId id="272" r:id="rId7"/>
    <p:sldId id="279" r:id="rId8"/>
    <p:sldId id="280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E446-C24F-4CCC-876A-3A25F13ABB66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BD874-B475-43EE-817C-F95EDE44B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36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4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274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3A161-6517-4C0D-8F32-274EE340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FD43FFA-BEE8-4042-9348-CD900AA2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5062A9-FF4B-405A-996B-25F79323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A82E61-F238-410B-A42D-8999362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C7B619-460D-4CEC-A31D-D084C81D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7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DC0AC4-DAEF-4A9F-9701-19187F7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114F939-8206-49C0-8C0A-B6D045C6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722593A-8AA8-406F-A91A-31BE439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C1D43B-2A14-4117-A10F-AD6D4E2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7BCB3F-B861-4670-B9B6-88195D5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04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81165B2-FFE4-4602-8A16-B65FE2954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84992D-6116-4F87-9B95-77C4E8D1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BF4E76-F176-4733-A949-0E29A2F7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8424A2-C27F-419D-B323-B58A202C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944BC3-D793-4614-9DB6-4658BFEA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16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731104-8D80-4BEF-959C-277E4B3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A9F81B-808B-4E38-9EA6-EC96C853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B0EC043-9B81-4C47-9527-9AD03418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97CABEA-F46C-4DDF-8BD3-6C870AA3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A8D98E-A1BD-494F-8FA3-EDDEAA92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26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A8D04D-0979-4C01-9CDC-06C6D853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5F423CF-8471-4C45-87F2-3AA5498D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77FB74-AB2E-46A5-B5C8-1F6F1FAB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3A0632-0223-4686-B445-B45EAF8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68340B-002F-4716-9699-E7A0998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0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D366FF-2029-496B-81C1-0E306A2D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0CFB56-8874-4036-A24C-9FB168346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DC14DA-275D-4923-B2B7-670EF94E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97712E-AE00-4EC9-9469-D7253F50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C30876-AFE2-4976-B796-1F4A105C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37D7E3-A69F-4AA6-9894-8AAD476D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14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70D6DD-54BD-4CE7-AA8C-A7A6A2E5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C134A8A-B096-45B6-B401-13766D68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71ED13A-AB10-47DA-97EF-845C24332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D9F9C2-77E5-475B-AEF3-1AE583B09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9F8665-5A8F-42AD-A87B-92980A2E4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5F716D4-1B0F-4EC5-9E8C-2DE45ADC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18C815F-7B10-45CE-AED3-053790D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88371F5-CBD8-4CD6-8539-5EBFA86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6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704FFC-F44C-44E0-9F57-B0DA0266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9927B9-1995-46CA-9681-06B65497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CEE909-D5AF-4BAB-BB72-C4BB9EBD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F7D50BA-1A9B-4D32-A1A3-2872F0B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74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F20A97D-6B46-47EA-8D1C-146E6734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52F8934-D864-4EB4-9709-79816F3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FB35FA1-1DD5-4F34-B98C-6CFD462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2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58168D-DCF3-4DF9-BD10-EAB69A16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240E1F-A6AF-4AA5-A41A-12EC18FF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D24DD9-29FF-4C8B-B25B-6E703328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09E615C-B9F4-4E8B-9520-4134CC18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17925DB-1E65-4B39-A5BA-3C13846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F5FEE18-2DDE-41EB-8733-20ECFD9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E85762-38CE-4FF7-8AE3-0AF33BD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30E057C-3440-40BD-B98C-6E0E9589E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80A539F-97B6-4C4E-85FE-8E0E8E84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5EF574-D89A-44D3-BD94-1E1AFA3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47E57E6-70B0-4D3E-8441-E937D6F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BB7EA13-4FA7-49A6-B6A1-43F20035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8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4C2C850-92D5-4C7D-8DD9-5F64CE88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62EB29-3AA9-42F1-BB88-151710B4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7DF345-9F2B-4D37-ACBA-D3E07F5B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B94F-04E6-4F02-8F75-132D07F4925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82ECBD-D4B5-40F8-8CA8-CE9CE5213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85EBD1-9C88-4C3D-95AA-BC762ACC8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06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031795ED-8A79-4934-91EC-8207ADAE2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4"/>
          <a:stretch/>
        </p:blipFill>
        <p:spPr>
          <a:xfrm>
            <a:off x="1308861" y="1076325"/>
            <a:ext cx="9440925" cy="42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42950" y="1304925"/>
            <a:ext cx="1083945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1</a:t>
            </a:r>
          </a:p>
          <a:p>
            <a:pPr marL="0" indent="0">
              <a:buNone/>
            </a:pPr>
            <a:r>
              <a:rPr lang="sv-SE" dirty="0"/>
              <a:t>Leverans 780 km från Borås / postnummer 85 </a:t>
            </a:r>
          </a:p>
          <a:p>
            <a:pPr marL="0" indent="0">
              <a:buNone/>
            </a:pPr>
            <a:r>
              <a:rPr lang="sv-SE" dirty="0"/>
              <a:t>3 </a:t>
            </a:r>
            <a:r>
              <a:rPr lang="sv-SE" dirty="0" err="1"/>
              <a:t>pll</a:t>
            </a:r>
            <a:r>
              <a:rPr lang="sv-SE" dirty="0"/>
              <a:t> 750kg 3ppl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Vad blir fraktviken?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Vad blir kostnaden för inrikestransporten? Beräkna DMT separat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39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2</a:t>
            </a:r>
          </a:p>
          <a:p>
            <a:pPr marL="0" indent="0">
              <a:buNone/>
            </a:pPr>
            <a:r>
              <a:rPr lang="sv-SE" dirty="0"/>
              <a:t>Leverans 763km från Borås / postnummer 83 </a:t>
            </a:r>
          </a:p>
          <a:p>
            <a:pPr marL="0" indent="0">
              <a:buNone/>
            </a:pPr>
            <a:r>
              <a:rPr lang="sv-SE" dirty="0"/>
              <a:t>10krt 200kg 3m3.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Vad blir kostnaden för inrikestransporten? Beräkna DMT separat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44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3</a:t>
            </a:r>
          </a:p>
          <a:p>
            <a:pPr marL="0" indent="0">
              <a:buNone/>
            </a:pPr>
            <a:r>
              <a:rPr lang="sv-SE" dirty="0"/>
              <a:t>Leverans 151 km från Borås / postnummer 54 </a:t>
            </a:r>
          </a:p>
          <a:p>
            <a:pPr marL="0" indent="0">
              <a:buNone/>
            </a:pPr>
            <a:r>
              <a:rPr lang="sv-SE" dirty="0"/>
              <a:t>2 kli väskor 575kg 1,5m3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Vad blir volymvikten?</a:t>
            </a:r>
          </a:p>
          <a:p>
            <a:pPr marL="0" indent="0">
              <a:buNone/>
            </a:pPr>
            <a:r>
              <a:rPr lang="sv-SE" dirty="0"/>
              <a:t>Vad blir fraktvikten?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Vad blir kostnaden för inrikestransporten? Beräkna DMT separat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57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600" dirty="0"/>
              <a:t>Case 4</a:t>
            </a:r>
          </a:p>
          <a:p>
            <a:pPr marL="0" indent="0">
              <a:buNone/>
            </a:pPr>
            <a:r>
              <a:rPr lang="sv-SE" sz="2600" dirty="0"/>
              <a:t>Leverans 380 km från Borås / postnummer 77 </a:t>
            </a:r>
          </a:p>
          <a:p>
            <a:pPr marL="0" indent="0">
              <a:buNone/>
            </a:pPr>
            <a:r>
              <a:rPr lang="sv-SE" sz="2600" dirty="0"/>
              <a:t>3 </a:t>
            </a:r>
            <a:r>
              <a:rPr lang="sv-SE" sz="2600" dirty="0" err="1"/>
              <a:t>hck</a:t>
            </a:r>
            <a:r>
              <a:rPr lang="sv-SE" sz="2600" dirty="0"/>
              <a:t> 850kg  häckarna har måtten </a:t>
            </a:r>
          </a:p>
          <a:p>
            <a:pPr marL="0" indent="0">
              <a:buNone/>
            </a:pPr>
            <a:r>
              <a:rPr lang="sv-SE" sz="2600" dirty="0"/>
              <a:t>1,5l x 0,4b x 2h</a:t>
            </a:r>
          </a:p>
          <a:p>
            <a:pPr marL="0" indent="0">
              <a:buNone/>
            </a:pPr>
            <a:r>
              <a:rPr lang="sv-SE" sz="2600" dirty="0"/>
              <a:t>1,8l x 0,8b x 2h</a:t>
            </a:r>
          </a:p>
          <a:p>
            <a:pPr marL="0" indent="0">
              <a:buNone/>
            </a:pPr>
            <a:r>
              <a:rPr lang="sv-SE" sz="2600" dirty="0"/>
              <a:t>1,2l x 1,2b x 2,2h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r>
              <a:rPr lang="sv-SE" sz="2600" dirty="0"/>
              <a:t>Hur många flakmeter tar godset?</a:t>
            </a:r>
          </a:p>
          <a:p>
            <a:pPr marL="0" indent="0">
              <a:buNone/>
            </a:pPr>
            <a:r>
              <a:rPr lang="sv-SE" sz="2600" dirty="0"/>
              <a:t>Vad blir volymvikten? 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720BD39-61EC-47BE-AD28-0640EC81B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600" dirty="0"/>
              <a:t>Vad blir fraktviken för leveransen?</a:t>
            </a:r>
          </a:p>
          <a:p>
            <a:pPr marL="0" indent="0">
              <a:buNone/>
            </a:pPr>
            <a:r>
              <a:rPr lang="sv-SE" sz="2600" dirty="0"/>
              <a:t>Vilken prislista tillämpas?</a:t>
            </a:r>
          </a:p>
          <a:p>
            <a:pPr marL="0" indent="0">
              <a:buNone/>
            </a:pPr>
            <a:r>
              <a:rPr lang="sv-SE" sz="2600" dirty="0"/>
              <a:t>Vad blir kostnaden för inrikestransporten? Beräkna DMT separat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1" y="1320800"/>
            <a:ext cx="10258424" cy="487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300" dirty="0"/>
              <a:t>Case 5</a:t>
            </a:r>
          </a:p>
          <a:p>
            <a:pPr marL="0" indent="0">
              <a:buNone/>
            </a:pPr>
            <a:endParaRPr lang="sv-SE" sz="2300" dirty="0"/>
          </a:p>
          <a:p>
            <a:pPr marL="0" indent="0">
              <a:buNone/>
            </a:pPr>
            <a:r>
              <a:rPr lang="sv-SE" sz="2300" dirty="0"/>
              <a:t>Leverans från 190 km från Helsingborg / postnummer 35</a:t>
            </a:r>
          </a:p>
          <a:p>
            <a:pPr marL="0" indent="0">
              <a:buNone/>
            </a:pPr>
            <a:r>
              <a:rPr lang="sv-SE" sz="2300" dirty="0"/>
              <a:t>2 </a:t>
            </a:r>
            <a:r>
              <a:rPr lang="sv-SE" sz="2300" dirty="0" err="1"/>
              <a:t>st</a:t>
            </a:r>
            <a:r>
              <a:rPr lang="sv-SE" sz="2300" dirty="0"/>
              <a:t> IBC tankar 1850kg 2 </a:t>
            </a:r>
            <a:r>
              <a:rPr lang="sv-SE" sz="2300" dirty="0" err="1"/>
              <a:t>ppl</a:t>
            </a:r>
            <a:endParaRPr lang="sv-SE" sz="2300" dirty="0"/>
          </a:p>
          <a:p>
            <a:pPr marL="0" indent="0">
              <a:buNone/>
            </a:pPr>
            <a:endParaRPr lang="sv-SE" sz="2300" dirty="0"/>
          </a:p>
          <a:p>
            <a:pPr marL="0" indent="0">
              <a:buNone/>
            </a:pPr>
            <a:r>
              <a:rPr lang="sv-SE" sz="2300" dirty="0"/>
              <a:t>Vad blir volymvikten?</a:t>
            </a:r>
          </a:p>
          <a:p>
            <a:pPr marL="0" indent="0">
              <a:buNone/>
            </a:pPr>
            <a:r>
              <a:rPr lang="sv-SE" sz="2300" dirty="0"/>
              <a:t>Vad blir fraktvikten?</a:t>
            </a:r>
          </a:p>
          <a:p>
            <a:pPr marL="0" indent="0">
              <a:buNone/>
            </a:pPr>
            <a:r>
              <a:rPr lang="sv-SE" sz="2300" dirty="0"/>
              <a:t>Vilken prislista tillämpas?</a:t>
            </a:r>
          </a:p>
          <a:p>
            <a:pPr marL="0" indent="0">
              <a:buNone/>
            </a:pPr>
            <a:r>
              <a:rPr lang="sv-SE" sz="2300" dirty="0"/>
              <a:t>Vad blir kostnaden för inrikestransporten? </a:t>
            </a:r>
            <a:r>
              <a:rPr lang="sv-SE" sz="2400" dirty="0"/>
              <a:t>Beräkna DMT separat</a:t>
            </a:r>
            <a:endParaRPr lang="sv-SE" sz="23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953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29285" y="2007585"/>
            <a:ext cx="4968552" cy="43170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sz="2900" dirty="0"/>
              <a:t>Case 6</a:t>
            </a:r>
          </a:p>
          <a:p>
            <a:pPr marL="0" indent="0">
              <a:buNone/>
            </a:pPr>
            <a:endParaRPr lang="sv-SE" sz="2900" dirty="0"/>
          </a:p>
          <a:p>
            <a:pPr marL="0" indent="0">
              <a:buNone/>
            </a:pPr>
            <a:r>
              <a:rPr lang="sv-SE" sz="2900" dirty="0"/>
              <a:t>Leverans från 630 km från Helsingborg / postnummer 75</a:t>
            </a:r>
          </a:p>
          <a:p>
            <a:pPr marL="0" indent="0">
              <a:buNone/>
            </a:pPr>
            <a:r>
              <a:rPr lang="sv-SE" sz="2900" dirty="0"/>
              <a:t>10 </a:t>
            </a:r>
            <a:r>
              <a:rPr lang="sv-SE" sz="2900" dirty="0" err="1"/>
              <a:t>krt</a:t>
            </a:r>
            <a:r>
              <a:rPr lang="sv-SE" sz="2900" dirty="0"/>
              <a:t> + 2  </a:t>
            </a:r>
            <a:r>
              <a:rPr lang="sv-SE" sz="2900" dirty="0" err="1"/>
              <a:t>hck</a:t>
            </a:r>
            <a:r>
              <a:rPr lang="sv-SE" sz="2900" dirty="0"/>
              <a:t> + 5 </a:t>
            </a:r>
            <a:r>
              <a:rPr lang="sv-SE" sz="2900" dirty="0" err="1"/>
              <a:t>pll</a:t>
            </a:r>
            <a:r>
              <a:rPr lang="sv-SE" sz="2900" dirty="0"/>
              <a:t> totalt 1850kg </a:t>
            </a:r>
          </a:p>
          <a:p>
            <a:pPr marL="0" indent="0">
              <a:buNone/>
            </a:pPr>
            <a:r>
              <a:rPr lang="sv-SE" sz="2900" dirty="0"/>
              <a:t>Kartongerna har måtten</a:t>
            </a:r>
          </a:p>
          <a:p>
            <a:pPr marL="0" indent="0">
              <a:buNone/>
            </a:pPr>
            <a:r>
              <a:rPr lang="sv-SE" sz="2900" dirty="0"/>
              <a:t>0,4l x 0,4b x 0,8h</a:t>
            </a:r>
          </a:p>
          <a:p>
            <a:pPr marL="0" indent="0">
              <a:buNone/>
            </a:pPr>
            <a:r>
              <a:rPr lang="sv-SE" sz="2900" dirty="0"/>
              <a:t>Häckarna har måtten </a:t>
            </a:r>
          </a:p>
          <a:p>
            <a:pPr marL="0" indent="0">
              <a:buNone/>
            </a:pPr>
            <a:r>
              <a:rPr lang="sv-SE" sz="2900" dirty="0"/>
              <a:t>0,8l x 0,8b x 2h </a:t>
            </a:r>
          </a:p>
          <a:p>
            <a:pPr marL="0" indent="0">
              <a:buNone/>
            </a:pPr>
            <a:r>
              <a:rPr lang="sv-SE" sz="2900" dirty="0"/>
              <a:t>0,5 l x 1,6b x 1,9h</a:t>
            </a:r>
          </a:p>
          <a:p>
            <a:pPr marL="0" indent="0">
              <a:buNone/>
            </a:pPr>
            <a:r>
              <a:rPr lang="sv-SE" sz="2900" dirty="0"/>
              <a:t>Pallarna har måtten </a:t>
            </a:r>
          </a:p>
          <a:p>
            <a:pPr marL="0" indent="0">
              <a:buNone/>
            </a:pPr>
            <a:r>
              <a:rPr lang="sv-SE" sz="2900" dirty="0"/>
              <a:t>1,2 l x 0,8 b 1,9h</a:t>
            </a:r>
          </a:p>
          <a:p>
            <a:pPr marL="0" indent="0">
              <a:buNone/>
            </a:pPr>
            <a:endParaRPr lang="sv-SE" sz="45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2DCFC80-11A3-4954-AC75-34D2A092BEAF}"/>
              </a:ext>
            </a:extLst>
          </p:cNvPr>
          <p:cNvSpPr txBox="1"/>
          <p:nvPr/>
        </p:nvSpPr>
        <p:spPr>
          <a:xfrm>
            <a:off x="6191250" y="3715745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Vilken prislista tillämpas?</a:t>
            </a:r>
          </a:p>
          <a:p>
            <a:r>
              <a:rPr lang="sv-SE" dirty="0"/>
              <a:t>Vad blir kostnaden för inrikestransporten? Beräkna DMT separat </a:t>
            </a:r>
          </a:p>
          <a:p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0BB37A6-7D93-4ED6-9E62-25FD296F2251}"/>
              </a:ext>
            </a:extLst>
          </p:cNvPr>
          <p:cNvSpPr txBox="1"/>
          <p:nvPr/>
        </p:nvSpPr>
        <p:spPr>
          <a:xfrm>
            <a:off x="6191250" y="299425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sv-SE" sz="1800" dirty="0"/>
              <a:t>Vad blir volymvikten för leveransen?</a:t>
            </a:r>
          </a:p>
        </p:txBody>
      </p:sp>
    </p:spTree>
    <p:extLst>
      <p:ext uri="{BB962C8B-B14F-4D97-AF65-F5344CB8AC3E}">
        <p14:creationId xmlns:p14="http://schemas.microsoft.com/office/powerpoint/2010/main" val="4144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E62E00"/>
                </a:solidFill>
              </a:rPr>
              <a:t>Övningsuppgifter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85875"/>
            <a:ext cx="10344150" cy="527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Case 7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Leverans 120km från Helsingborg / postnummer 31</a:t>
            </a:r>
          </a:p>
          <a:p>
            <a:pPr marL="0" indent="0">
              <a:buNone/>
            </a:pPr>
            <a:r>
              <a:rPr lang="sv-SE" dirty="0"/>
              <a:t>5 </a:t>
            </a:r>
            <a:r>
              <a:rPr lang="sv-SE" dirty="0" err="1"/>
              <a:t>pll</a:t>
            </a:r>
            <a:r>
              <a:rPr lang="sv-SE" dirty="0"/>
              <a:t> 550kg kg två av pallarna går att </a:t>
            </a:r>
            <a:r>
              <a:rPr lang="sv-SE" dirty="0" err="1"/>
              <a:t>dubbelställa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Hur många pallplatser behöver godset?</a:t>
            </a:r>
          </a:p>
          <a:p>
            <a:pPr marL="0" indent="0">
              <a:buNone/>
            </a:pPr>
            <a:r>
              <a:rPr lang="sv-SE" dirty="0"/>
              <a:t>Hur många flakmeter tar godset?</a:t>
            </a:r>
          </a:p>
          <a:p>
            <a:pPr marL="0" indent="0">
              <a:buNone/>
            </a:pPr>
            <a:r>
              <a:rPr lang="sv-SE" dirty="0"/>
              <a:t>Vad blir volymvikten? </a:t>
            </a:r>
          </a:p>
          <a:p>
            <a:pPr marL="0" indent="0">
              <a:buNone/>
            </a:pPr>
            <a:r>
              <a:rPr lang="sv-SE" dirty="0"/>
              <a:t>Vad blir fraktviken för leveransen?</a:t>
            </a:r>
          </a:p>
          <a:p>
            <a:pPr marL="0" indent="0">
              <a:buNone/>
            </a:pPr>
            <a:r>
              <a:rPr lang="sv-SE" dirty="0"/>
              <a:t>Vilken prislista tillämpas?</a:t>
            </a:r>
          </a:p>
          <a:p>
            <a:pPr marL="0" indent="0">
              <a:buNone/>
            </a:pPr>
            <a:r>
              <a:rPr lang="sv-SE" dirty="0"/>
              <a:t>Vad blir kostnaden för inrikestransporten? Beräkna DMT separat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239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346</Words>
  <Application>Microsoft Office PowerPoint</Application>
  <PresentationFormat>Bredbild</PresentationFormat>
  <Paragraphs>112</Paragraphs>
  <Slides>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Övningsuppgifter</vt:lpstr>
      <vt:lpstr>Övningsuppgifter</vt:lpstr>
      <vt:lpstr>Övningsuppgifter</vt:lpstr>
      <vt:lpstr>Övningsuppgifter</vt:lpstr>
      <vt:lpstr>Övningsuppgifter</vt:lpstr>
      <vt:lpstr>Övningsuppgifter</vt:lpstr>
      <vt:lpstr>Övningsuppgifter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Övningsuppgifter</dc:title>
  <dc:creator>Lisbeth Ledner</dc:creator>
  <cp:lastModifiedBy>Lisbeth Wessberg Ledner</cp:lastModifiedBy>
  <cp:revision>11</cp:revision>
  <dcterms:created xsi:type="dcterms:W3CDTF">2021-04-19T08:18:54Z</dcterms:created>
  <dcterms:modified xsi:type="dcterms:W3CDTF">2023-11-21T14:35:55Z</dcterms:modified>
</cp:coreProperties>
</file>