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69" r:id="rId3"/>
    <p:sldId id="270" r:id="rId4"/>
    <p:sldId id="268" r:id="rId5"/>
    <p:sldId id="263" r:id="rId6"/>
    <p:sldId id="266" r:id="rId7"/>
    <p:sldId id="264" r:id="rId8"/>
    <p:sldId id="267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94660"/>
  </p:normalViewPr>
  <p:slideViewPr>
    <p:cSldViewPr>
      <p:cViewPr varScale="1">
        <p:scale>
          <a:sx n="60" d="100"/>
          <a:sy n="60" d="100"/>
        </p:scale>
        <p:origin x="83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D58B6-4B5A-49EC-8E21-124B1FC4379A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36145-9030-4CD9-B313-E9BACEBCA3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25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03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962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83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776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48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26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448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47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7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00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06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3D33-DDBE-4652-A57F-B6CE6A4D9334}" type="datetimeFigureOut">
              <a:rPr lang="sv-SE" smtClean="0"/>
              <a:t>2023-07-12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49BD-B566-4E27-8327-21370072AF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35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>
                <a:solidFill>
                  <a:schemeClr val="accent1">
                    <a:lumMod val="50000"/>
                  </a:schemeClr>
                </a:solidFill>
              </a:rPr>
              <a:t>Ruttplanering löstrailersystem</a:t>
            </a:r>
            <a:br>
              <a:rPr lang="sv-SE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sv-SE" b="1" dirty="0">
                <a:solidFill>
                  <a:schemeClr val="accent1">
                    <a:lumMod val="50000"/>
                  </a:schemeClr>
                </a:solidFill>
              </a:rPr>
              <a:t>Förutsättningar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/>
              <a:t>Kostnad i Sverige ( flik 1 och 2)</a:t>
            </a:r>
          </a:p>
          <a:p>
            <a:pPr marL="971550" lvl="1" indent="-514350">
              <a:buAutoNum type="arabicPeriod"/>
            </a:pPr>
            <a:r>
              <a:rPr lang="sv-SE" dirty="0"/>
              <a:t>Väg eller tåg</a:t>
            </a:r>
          </a:p>
          <a:p>
            <a:pPr marL="1371600" lvl="2" indent="-514350"/>
            <a:r>
              <a:rPr lang="sv-SE" dirty="0"/>
              <a:t>Forsling</a:t>
            </a:r>
          </a:p>
          <a:p>
            <a:pPr marL="457200" lvl="1" indent="0">
              <a:buNone/>
            </a:pPr>
            <a:r>
              <a:rPr lang="sv-SE" dirty="0"/>
              <a:t>2. Överfart med färja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	I förhållande till destination</a:t>
            </a:r>
          </a:p>
          <a:p>
            <a:r>
              <a:rPr lang="sv-SE" dirty="0"/>
              <a:t>Kostnad i Europa ( flik 3,4,5,6)</a:t>
            </a:r>
          </a:p>
          <a:p>
            <a:pPr marL="457200" lvl="1" indent="0">
              <a:buNone/>
            </a:pPr>
            <a:r>
              <a:rPr lang="sv-SE" dirty="0"/>
              <a:t>3. Rederi</a:t>
            </a:r>
          </a:p>
          <a:p>
            <a:pPr marL="457200" lvl="1" indent="0">
              <a:buNone/>
            </a:pPr>
            <a:r>
              <a:rPr lang="sv-SE" dirty="0"/>
              <a:t>4. Samarbetsparter</a:t>
            </a:r>
          </a:p>
          <a:p>
            <a:pPr marL="457200" lvl="1" indent="0">
              <a:buNone/>
            </a:pPr>
            <a:r>
              <a:rPr lang="sv-SE" dirty="0"/>
              <a:t>	Åkeritjänst</a:t>
            </a:r>
          </a:p>
          <a:p>
            <a:pPr marL="457200" lvl="1" indent="0">
              <a:buNone/>
            </a:pPr>
            <a:r>
              <a:rPr lang="sv-SE" dirty="0"/>
              <a:t>5. </a:t>
            </a:r>
            <a:r>
              <a:rPr lang="sv-SE" dirty="0" err="1"/>
              <a:t>Maut</a:t>
            </a:r>
            <a:endParaRPr lang="sv-SE" dirty="0"/>
          </a:p>
          <a:p>
            <a:pPr marL="457200" lvl="1" indent="0">
              <a:buNone/>
            </a:pPr>
            <a:r>
              <a:rPr lang="sv-SE" dirty="0"/>
              <a:t>	Resor genom </a:t>
            </a:r>
            <a:r>
              <a:rPr lang="sv-SE"/>
              <a:t>Tyskland </a:t>
            </a:r>
            <a:endParaRPr lang="sv-SE" dirty="0"/>
          </a:p>
          <a:p>
            <a:r>
              <a:rPr lang="sv-SE" dirty="0"/>
              <a:t>Övrigt</a:t>
            </a:r>
          </a:p>
          <a:p>
            <a:pPr marL="457200" lvl="1" indent="0">
              <a:buNone/>
            </a:pPr>
            <a:r>
              <a:rPr lang="sv-SE" dirty="0"/>
              <a:t>6. Trailerhyra</a:t>
            </a:r>
          </a:p>
          <a:p>
            <a:pPr marL="457200" lvl="1" indent="0">
              <a:buNone/>
            </a:pPr>
            <a:r>
              <a:rPr lang="sv-SE" dirty="0"/>
              <a:t>	Hur många dagar tar resan?</a:t>
            </a:r>
          </a:p>
          <a:p>
            <a:pPr marL="457200" lvl="1" indent="0">
              <a:buNone/>
            </a:pPr>
            <a:r>
              <a:rPr lang="sv-SE" i="1" dirty="0"/>
              <a:t>1 EUR = 10SEK</a:t>
            </a:r>
          </a:p>
        </p:txBody>
      </p:sp>
    </p:spTree>
    <p:extLst>
      <p:ext uri="{BB962C8B-B14F-4D97-AF65-F5344CB8AC3E}">
        <p14:creationId xmlns:p14="http://schemas.microsoft.com/office/powerpoint/2010/main" val="590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Trailernummer ECC 211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ECC 211 är tillgänglig i Sundsvall</a:t>
            </a:r>
          </a:p>
          <a:p>
            <a:pPr marL="0" indent="0">
              <a:buNone/>
            </a:pPr>
            <a:r>
              <a:rPr lang="sv-SE" dirty="0"/>
              <a:t>Lastning hos </a:t>
            </a:r>
          </a:p>
          <a:p>
            <a:r>
              <a:rPr lang="sv-SE" dirty="0"/>
              <a:t>Avsändare</a:t>
            </a:r>
          </a:p>
          <a:p>
            <a:pPr marL="457200" lvl="1" indent="0">
              <a:buNone/>
            </a:pPr>
            <a:r>
              <a:rPr lang="sv-SE" dirty="0" err="1"/>
              <a:t>Nouryon</a:t>
            </a:r>
            <a:r>
              <a:rPr lang="sv-SE" dirty="0"/>
              <a:t> Surface Chemistry AB</a:t>
            </a:r>
          </a:p>
          <a:p>
            <a:pPr marL="457200" lvl="1" indent="0">
              <a:buNone/>
            </a:pPr>
            <a:r>
              <a:rPr lang="sv-SE" dirty="0"/>
              <a:t>Stockvik</a:t>
            </a:r>
          </a:p>
          <a:p>
            <a:r>
              <a:rPr lang="sv-SE" dirty="0"/>
              <a:t>Gods som ska lastas</a:t>
            </a:r>
          </a:p>
          <a:p>
            <a:pPr lvl="1"/>
            <a:r>
              <a:rPr lang="sv-SE" dirty="0"/>
              <a:t>33 </a:t>
            </a:r>
            <a:r>
              <a:rPr lang="sv-SE" dirty="0" err="1"/>
              <a:t>pll</a:t>
            </a:r>
            <a:r>
              <a:rPr lang="sv-SE" dirty="0"/>
              <a:t> 22450kg 13,6 ldm</a:t>
            </a:r>
          </a:p>
          <a:p>
            <a:r>
              <a:rPr lang="sv-SE" dirty="0"/>
              <a:t>Innehåll</a:t>
            </a:r>
          </a:p>
          <a:p>
            <a:pPr lvl="1"/>
            <a:r>
              <a:rPr lang="sv-SE" dirty="0"/>
              <a:t>Ofarliga kemikalier</a:t>
            </a:r>
          </a:p>
          <a:p>
            <a:r>
              <a:rPr lang="sv-SE" dirty="0"/>
              <a:t>Mottagare </a:t>
            </a:r>
          </a:p>
          <a:p>
            <a:pPr marL="457200" lvl="1" indent="0">
              <a:buNone/>
            </a:pPr>
            <a:r>
              <a:rPr lang="sv-SE" dirty="0"/>
              <a:t>Akzo Nobel NV</a:t>
            </a:r>
          </a:p>
          <a:p>
            <a:pPr marL="457200" lvl="1" indent="0">
              <a:buNone/>
            </a:pPr>
            <a:r>
              <a:rPr lang="sv-SE" dirty="0"/>
              <a:t> BE Liege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705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2"/>
                </a:solidFill>
              </a:rPr>
              <a:t>Trailernummer ECC 211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Nästa lastning</a:t>
            </a:r>
          </a:p>
          <a:p>
            <a:r>
              <a:rPr lang="sv-SE" dirty="0"/>
              <a:t>Avsändare</a:t>
            </a:r>
          </a:p>
          <a:p>
            <a:pPr marL="857250" lvl="2" indent="0">
              <a:buNone/>
            </a:pPr>
            <a:r>
              <a:rPr lang="sv-SE" dirty="0"/>
              <a:t>Procter &amp; Gamble </a:t>
            </a:r>
          </a:p>
          <a:p>
            <a:pPr marL="857250" lvl="2" indent="0">
              <a:buNone/>
            </a:pPr>
            <a:r>
              <a:rPr lang="sv-SE" dirty="0"/>
              <a:t>BE Brussels</a:t>
            </a:r>
          </a:p>
          <a:p>
            <a:pPr marL="514350" indent="-457200"/>
            <a:r>
              <a:rPr lang="sv-SE" dirty="0"/>
              <a:t>Lastningsadress</a:t>
            </a:r>
          </a:p>
          <a:p>
            <a:pPr marL="857250" lvl="2" indent="0">
              <a:buNone/>
            </a:pPr>
            <a:r>
              <a:rPr lang="sv-SE" dirty="0"/>
              <a:t>WhiteCal</a:t>
            </a:r>
          </a:p>
          <a:p>
            <a:pPr marL="857250" lvl="2" indent="0">
              <a:buNone/>
            </a:pPr>
            <a:r>
              <a:rPr lang="sv-SE" dirty="0"/>
              <a:t>BE Oostende</a:t>
            </a:r>
          </a:p>
          <a:p>
            <a:pPr marL="514350" indent="-457200"/>
            <a:r>
              <a:rPr lang="sv-SE" dirty="0"/>
              <a:t>Gods som ska lastas</a:t>
            </a:r>
          </a:p>
          <a:p>
            <a:pPr marL="857250" lvl="2" indent="0">
              <a:buNone/>
            </a:pPr>
            <a:r>
              <a:rPr lang="sv-SE" dirty="0"/>
              <a:t>33 </a:t>
            </a:r>
            <a:r>
              <a:rPr lang="sv-SE" dirty="0" err="1"/>
              <a:t>pll</a:t>
            </a:r>
            <a:r>
              <a:rPr lang="sv-SE" dirty="0"/>
              <a:t> 21347kg 13,6 </a:t>
            </a:r>
            <a:r>
              <a:rPr lang="sv-SE" dirty="0" err="1"/>
              <a:t>ldm</a:t>
            </a:r>
            <a:endParaRPr lang="sv-SE" dirty="0"/>
          </a:p>
          <a:p>
            <a:r>
              <a:rPr lang="sv-SE" dirty="0"/>
              <a:t>Mottagare</a:t>
            </a:r>
          </a:p>
          <a:p>
            <a:pPr marL="457200" lvl="1" indent="0">
              <a:buNone/>
            </a:pPr>
            <a:r>
              <a:rPr lang="sv-SE" dirty="0" err="1"/>
              <a:t>Proctor</a:t>
            </a:r>
            <a:r>
              <a:rPr lang="sv-SE" dirty="0"/>
              <a:t> &amp; Gamble</a:t>
            </a:r>
          </a:p>
          <a:p>
            <a:pPr marL="457200" lvl="1" indent="0">
              <a:buNone/>
            </a:pPr>
            <a:r>
              <a:rPr lang="sv-SE" dirty="0"/>
              <a:t> 137 64 Jordbro, Stockholm</a:t>
            </a:r>
          </a:p>
          <a:p>
            <a:r>
              <a:rPr lang="sv-SE" dirty="0"/>
              <a:t>Efter lossning ska trailers ställas av i Årsta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55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/>
              <a:t>ECC 717 finns tillgänglig i Gbg Hamn Arendal</a:t>
            </a:r>
          </a:p>
          <a:p>
            <a:r>
              <a:rPr lang="sv-SE" dirty="0"/>
              <a:t>Avsändare</a:t>
            </a:r>
          </a:p>
          <a:p>
            <a:pPr marL="914400" lvl="2" indent="0">
              <a:buNone/>
            </a:pPr>
            <a:r>
              <a:rPr lang="sv-SE" dirty="0"/>
              <a:t>Entrematics </a:t>
            </a:r>
          </a:p>
          <a:p>
            <a:pPr marL="914400" lvl="2" indent="0">
              <a:buNone/>
            </a:pPr>
            <a:r>
              <a:rPr lang="sv-SE" dirty="0"/>
              <a:t>Gamla Flygplatsvägen 2, </a:t>
            </a:r>
          </a:p>
          <a:p>
            <a:pPr marL="914400" lvl="2" indent="0">
              <a:buNone/>
            </a:pPr>
            <a:r>
              <a:rPr lang="sv-SE" dirty="0"/>
              <a:t>423 37 Torslanda</a:t>
            </a:r>
          </a:p>
          <a:p>
            <a:pPr marL="571500" indent="-457200"/>
            <a:r>
              <a:rPr lang="sv-SE" dirty="0"/>
              <a:t>Gods som ska lastas</a:t>
            </a:r>
          </a:p>
          <a:p>
            <a:pPr lvl="1"/>
            <a:r>
              <a:rPr lang="sv-SE"/>
              <a:t>17 hck</a:t>
            </a:r>
            <a:r>
              <a:rPr lang="sv-SE" dirty="0"/>
              <a:t> 13 778kg  13,6 </a:t>
            </a:r>
            <a:r>
              <a:rPr lang="sv-SE" dirty="0" err="1"/>
              <a:t>ldm</a:t>
            </a:r>
            <a:endParaRPr lang="sv-SE" dirty="0"/>
          </a:p>
          <a:p>
            <a:r>
              <a:rPr lang="sv-SE" dirty="0"/>
              <a:t>Mottagare</a:t>
            </a:r>
          </a:p>
          <a:p>
            <a:pPr lvl="1"/>
            <a:r>
              <a:rPr lang="sv-SE" dirty="0"/>
              <a:t>ASSA ABLOY </a:t>
            </a:r>
            <a:r>
              <a:rPr lang="sv-SE" dirty="0" err="1"/>
              <a:t>Entrance</a:t>
            </a:r>
            <a:r>
              <a:rPr lang="sv-SE" dirty="0"/>
              <a:t> Systems, </a:t>
            </a:r>
            <a:r>
              <a:rPr lang="sv-SE" dirty="0" err="1"/>
              <a:t>spol</a:t>
            </a:r>
            <a:r>
              <a:rPr lang="sv-SE" dirty="0"/>
              <a:t>. s </a:t>
            </a:r>
            <a:r>
              <a:rPr lang="sv-SE" dirty="0" err="1"/>
              <a:t>r.o</a:t>
            </a:r>
            <a:r>
              <a:rPr lang="sv-SE" dirty="0"/>
              <a:t>.</a:t>
            </a:r>
            <a:br>
              <a:rPr lang="sv-SE" dirty="0"/>
            </a:br>
            <a:r>
              <a:rPr lang="sv-SE" dirty="0"/>
              <a:t>U </a:t>
            </a:r>
            <a:r>
              <a:rPr lang="sv-SE" dirty="0" err="1"/>
              <a:t>Blaženky</a:t>
            </a:r>
            <a:r>
              <a:rPr lang="sv-SE" dirty="0"/>
              <a:t> 2155/18 </a:t>
            </a:r>
            <a:br>
              <a:rPr lang="sv-SE" dirty="0"/>
            </a:br>
            <a:r>
              <a:rPr lang="sv-SE" dirty="0"/>
              <a:t>150 00 </a:t>
            </a:r>
            <a:r>
              <a:rPr lang="sv-SE" dirty="0" err="1"/>
              <a:t>Praha</a:t>
            </a:r>
            <a:r>
              <a:rPr lang="sv-SE" dirty="0"/>
              <a:t> - </a:t>
            </a:r>
            <a:r>
              <a:rPr lang="sv-SE" dirty="0" err="1"/>
              <a:t>Smíchov</a:t>
            </a:r>
            <a:endParaRPr lang="sv-SE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AD3A13BD-7DB6-4F93-A2DF-6F791951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/>
              <a:t>Nästa lastning</a:t>
            </a:r>
          </a:p>
          <a:p>
            <a:r>
              <a:rPr lang="sv-SE" dirty="0"/>
              <a:t>Avsändare</a:t>
            </a:r>
          </a:p>
          <a:p>
            <a:pPr marL="857250" lvl="2" indent="0">
              <a:buNone/>
            </a:pPr>
            <a:r>
              <a:rPr lang="sv-SE" dirty="0"/>
              <a:t>IKEA</a:t>
            </a:r>
          </a:p>
          <a:p>
            <a:pPr marL="914400" lvl="2" indent="0">
              <a:buNone/>
            </a:pPr>
            <a:r>
              <a:rPr lang="sv-SE" dirty="0" err="1"/>
              <a:t>Skandinávská</a:t>
            </a:r>
            <a:r>
              <a:rPr lang="sv-SE" dirty="0"/>
              <a:t> 1 </a:t>
            </a:r>
            <a:br>
              <a:rPr lang="sv-SE" dirty="0"/>
            </a:br>
            <a:r>
              <a:rPr lang="sv-SE" dirty="0"/>
              <a:t>155 00 Prag 5</a:t>
            </a:r>
          </a:p>
          <a:p>
            <a:r>
              <a:rPr lang="sv-SE" dirty="0"/>
              <a:t>Gods som ska lastas</a:t>
            </a:r>
          </a:p>
          <a:p>
            <a:pPr marL="457200" lvl="1" indent="0">
              <a:buNone/>
            </a:pPr>
            <a:r>
              <a:rPr lang="sv-SE" dirty="0"/>
              <a:t>20 </a:t>
            </a:r>
            <a:r>
              <a:rPr lang="sv-SE" dirty="0" err="1"/>
              <a:t>pll</a:t>
            </a:r>
            <a:r>
              <a:rPr lang="sv-SE" dirty="0"/>
              <a:t> + 175crt 8995kg 13,6 </a:t>
            </a:r>
            <a:r>
              <a:rPr lang="sv-SE" dirty="0" err="1"/>
              <a:t>flm</a:t>
            </a:r>
            <a:endParaRPr lang="sv-SE" dirty="0"/>
          </a:p>
          <a:p>
            <a:r>
              <a:rPr lang="sv-SE" dirty="0"/>
              <a:t>Mottagare</a:t>
            </a:r>
          </a:p>
          <a:p>
            <a:pPr marL="914400" lvl="2" indent="0">
              <a:buNone/>
            </a:pPr>
            <a:r>
              <a:rPr lang="pl-PL" dirty="0"/>
              <a:t>IKEA Targówek</a:t>
            </a:r>
          </a:p>
          <a:p>
            <a:pPr marL="914400" lvl="2" indent="0">
              <a:buNone/>
            </a:pPr>
            <a:r>
              <a:rPr lang="pl-PL" dirty="0"/>
              <a:t>ul. Malborska 51</a:t>
            </a:r>
            <a:br>
              <a:rPr lang="pl-PL" dirty="0"/>
            </a:br>
            <a:r>
              <a:rPr lang="pl-PL" dirty="0"/>
              <a:t>03-286 Warszawa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C0A82FF2-20B2-46AB-BECB-BAC55EC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Nästa lastning</a:t>
            </a:r>
          </a:p>
          <a:p>
            <a:r>
              <a:rPr lang="sv-SE" dirty="0"/>
              <a:t>Avsändare</a:t>
            </a:r>
          </a:p>
          <a:p>
            <a:pPr lvl="1"/>
            <a:r>
              <a:rPr lang="sv-SE" dirty="0"/>
              <a:t>ASSA ABLOY </a:t>
            </a:r>
            <a:r>
              <a:rPr lang="sv-SE" dirty="0" err="1"/>
              <a:t>Entrance</a:t>
            </a:r>
            <a:r>
              <a:rPr lang="sv-SE" dirty="0"/>
              <a:t> Systems </a:t>
            </a:r>
            <a:r>
              <a:rPr lang="sv-SE" dirty="0" err="1"/>
              <a:t>Poland</a:t>
            </a:r>
            <a:r>
              <a:rPr lang="sv-SE" dirty="0"/>
              <a:t> Sp. z </a:t>
            </a:r>
            <a:r>
              <a:rPr lang="sv-SE" dirty="0" err="1"/>
              <a:t>o.o</a:t>
            </a:r>
            <a:r>
              <a:rPr lang="sv-SE" dirty="0"/>
              <a:t>.</a:t>
            </a:r>
          </a:p>
          <a:p>
            <a:pPr marL="857250" lvl="2" indent="0">
              <a:buNone/>
            </a:pPr>
            <a:r>
              <a:rPr lang="sv-SE" dirty="0" err="1"/>
              <a:t>ul</a:t>
            </a:r>
            <a:r>
              <a:rPr lang="sv-SE" dirty="0"/>
              <a:t>. </a:t>
            </a:r>
            <a:r>
              <a:rPr lang="sv-SE" dirty="0" err="1"/>
              <a:t>Marecka</a:t>
            </a:r>
            <a:r>
              <a:rPr lang="sv-SE" dirty="0"/>
              <a:t> 49</a:t>
            </a:r>
          </a:p>
          <a:p>
            <a:pPr marL="857250" lvl="2" indent="0">
              <a:buNone/>
            </a:pPr>
            <a:r>
              <a:rPr lang="sv-SE" dirty="0"/>
              <a:t>05 - 220 </a:t>
            </a:r>
            <a:r>
              <a:rPr lang="sv-SE" dirty="0" err="1"/>
              <a:t>Zielonka</a:t>
            </a:r>
            <a:endParaRPr lang="sv-SE" dirty="0"/>
          </a:p>
          <a:p>
            <a:r>
              <a:rPr lang="sv-SE" dirty="0"/>
              <a:t>Gods som ska lastas</a:t>
            </a:r>
          </a:p>
          <a:p>
            <a:pPr marL="457200" lvl="1" indent="0">
              <a:buNone/>
            </a:pPr>
            <a:r>
              <a:rPr lang="sv-SE" dirty="0"/>
              <a:t>33pll 17 786kg 13,6 </a:t>
            </a:r>
            <a:r>
              <a:rPr lang="sv-SE" dirty="0" err="1"/>
              <a:t>flm</a:t>
            </a:r>
            <a:endParaRPr lang="sv-SE" dirty="0"/>
          </a:p>
          <a:p>
            <a:pPr marL="514350" indent="-457200"/>
            <a:r>
              <a:rPr lang="sv-SE" dirty="0"/>
              <a:t>Mottagare</a:t>
            </a:r>
          </a:p>
          <a:p>
            <a:pPr marL="914400" lvl="1" indent="-457200"/>
            <a:r>
              <a:rPr lang="sv-SE" dirty="0"/>
              <a:t>Thage Anderssons Bygg</a:t>
            </a:r>
          </a:p>
          <a:p>
            <a:pPr marL="457200" lvl="1" indent="0">
              <a:buNone/>
            </a:pPr>
            <a:r>
              <a:rPr lang="sv-SE" dirty="0"/>
              <a:t>	Kristianstad</a:t>
            </a:r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6CEBFF45-CB66-4D92-8F80-ED50120B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2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400" dirty="0"/>
              <a:t>Nästa lastning</a:t>
            </a:r>
          </a:p>
          <a:p>
            <a:r>
              <a:rPr lang="sv-SE" sz="2400" dirty="0"/>
              <a:t>Avsändare</a:t>
            </a:r>
          </a:p>
          <a:p>
            <a:pPr marL="857250" lvl="2" indent="0">
              <a:buNone/>
            </a:pPr>
            <a:r>
              <a:rPr lang="sv-SE" dirty="0"/>
              <a:t>Saint Gobain </a:t>
            </a:r>
            <a:r>
              <a:rPr lang="sv-SE" dirty="0" err="1"/>
              <a:t>Ecophon</a:t>
            </a:r>
            <a:endParaRPr lang="sv-SE" dirty="0"/>
          </a:p>
          <a:p>
            <a:pPr marL="457200" lvl="1" indent="0">
              <a:buNone/>
            </a:pPr>
            <a:r>
              <a:rPr lang="sv-SE" sz="2400" dirty="0"/>
              <a:t>	Yttervägen </a:t>
            </a:r>
          </a:p>
          <a:p>
            <a:pPr marL="857250" lvl="2" indent="0">
              <a:buNone/>
            </a:pPr>
            <a:r>
              <a:rPr lang="sv-SE" sz="2000" dirty="0"/>
              <a:t>  Hyllinge</a:t>
            </a:r>
          </a:p>
          <a:p>
            <a:pPr marL="514350" indent="-457200"/>
            <a:r>
              <a:rPr lang="sv-SE" sz="2400" dirty="0"/>
              <a:t>Gods som ska lastas</a:t>
            </a:r>
          </a:p>
          <a:p>
            <a:pPr marL="457200" lvl="1" indent="0">
              <a:buNone/>
            </a:pPr>
            <a:r>
              <a:rPr lang="sv-SE" sz="2400" dirty="0"/>
              <a:t>33pll 7799kg 13,6 </a:t>
            </a:r>
            <a:r>
              <a:rPr lang="sv-SE" sz="2400" dirty="0" err="1"/>
              <a:t>flm</a:t>
            </a:r>
            <a:endParaRPr lang="sv-SE" sz="2400" dirty="0"/>
          </a:p>
          <a:p>
            <a:r>
              <a:rPr lang="sv-SE" sz="2400" dirty="0"/>
              <a:t>Mottagare</a:t>
            </a:r>
          </a:p>
          <a:p>
            <a:pPr marL="800100" lvl="2" indent="0" fontAlgn="t">
              <a:buNone/>
            </a:pPr>
            <a:r>
              <a:rPr lang="sv-SE" sz="2000" dirty="0"/>
              <a:t>NT Byggmaterial AB</a:t>
            </a:r>
          </a:p>
          <a:p>
            <a:pPr marL="800100" lvl="2" indent="0" fontAlgn="t">
              <a:buNone/>
            </a:pPr>
            <a:r>
              <a:rPr lang="sv-SE" sz="2000" dirty="0"/>
              <a:t>Byvägen 8</a:t>
            </a:r>
          </a:p>
          <a:p>
            <a:pPr marL="800100" lvl="2" indent="0" fontAlgn="t">
              <a:buNone/>
            </a:pPr>
            <a:r>
              <a:rPr lang="sv-SE" sz="2000" dirty="0"/>
              <a:t>862 32 Kvissleby</a:t>
            </a:r>
          </a:p>
          <a:p>
            <a:endParaRPr lang="sv-SE" sz="1800" dirty="0"/>
          </a:p>
          <a:p>
            <a:endParaRPr lang="sv-SE" dirty="0"/>
          </a:p>
          <a:p>
            <a:endParaRPr lang="sv-SE" dirty="0"/>
          </a:p>
          <a:p>
            <a:pPr marL="571500" indent="-457200"/>
            <a:endParaRPr lang="sv-SE" dirty="0"/>
          </a:p>
          <a:p>
            <a:pPr lvl="2"/>
            <a:endParaRPr lang="sv-SE" dirty="0"/>
          </a:p>
          <a:p>
            <a:endParaRPr lang="sv-SE" dirty="0"/>
          </a:p>
          <a:p>
            <a:endParaRPr lang="sv-SE" dirty="0"/>
          </a:p>
          <a:p>
            <a:pPr marL="914400" lvl="2" indent="0">
              <a:buNone/>
            </a:pPr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CE1D8238-84FC-4C61-9D16-79E70B1D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0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sv-SE" dirty="0"/>
              <a:t>Nästa lastning</a:t>
            </a:r>
          </a:p>
          <a:p>
            <a:pPr marL="571500" indent="-457200"/>
            <a:r>
              <a:rPr lang="sv-SE" dirty="0"/>
              <a:t>Avsändare</a:t>
            </a:r>
          </a:p>
          <a:p>
            <a:pPr marL="914400" lvl="2" indent="0">
              <a:buNone/>
            </a:pPr>
            <a:r>
              <a:rPr lang="sv-SE" dirty="0" err="1"/>
              <a:t>MacGregor</a:t>
            </a:r>
            <a:r>
              <a:rPr lang="sv-SE" dirty="0"/>
              <a:t> Sweden AB</a:t>
            </a:r>
          </a:p>
          <a:p>
            <a:pPr marL="914400" lvl="2" indent="0">
              <a:buNone/>
            </a:pPr>
            <a:r>
              <a:rPr lang="sv-SE" dirty="0"/>
              <a:t>Göteborg </a:t>
            </a:r>
          </a:p>
          <a:p>
            <a:pPr marL="571500" indent="-457200"/>
            <a:r>
              <a:rPr lang="sv-SE" dirty="0"/>
              <a:t>Lastningsadress</a:t>
            </a:r>
          </a:p>
          <a:p>
            <a:pPr marL="914400" lvl="2" indent="0">
              <a:buNone/>
            </a:pPr>
            <a:r>
              <a:rPr lang="sv-SE" dirty="0"/>
              <a:t>HIAB</a:t>
            </a:r>
          </a:p>
          <a:p>
            <a:pPr marL="914400" lvl="2" indent="0">
              <a:buNone/>
            </a:pPr>
            <a:r>
              <a:rPr lang="sv-SE" dirty="0" err="1"/>
              <a:t>Köpmanbergsv</a:t>
            </a:r>
            <a:r>
              <a:rPr lang="sv-SE" dirty="0"/>
              <a:t>. 1 -5, </a:t>
            </a:r>
          </a:p>
          <a:p>
            <a:pPr marL="914400" lvl="2" indent="0">
              <a:buNone/>
            </a:pPr>
            <a:r>
              <a:rPr lang="sv-SE" dirty="0"/>
              <a:t>824 50 HUDIKSVALL</a:t>
            </a:r>
          </a:p>
          <a:p>
            <a:pPr marL="571500" indent="-457200"/>
            <a:r>
              <a:rPr lang="sv-SE" dirty="0"/>
              <a:t>Gods som ska lastas</a:t>
            </a:r>
          </a:p>
          <a:p>
            <a:pPr marL="514350" lvl="1" indent="0">
              <a:buNone/>
            </a:pPr>
            <a:r>
              <a:rPr lang="sv-SE" dirty="0"/>
              <a:t>12pll + 8 </a:t>
            </a:r>
            <a:r>
              <a:rPr lang="sv-SE" dirty="0" err="1"/>
              <a:t>Hck</a:t>
            </a:r>
            <a:r>
              <a:rPr lang="sv-SE" dirty="0"/>
              <a:t> 14 779kg 13 </a:t>
            </a:r>
            <a:r>
              <a:rPr lang="sv-SE" dirty="0" err="1"/>
              <a:t>flm</a:t>
            </a:r>
            <a:endParaRPr lang="sv-SE" dirty="0"/>
          </a:p>
          <a:p>
            <a:pPr marL="571500" indent="-457200"/>
            <a:r>
              <a:rPr lang="sv-SE" dirty="0"/>
              <a:t>Mottagare</a:t>
            </a:r>
          </a:p>
          <a:p>
            <a:pPr marL="914400" lvl="2" indent="0">
              <a:buNone/>
            </a:pPr>
            <a:r>
              <a:rPr lang="sv-SE" dirty="0" err="1"/>
              <a:t>Cargotec</a:t>
            </a:r>
            <a:r>
              <a:rPr lang="sv-SE" dirty="0"/>
              <a:t> AB</a:t>
            </a:r>
          </a:p>
          <a:p>
            <a:pPr marL="914400" lvl="2" indent="0">
              <a:buNone/>
            </a:pPr>
            <a:r>
              <a:rPr lang="sv-SE" dirty="0"/>
              <a:t>Indiska Oceanen 4 , </a:t>
            </a:r>
          </a:p>
          <a:p>
            <a:pPr marL="914400" lvl="2" indent="0">
              <a:buNone/>
            </a:pPr>
            <a:r>
              <a:rPr lang="sv-SE" dirty="0"/>
              <a:t>418 34 </a:t>
            </a:r>
            <a:r>
              <a:rPr lang="sv-SE" cap="all" dirty="0"/>
              <a:t>GÖTEBORG</a:t>
            </a:r>
            <a:endParaRPr lang="sv-SE" dirty="0"/>
          </a:p>
          <a:p>
            <a:pPr marL="571500" indent="-457200"/>
            <a:r>
              <a:rPr lang="sv-SE" dirty="0"/>
              <a:t>Efter lossning ska trailern ställas av hos </a:t>
            </a:r>
            <a:r>
              <a:rPr lang="sv-SE" dirty="0" err="1"/>
              <a:t>Ewals</a:t>
            </a:r>
            <a:r>
              <a:rPr lang="sv-SE" dirty="0"/>
              <a:t> </a:t>
            </a:r>
            <a:r>
              <a:rPr lang="sv-SE" dirty="0" err="1"/>
              <a:t>Cargo</a:t>
            </a:r>
            <a:r>
              <a:rPr lang="sv-SE" dirty="0"/>
              <a:t> i Arendal Gbg</a:t>
            </a:r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005C558F-416E-45B5-9496-DA1CC8F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b="1" dirty="0">
                <a:solidFill>
                  <a:srgbClr val="00B050"/>
                </a:solidFill>
              </a:rPr>
              <a:t>Trailernummer ECC 717</a:t>
            </a:r>
            <a:endParaRPr lang="sv-S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0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12118</TotalTime>
  <Words>356</Words>
  <Application>Microsoft Office PowerPoint</Application>
  <PresentationFormat>Bildspel på skärmen (4:3)</PresentationFormat>
  <Paragraphs>112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Office-tema</vt:lpstr>
      <vt:lpstr>Ruttplanering löstrailersystem Förutsättningar</vt:lpstr>
      <vt:lpstr>Trailernummer ECC 211</vt:lpstr>
      <vt:lpstr>Trailernummer ECC 211</vt:lpstr>
      <vt:lpstr>Trailernummer ECC 717</vt:lpstr>
      <vt:lpstr>Trailernummer ECC 717</vt:lpstr>
      <vt:lpstr>Trailernummer ECC 717</vt:lpstr>
      <vt:lpstr>Trailernummer ECC 717</vt:lpstr>
      <vt:lpstr>Trailernummer ECC 717</vt:lpstr>
    </vt:vector>
  </TitlesOfParts>
  <Company>Trollhättans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Wessberg Ledner</dc:creator>
  <cp:lastModifiedBy>Lisbeth Wessberg Ledner</cp:lastModifiedBy>
  <cp:revision>100</cp:revision>
  <dcterms:created xsi:type="dcterms:W3CDTF">2014-11-27T21:44:51Z</dcterms:created>
  <dcterms:modified xsi:type="dcterms:W3CDTF">2023-07-12T12:28:52Z</dcterms:modified>
</cp:coreProperties>
</file>