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2" r:id="rId5"/>
    <p:sldId id="258" r:id="rId6"/>
    <p:sldId id="270" r:id="rId7"/>
    <p:sldId id="261" r:id="rId8"/>
    <p:sldId id="268" r:id="rId9"/>
    <p:sldId id="279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C5879-F6EE-4C3F-89B9-6E2443EAAE19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EA127-9F02-4832-AA0A-6D42B1C3D4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12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253C57-0A64-4D02-8085-9FF9A7AE3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46756E-BC07-4A5F-81F4-21675523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753CF3-B528-4460-82A4-8816B98E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E1ABFA-7C37-4594-BA42-02FD6C9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E701B0-BBE4-4440-8ACD-CBB992C8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49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9EB621-3D9F-4624-82A8-45441AFD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862192D-E392-49A5-B571-2596C203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96533E-8103-4427-A40A-D16281A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B6D2EF-DCF2-4CB9-8B45-077A9010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FD4AA5-6E15-4E4D-83CE-8E7F4ABF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34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A0325D7-C123-4F30-80A5-EC0213480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74FA700-0CB7-436F-8EF5-51210E52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4B2D3E-AC5B-4E51-B71E-92838948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243BC9-86CF-45F0-B341-EA660623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170393-8B6F-49C7-AEA8-E25FCE76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62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50586B-BFAA-4EE5-AE63-BEE99EE3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0433AC-96E8-4121-95AE-1AE44273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F3E28D-B2D5-4653-B5E5-C48991BB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2A7316-08C6-46D3-89C5-0D2F78B3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991A54-D124-4F46-A34C-232CB95C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21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411E80-83D0-4941-9F54-89283539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F2F5BF7-E62F-4285-92CA-8529230B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046E6C-DCD6-47AB-9886-AA263D64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DFC14F-DCDD-435A-9726-9320442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E7EA2D-9E41-434F-B3AF-7A0CA04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73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723929-2FF2-46AA-80F6-B40BD13E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DE587A-6A81-40E7-ACB0-4B7E729F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8CADA28-4FF9-4E2C-97B4-439DB69C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961639C-B507-488F-B3F7-5AE9274A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D705795-025D-476F-B351-70B7D4D2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6046F3-F2EB-4957-9D01-E0052782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9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709DC-DC56-41BC-9623-C1D07095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7BD5679-CF3E-46B5-AE49-DB83369A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60686D3-0070-4506-BC19-7FA9F43C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E0F04AF-49D8-4CFB-B1CA-B5B4565BA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F01EDB1-FE0F-4FA4-8ABA-34C72FD9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E29FF26-A917-4171-A567-3C299AE3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3270275-63CA-49F6-8B72-C4A40DAA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693AA3C-0839-407B-81E5-E17D1E68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80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6EF62E-3264-46E5-B9FB-70409D9C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142CBA6-20F0-411C-9A4D-054370E7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FC3EE3B-2230-4E36-A4F6-0F4A4AF8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167E15B-8D1B-4B64-B8E8-52750411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38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4A2A81D-BDC7-421A-9F39-3DC1573E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9AD3BC5-66CF-4EC3-9513-A71F4A85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C085EEC-597B-4776-813A-9519D90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67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C041B3-0A80-4420-8401-AC924D8C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F5B700-4B0C-4A91-90ED-64D8F722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7456E12-23C1-4C24-BCEC-1104CE34D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5089D2F-635C-49DB-8315-CAB43D05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C03F7C-A759-49D0-8BB0-468F6026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461D427-C43B-496C-9D67-292B2016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026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CE2CED-6763-4478-BE79-104DBAAC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A09D2BB-7584-444D-871E-5BAED052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C446D00-6B3E-431A-84A4-EF7742BD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95613C-8F56-46F3-9F22-7FEF6E9F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76AC1B7-C3BF-44AA-A746-E56ADDA4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687453A-E289-4F5E-B8C7-0A4AFC7E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8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514E4A0-71E5-425F-9B93-4DAED737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197C7BF-F901-4AB5-866A-96776B03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E421F4-636F-467B-A859-A61E70322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6319-6F5A-4D67-81FE-27B93EF031B5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1DFB74-2610-4684-9762-2AECDE100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1C5895A-F802-4049-808D-CEF226824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C23E-F602-4FD6-91D7-362EB7FFA5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22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BF1EDCA-CECD-44D5-ABC7-0F834985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Volymberäkning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4875A621-1E00-4985-ADFD-D39FF8941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810" r="15699"/>
          <a:stretch/>
        </p:blipFill>
        <p:spPr>
          <a:xfrm>
            <a:off x="6096000" y="1601590"/>
            <a:ext cx="977237" cy="2787321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45D1E94F-E294-401A-BB54-9F193C0A7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61"/>
          <a:stretch/>
        </p:blipFill>
        <p:spPr>
          <a:xfrm>
            <a:off x="2057996" y="1601592"/>
            <a:ext cx="4038004" cy="2787321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9BB02253-2E34-40D5-9451-6817EC3A6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99"/>
          <a:stretch/>
        </p:blipFill>
        <p:spPr>
          <a:xfrm>
            <a:off x="7077556" y="1601590"/>
            <a:ext cx="931472" cy="2787321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3FBC0B14-88F2-4C40-8D67-6E980FE2D4D8}"/>
              </a:ext>
            </a:extLst>
          </p:cNvPr>
          <p:cNvSpPr txBox="1"/>
          <p:nvPr/>
        </p:nvSpPr>
        <p:spPr>
          <a:xfrm>
            <a:off x="2871536" y="4877451"/>
            <a:ext cx="798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Måtten i övningen är per kolli</a:t>
            </a:r>
          </a:p>
        </p:txBody>
      </p:sp>
    </p:spTree>
    <p:extLst>
      <p:ext uri="{BB962C8B-B14F-4D97-AF65-F5344CB8AC3E}">
        <p14:creationId xmlns:p14="http://schemas.microsoft.com/office/powerpoint/2010/main" val="35551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ECEEF3-0B70-4EBB-BE9D-A71ACEFF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25 </a:t>
            </a:r>
            <a:r>
              <a:rPr lang="sv-SE" b="1" dirty="0" err="1"/>
              <a:t>krt</a:t>
            </a:r>
            <a:r>
              <a:rPr lang="sv-SE" b="1" dirty="0"/>
              <a:t> 1976kg 12m3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 </a:t>
            </a:r>
          </a:p>
          <a:p>
            <a:pPr marL="0" indent="0">
              <a:buNone/>
            </a:pPr>
            <a:r>
              <a:rPr lang="sv-SE" dirty="0"/>
              <a:t>Norden </a:t>
            </a:r>
          </a:p>
          <a:p>
            <a:pPr marL="0" indent="0">
              <a:buNone/>
            </a:pPr>
            <a:r>
              <a:rPr lang="sv-SE" dirty="0"/>
              <a:t>Europa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79D2804C-8A09-420E-9C3D-1F9E81CB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127234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0ED870-7906-4B6A-B821-E899FCB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Volymberäkning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68005E-91A6-484D-BE4A-A9E60A0F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/>
              <a:t>6 </a:t>
            </a:r>
            <a:r>
              <a:rPr lang="sv-SE" b="1" dirty="0" err="1"/>
              <a:t>Lda</a:t>
            </a:r>
            <a:r>
              <a:rPr lang="sv-SE" b="1" dirty="0"/>
              <a:t> 752 kg 1,3m x 0,7m x 1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Kan </a:t>
            </a:r>
            <a:r>
              <a:rPr lang="sv-SE" dirty="0" err="1"/>
              <a:t>dubbelställas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Vad blir volymen?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 </a:t>
            </a:r>
          </a:p>
          <a:p>
            <a:pPr marL="0" indent="0">
              <a:buNone/>
            </a:pPr>
            <a:r>
              <a:rPr lang="sv-SE" dirty="0"/>
              <a:t>Norden </a:t>
            </a:r>
          </a:p>
          <a:p>
            <a:pPr marL="0" indent="0">
              <a:buNone/>
            </a:pPr>
            <a:r>
              <a:rPr lang="sv-SE" dirty="0"/>
              <a:t>Europa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25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68005E-91A6-484D-BE4A-A9E60A0F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637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b="1" dirty="0"/>
              <a:t>12 kli 3566kg </a:t>
            </a:r>
          </a:p>
          <a:p>
            <a:pPr marL="0" indent="0">
              <a:buNone/>
            </a:pPr>
            <a:r>
              <a:rPr lang="sv-SE" b="1" dirty="0"/>
              <a:t>Volym 6ppl + 3hck som har måtten per </a:t>
            </a:r>
            <a:r>
              <a:rPr lang="sv-SE" b="1" dirty="0" err="1"/>
              <a:t>hck</a:t>
            </a:r>
            <a:r>
              <a:rPr lang="sv-SE" b="1" dirty="0"/>
              <a:t> 1,75 x 0,8 x 2,2 + 3krt 2m3</a:t>
            </a:r>
          </a:p>
          <a:p>
            <a:pPr marL="0" indent="0">
              <a:buNone/>
            </a:pPr>
            <a:r>
              <a:rPr lang="sv-SE" dirty="0"/>
              <a:t>Vad blir volymen?</a:t>
            </a:r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 </a:t>
            </a:r>
            <a:endParaRPr lang="sv-SE" b="1" dirty="0"/>
          </a:p>
          <a:p>
            <a:pPr marL="0" indent="0">
              <a:buNone/>
            </a:pPr>
            <a:r>
              <a:rPr lang="sv-SE" dirty="0"/>
              <a:t>Norden </a:t>
            </a:r>
            <a:endParaRPr lang="sv-SE" b="1" dirty="0"/>
          </a:p>
          <a:p>
            <a:pPr marL="0" indent="0">
              <a:buNone/>
            </a:pPr>
            <a:r>
              <a:rPr lang="sv-SE" dirty="0"/>
              <a:t>Europa </a:t>
            </a:r>
            <a:endParaRPr lang="sv-SE" b="1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FE6AD7D-2FAE-4E34-BE90-A616DC6F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312373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45F75F-34D4-4DDA-899C-2AA565CD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b="1" dirty="0"/>
              <a:t>8 </a:t>
            </a:r>
            <a:r>
              <a:rPr lang="sv-SE" b="1" dirty="0" err="1"/>
              <a:t>pll</a:t>
            </a:r>
            <a:r>
              <a:rPr lang="sv-SE" b="1" dirty="0"/>
              <a:t> 2340kg 5 </a:t>
            </a:r>
            <a:r>
              <a:rPr lang="sv-SE" b="1" dirty="0" err="1"/>
              <a:t>ppl</a:t>
            </a:r>
            <a:endParaRPr lang="sv-SE" b="1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Hur många flakmeter tar godset?</a:t>
            </a:r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</a:t>
            </a:r>
          </a:p>
          <a:p>
            <a:pPr marL="0" indent="0">
              <a:buNone/>
            </a:pPr>
            <a:r>
              <a:rPr lang="sv-SE" dirty="0"/>
              <a:t>Norden</a:t>
            </a:r>
          </a:p>
          <a:p>
            <a:pPr marL="0" indent="0">
              <a:buNone/>
            </a:pPr>
            <a:r>
              <a:rPr lang="sv-SE" dirty="0"/>
              <a:t>Europa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8AF0E72D-601A-40A2-BDB9-12EEE027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395514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05484141-9521-4DD6-94A9-ACA178E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Volymberäkning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10 kolli 3750kg. 7 stabila trähäckar och har måtten</a:t>
            </a:r>
          </a:p>
          <a:p>
            <a:pPr marL="0" indent="0">
              <a:buNone/>
            </a:pPr>
            <a:r>
              <a:rPr lang="sv-SE" dirty="0"/>
              <a:t>a/3 </a:t>
            </a:r>
            <a:r>
              <a:rPr lang="sv-SE" dirty="0" err="1"/>
              <a:t>st</a:t>
            </a:r>
            <a:r>
              <a:rPr lang="sv-SE" dirty="0"/>
              <a:t> 1,5l x 1,2b x 1,7h</a:t>
            </a:r>
          </a:p>
          <a:p>
            <a:pPr marL="0" indent="0">
              <a:buNone/>
            </a:pPr>
            <a:r>
              <a:rPr lang="sv-SE" dirty="0"/>
              <a:t>b/3 </a:t>
            </a:r>
            <a:r>
              <a:rPr lang="sv-SE" dirty="0" err="1"/>
              <a:t>st</a:t>
            </a:r>
            <a:r>
              <a:rPr lang="sv-SE" dirty="0"/>
              <a:t> 1,75l x 0,8b x 1,0h</a:t>
            </a:r>
          </a:p>
          <a:p>
            <a:pPr marL="0" indent="0">
              <a:buNone/>
            </a:pPr>
            <a:r>
              <a:rPr lang="sv-SE" dirty="0"/>
              <a:t>c/1 </a:t>
            </a:r>
            <a:r>
              <a:rPr lang="sv-SE" dirty="0" err="1"/>
              <a:t>st</a:t>
            </a:r>
            <a:r>
              <a:rPr lang="sv-SE" dirty="0"/>
              <a:t> 1,55l x 0,8b x 1,0h</a:t>
            </a:r>
          </a:p>
          <a:p>
            <a:pPr marL="0" indent="0">
              <a:buNone/>
            </a:pPr>
            <a:r>
              <a:rPr lang="sv-SE" dirty="0"/>
              <a:t>d/och 3 trälådor 1,2l x 0,8b x 0,5h</a:t>
            </a:r>
          </a:p>
          <a:p>
            <a:pPr marL="0" indent="0">
              <a:buNone/>
            </a:pPr>
            <a:r>
              <a:rPr lang="sv-SE" dirty="0"/>
              <a:t>Hur många flakmeter tar godset?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C45A264-1C1F-4158-96F5-30E10092D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Vad blir fraktvikten om sändningen ska till </a:t>
            </a:r>
            <a:r>
              <a:rPr lang="sv-SE" b="1" dirty="0" err="1"/>
              <a:t>Hertogenbosch</a:t>
            </a:r>
            <a:r>
              <a:rPr lang="sv-SE" b="1" dirty="0"/>
              <a:t> NL?</a:t>
            </a:r>
          </a:p>
          <a:p>
            <a:pPr marL="0" indent="0">
              <a:buNone/>
            </a:pPr>
            <a:r>
              <a:rPr lang="sv-SE" b="1" dirty="0"/>
              <a:t>Vad blir fraktvikten om sändningen ska till </a:t>
            </a:r>
            <a:r>
              <a:rPr lang="sv-SE" b="1" dirty="0" err="1"/>
              <a:t>Kokkola</a:t>
            </a:r>
            <a:r>
              <a:rPr lang="sv-SE" b="1" dirty="0"/>
              <a:t> FI?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708" y="4483100"/>
            <a:ext cx="2266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ECEEF3-0B70-4EBB-BE9D-A71ACEFF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185 </a:t>
            </a:r>
            <a:r>
              <a:rPr lang="sv-SE" b="1" dirty="0" err="1"/>
              <a:t>krt</a:t>
            </a:r>
            <a:r>
              <a:rPr lang="sv-SE" b="1" dirty="0"/>
              <a:t> 9250kg 25m3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Räkna ut fraktvikten </a:t>
            </a:r>
          </a:p>
          <a:p>
            <a:pPr marL="0" indent="0">
              <a:buNone/>
            </a:pPr>
            <a:r>
              <a:rPr lang="sv-SE" dirty="0"/>
              <a:t>Inrikes, Norden och Europa</a:t>
            </a:r>
          </a:p>
          <a:p>
            <a:pPr marL="0" indent="0">
              <a:buNone/>
            </a:pPr>
            <a:r>
              <a:rPr lang="sv-SE" dirty="0"/>
              <a:t>Redogör för hur du räknat</a:t>
            </a:r>
          </a:p>
          <a:p>
            <a:pPr marL="0" indent="0">
              <a:buNone/>
            </a:pPr>
            <a:r>
              <a:rPr lang="sv-SE" dirty="0"/>
              <a:t>Inrikes </a:t>
            </a:r>
          </a:p>
          <a:p>
            <a:pPr marL="0" indent="0">
              <a:buNone/>
            </a:pPr>
            <a:r>
              <a:rPr lang="sv-SE" dirty="0"/>
              <a:t>Norden</a:t>
            </a:r>
          </a:p>
          <a:p>
            <a:pPr marL="0" indent="0">
              <a:buNone/>
            </a:pPr>
            <a:r>
              <a:rPr lang="sv-SE" dirty="0"/>
              <a:t>Europa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AC29FBA8-D568-46C6-854E-448B1300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280154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Brorson AB i Karlstad har en leverans till Lilleström Norge.</a:t>
            </a:r>
          </a:p>
          <a:p>
            <a:pPr marL="0" indent="0">
              <a:buNone/>
            </a:pPr>
            <a:r>
              <a:rPr lang="sv-SE" dirty="0"/>
              <a:t>3 </a:t>
            </a:r>
            <a:r>
              <a:rPr lang="sv-SE" dirty="0" err="1"/>
              <a:t>hck</a:t>
            </a:r>
            <a:r>
              <a:rPr lang="sv-SE" dirty="0"/>
              <a:t> 1250kg med maskiner. </a:t>
            </a:r>
            <a:r>
              <a:rPr lang="sv-SE" dirty="0" err="1"/>
              <a:t>Hck</a:t>
            </a:r>
            <a:r>
              <a:rPr lang="sv-SE" dirty="0"/>
              <a:t> har måtten 1,5l x 0,8b x 1,80h. Det går inte att lasta något ovan på </a:t>
            </a:r>
            <a:r>
              <a:rPr lang="sv-SE" dirty="0" err="1"/>
              <a:t>hck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ska användas? Motivera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Vad blir fraktvikten om godset istället ska till Gävle?</a:t>
            </a:r>
          </a:p>
          <a:p>
            <a:pPr marL="0" indent="0">
              <a:buNone/>
            </a:pPr>
            <a:r>
              <a:rPr lang="sv-SE" dirty="0"/>
              <a:t>Om samma sändning ska till Graz AT, vad blir fraktvikten då?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6" y="3837748"/>
            <a:ext cx="2282600" cy="196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8896C0FF-69F4-4E25-A2F0-09AF23BFA2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Volymberäkning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36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42D311D-E987-433A-B055-9E5ECEC0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10 kli 3447kg Volym 5ppl + 5 kli varje kolli har måtten 0,7m x 1,1m, dessa är ej staplingsbara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volymen? </a:t>
            </a:r>
          </a:p>
          <a:p>
            <a:pPr marL="0" indent="0">
              <a:buNone/>
            </a:pPr>
            <a:r>
              <a:rPr lang="sv-SE" dirty="0"/>
              <a:t>Vad blir fraktvikten vid inrikestransport?</a:t>
            </a:r>
          </a:p>
          <a:p>
            <a:pPr marL="0" indent="0">
              <a:buNone/>
            </a:pPr>
            <a:r>
              <a:rPr lang="sv-SE" dirty="0"/>
              <a:t>Vid europatransport?</a:t>
            </a:r>
          </a:p>
          <a:p>
            <a:pPr marL="0" indent="0">
              <a:buNone/>
            </a:pPr>
            <a:r>
              <a:rPr lang="sv-SE" dirty="0"/>
              <a:t>Vid en transport inom Norden?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273598C-0F2E-49CE-9059-49CEBDB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Volymberäkning</a:t>
            </a:r>
          </a:p>
        </p:txBody>
      </p:sp>
    </p:spTree>
    <p:extLst>
      <p:ext uri="{BB962C8B-B14F-4D97-AF65-F5344CB8AC3E}">
        <p14:creationId xmlns:p14="http://schemas.microsoft.com/office/powerpoint/2010/main" val="23539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334</Words>
  <Application>Microsoft Office PowerPoint</Application>
  <PresentationFormat>Bredbild</PresentationFormat>
  <Paragraphs>77</Paragraphs>
  <Slides>9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Volymberäkning</vt:lpstr>
      <vt:lpstr>Volymberäkning</vt:lpstr>
      <vt:lpstr>Volymberäkning</vt:lpstr>
      <vt:lpstr>Volymberäkning</vt:lpstr>
      <vt:lpstr>Volymberäkning</vt:lpstr>
      <vt:lpstr>Volymberäkning</vt:lpstr>
      <vt:lpstr>Volymberäkning</vt:lpstr>
      <vt:lpstr>PowerPoint-presentation</vt:lpstr>
      <vt:lpstr>Volymberäkning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Ledner</dc:creator>
  <cp:lastModifiedBy>Lisbeth Wessberg Ledner</cp:lastModifiedBy>
  <cp:revision>19</cp:revision>
  <dcterms:created xsi:type="dcterms:W3CDTF">2018-10-16T15:58:20Z</dcterms:created>
  <dcterms:modified xsi:type="dcterms:W3CDTF">2023-11-23T14:38:48Z</dcterms:modified>
</cp:coreProperties>
</file>