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1C86C-7D96-49AB-85B4-8721951A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7696CDC-5FB1-4F14-8604-27E3A3244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C6B066-2B88-4C3A-8779-85CE3A32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2BE679-5FE7-4D35-95FF-503F281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3521C8-198C-4FDB-AC61-751E8ED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174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DE4EF7-C21A-4A36-948C-0442A68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85A3D7F-2715-45DB-B967-19F5CE58D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2979A4-D2A6-4E37-929D-C32D8C42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D6550A-D5A9-492D-85AF-B2CA05C4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E7E752-8758-4CE7-BAC8-A7204AE2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11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DBA52A3-444D-4EE0-825E-247540AD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7330DF7-06EB-4E33-8F88-C920C079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B2C1E9-57D2-448B-9905-9BC6AF51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C69AC2-A337-4DFC-A372-079FB12F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E78577-6691-4264-BC8A-6BFAE314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1609F-4272-48AE-B4D8-1B40B44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3D1BC-B3F8-4843-AAEA-7F530971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6C4D92-5FCC-43CC-AA39-51818491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7A1F18-194C-45B7-AC12-4F5F965B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0B22E1-35FE-41CC-A191-96CEC92E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95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76B7C6-C855-4DE1-95E5-EE2A6C9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489B55B-ED9B-41DA-9986-637D3AC5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5936DA-AE76-4CDB-9DAB-C674242D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6E6E89-EC68-42D2-8E30-E154E1D7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A3F38A-29C5-42A5-857C-ED782443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7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A5E935-1DCF-452B-A34A-5E101FC6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77121F-A9EC-428E-BAB1-B52686005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E5EF31D-8C40-4118-AAD7-B99C863FB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57E7F8-660E-4A44-8D0B-F75FF65F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2627B6-49B3-4548-A816-300B986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4457286-3D8D-4ED8-892C-F8BAAED6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6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0EE33-D16C-4747-84EE-58FB4EC1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2E3038-4DEE-4979-A0B1-DE07272D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8EC5C1E-E1F1-48E0-8E4B-3844D026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6AC2BA8-7F85-4923-918A-736826A0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A169B69-5254-4EDF-96EA-B7B385A9F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81AD42F-9EC1-45C2-8155-C7463DE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F6F707C-9B82-4A75-A6C2-34C89ED5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4B3C0A2-DE14-4E22-B3C0-3F6C861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39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FC41B5-3C7D-44BE-B853-5ADD1DB3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4EE32D2-0899-48DD-862D-AB519452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4D187B-AA41-49C2-A48F-9DA431A7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9A14643-117F-4B68-B93E-0B6F7BB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9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1D677-AF1A-4FFE-A8C3-5F4EAD93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9B82966-9101-4217-BED6-13996A4E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AD8A6F4-D30C-457F-B829-1D7BBA24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3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DC0AD5-F73E-48DF-BFAE-79F26320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7E5F8C-27C0-47C4-B5CD-10B5851D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9D85434-F6FF-4765-8739-91EB79B2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223BFD-9D8F-45B8-8E25-95E87F4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DA2893-5392-4AD9-914E-B0C555DC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4692890-4BC5-4C07-BE67-5A06FE57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18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33AC15-F9CA-43CE-8851-B2007735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814D05-C0C5-4BE9-86BB-A3CFEAEE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C1D5624-9D8A-418F-BDB5-FE4D75A4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708462-3B94-4179-B5B5-ACD7DB67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CC76944-1439-4921-8766-1C951C8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F0CE74C-D6D8-49D8-AD2C-9CDD4B42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7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AFF4D99-F4AB-4FE9-AE5E-2B6533B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BC8655-6DFE-4C46-956E-3549D3B3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453C08-F00B-435E-8C8E-C53997F0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4767-EC71-48C0-8566-7902D1F18FE1}" type="datetimeFigureOut">
              <a:rPr lang="sv-SE" smtClean="0"/>
              <a:t>2021-11-01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4B951C3-1D33-46EF-ACEC-334422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EE6CA7-6D32-4987-A4A8-59217040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1251-49F3-4C5D-8867-8AB1593997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61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ED2759A-1F62-4C36-9D1D-78244DCF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3B8E5A0-B6B6-4FC8-9046-2B19815F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Fyllnadsgrad i trailer europatrafik</a:t>
            </a:r>
          </a:p>
          <a:p>
            <a:pPr marL="0" indent="0">
              <a:buNone/>
            </a:pPr>
            <a:r>
              <a:rPr lang="sv-SE" dirty="0"/>
              <a:t>Viktkapacitet 24 000kg</a:t>
            </a:r>
          </a:p>
          <a:p>
            <a:pPr marL="0" indent="0">
              <a:buNone/>
            </a:pPr>
            <a:r>
              <a:rPr lang="sv-SE" dirty="0"/>
              <a:t>Volymkapacitet 13,6flm</a:t>
            </a:r>
          </a:p>
          <a:p>
            <a:pPr marL="0" indent="0">
              <a:buNone/>
            </a:pPr>
            <a:r>
              <a:rPr lang="sv-SE" dirty="0"/>
              <a:t>1 </a:t>
            </a:r>
            <a:r>
              <a:rPr lang="sv-SE" dirty="0" err="1"/>
              <a:t>flm</a:t>
            </a:r>
            <a:r>
              <a:rPr lang="sv-SE" dirty="0"/>
              <a:t> = 1850kg</a:t>
            </a:r>
          </a:p>
          <a:p>
            <a:pPr marL="0" indent="0">
              <a:buNone/>
            </a:pPr>
            <a:r>
              <a:rPr lang="sv-SE" dirty="0"/>
              <a:t>1/Beräkna volymvikten för varje sändning jämför med verkliga vikten</a:t>
            </a:r>
          </a:p>
          <a:p>
            <a:r>
              <a:rPr lang="sv-SE" dirty="0"/>
              <a:t>Vad blir volymvikten och fraktvikten?</a:t>
            </a:r>
          </a:p>
          <a:p>
            <a:pPr marL="0" indent="0">
              <a:buNone/>
            </a:pPr>
            <a:r>
              <a:rPr lang="sv-SE" dirty="0"/>
              <a:t>2/Beräkna fyllnadsgraden genom att dividera sändningarnas vikt eller volym med </a:t>
            </a:r>
            <a:r>
              <a:rPr lang="sv-SE" dirty="0" err="1"/>
              <a:t>lastbärarens</a:t>
            </a:r>
            <a:r>
              <a:rPr lang="sv-SE" dirty="0"/>
              <a:t> </a:t>
            </a:r>
            <a:r>
              <a:rPr lang="sv-SE" dirty="0" err="1"/>
              <a:t>maxvikt</a:t>
            </a:r>
            <a:r>
              <a:rPr lang="sv-SE" dirty="0"/>
              <a:t> eller volym </a:t>
            </a:r>
          </a:p>
          <a:p>
            <a:pPr marL="0" indent="0">
              <a:buNone/>
            </a:pPr>
            <a:r>
              <a:rPr lang="sv-SE" dirty="0"/>
              <a:t>3/Beräkna totalt vikt och total volym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913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9E14B6-B243-4B76-A045-A04F2CC9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 exempel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0AFCD-B8E6-4AEC-BC31-F1EC798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1/ 9 </a:t>
            </a:r>
            <a:r>
              <a:rPr lang="sv-SE" dirty="0" err="1"/>
              <a:t>pll</a:t>
            </a:r>
            <a:r>
              <a:rPr lang="sv-SE" dirty="0"/>
              <a:t> 2575kg 3,6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 11 </a:t>
            </a:r>
            <a:r>
              <a:rPr lang="sv-SE" dirty="0" err="1"/>
              <a:t>pll</a:t>
            </a:r>
            <a:r>
              <a:rPr lang="sv-SE" dirty="0"/>
              <a:t> 4587kg 4,4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3/ 14 </a:t>
            </a:r>
            <a:r>
              <a:rPr lang="sv-SE" dirty="0" err="1"/>
              <a:t>pll</a:t>
            </a:r>
            <a:r>
              <a:rPr lang="sv-SE" dirty="0"/>
              <a:t> 9950kg 4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1/ 2575kg </a:t>
            </a:r>
            <a:r>
              <a:rPr lang="sv-SE" b="1" dirty="0"/>
              <a:t>3,6flm </a:t>
            </a:r>
            <a:r>
              <a:rPr lang="sv-SE" dirty="0"/>
              <a:t> x 1850 = </a:t>
            </a:r>
            <a:r>
              <a:rPr lang="sv-SE" b="1" dirty="0"/>
              <a:t>6660kg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 4587kg </a:t>
            </a:r>
            <a:r>
              <a:rPr lang="sv-SE" b="1" dirty="0"/>
              <a:t>4,4flm</a:t>
            </a:r>
            <a:r>
              <a:rPr lang="sv-SE" dirty="0"/>
              <a:t> x 1850 = </a:t>
            </a:r>
            <a:r>
              <a:rPr lang="sv-SE" b="1" dirty="0"/>
              <a:t>8140kg</a:t>
            </a:r>
          </a:p>
          <a:p>
            <a:pPr marL="0" indent="0">
              <a:buNone/>
            </a:pPr>
            <a:r>
              <a:rPr lang="sv-SE" dirty="0"/>
              <a:t>3/ </a:t>
            </a:r>
            <a:r>
              <a:rPr lang="sv-SE" b="1" dirty="0"/>
              <a:t>9950kg </a:t>
            </a:r>
            <a:r>
              <a:rPr lang="sv-SE" dirty="0"/>
              <a:t>4 </a:t>
            </a:r>
            <a:r>
              <a:rPr lang="sv-SE" dirty="0" err="1"/>
              <a:t>flm</a:t>
            </a:r>
            <a:r>
              <a:rPr lang="sv-SE" dirty="0"/>
              <a:t> x 1850 = 7400kg</a:t>
            </a:r>
          </a:p>
          <a:p>
            <a:pPr marL="0" indent="0">
              <a:buNone/>
            </a:pPr>
            <a:r>
              <a:rPr lang="sv-SE" b="1" dirty="0"/>
              <a:t>Fraktvikt 6660kg + 8140kg + 9950kg = 24750kg</a:t>
            </a:r>
          </a:p>
          <a:p>
            <a:pPr marL="0" indent="0">
              <a:buNone/>
            </a:pPr>
            <a:r>
              <a:rPr lang="sv-SE" b="1" dirty="0"/>
              <a:t>Fyllnadsgrad</a:t>
            </a:r>
          </a:p>
          <a:p>
            <a:pPr marL="0" indent="0">
              <a:buNone/>
            </a:pPr>
            <a:r>
              <a:rPr lang="sv-SE" b="1" dirty="0"/>
              <a:t>3,6 + 4,4 = 8 </a:t>
            </a:r>
            <a:r>
              <a:rPr lang="sv-SE" b="1" dirty="0" err="1"/>
              <a:t>flm</a:t>
            </a:r>
            <a:r>
              <a:rPr lang="sv-SE" b="1" dirty="0"/>
              <a:t> / max volymkapacitet 8/13,6 </a:t>
            </a:r>
            <a:r>
              <a:rPr lang="sv-SE" b="1" dirty="0" err="1"/>
              <a:t>flm</a:t>
            </a:r>
            <a:r>
              <a:rPr lang="sv-SE" b="1" dirty="0"/>
              <a:t> = 59%</a:t>
            </a:r>
          </a:p>
          <a:p>
            <a:pPr marL="0" indent="0">
              <a:buNone/>
            </a:pPr>
            <a:r>
              <a:rPr lang="sv-SE" b="1" dirty="0"/>
              <a:t>9950kg / maxviktkapacitet 24 000kg = 41%</a:t>
            </a:r>
          </a:p>
          <a:p>
            <a:pPr marL="0" indent="0">
              <a:buNone/>
            </a:pPr>
            <a:r>
              <a:rPr lang="sv-SE" b="1" dirty="0"/>
              <a:t>Fyllnadsgrad 100%</a:t>
            </a:r>
          </a:p>
          <a:p>
            <a:pPr marL="0" indent="0">
              <a:buNone/>
            </a:pPr>
            <a:r>
              <a:rPr lang="sv-SE" dirty="0"/>
              <a:t>Totalt last 33 </a:t>
            </a:r>
            <a:r>
              <a:rPr lang="sv-SE" dirty="0" err="1"/>
              <a:t>pll</a:t>
            </a:r>
            <a:r>
              <a:rPr lang="sv-SE" dirty="0"/>
              <a:t> 17 112kg 12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04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277060-0269-4E8D-9831-A39C98E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1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601665-2D5A-47AC-8477-A16E0CCC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1/ 12 </a:t>
            </a:r>
            <a:r>
              <a:rPr lang="sv-SE" dirty="0" err="1"/>
              <a:t>pll</a:t>
            </a:r>
            <a:r>
              <a:rPr lang="sv-SE" dirty="0"/>
              <a:t> 12 000kg 4,8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 6 </a:t>
            </a:r>
            <a:r>
              <a:rPr lang="sv-SE" dirty="0" err="1"/>
              <a:t>pll</a:t>
            </a:r>
            <a:r>
              <a:rPr lang="sv-SE" dirty="0"/>
              <a:t> 5850kg 2,4flm</a:t>
            </a:r>
          </a:p>
          <a:p>
            <a:pPr marL="0" indent="0">
              <a:buNone/>
            </a:pPr>
            <a:r>
              <a:rPr lang="sv-SE" dirty="0"/>
              <a:t>3/ 6 </a:t>
            </a:r>
            <a:r>
              <a:rPr lang="sv-SE" dirty="0" err="1"/>
              <a:t>pll</a:t>
            </a:r>
            <a:r>
              <a:rPr lang="sv-SE" dirty="0"/>
              <a:t> 6150kg 2,4flm</a:t>
            </a:r>
          </a:p>
          <a:p>
            <a:pPr marL="0" indent="0">
              <a:buNone/>
            </a:pPr>
            <a:r>
              <a:rPr lang="sv-SE" dirty="0"/>
              <a:t>1/ </a:t>
            </a:r>
            <a:r>
              <a:rPr lang="sv-SE" b="1" dirty="0"/>
              <a:t>12 000kg </a:t>
            </a:r>
            <a:r>
              <a:rPr lang="sv-SE" dirty="0"/>
              <a:t>4,8 </a:t>
            </a:r>
            <a:r>
              <a:rPr lang="sv-SE" dirty="0" err="1"/>
              <a:t>flm</a:t>
            </a:r>
            <a:r>
              <a:rPr lang="sv-SE" dirty="0"/>
              <a:t> x 1850 = 8880kg</a:t>
            </a:r>
          </a:p>
          <a:p>
            <a:pPr marL="0" indent="0">
              <a:buNone/>
            </a:pPr>
            <a:r>
              <a:rPr lang="sv-SE" dirty="0"/>
              <a:t>2/ </a:t>
            </a:r>
            <a:r>
              <a:rPr lang="sv-SE" b="1" dirty="0"/>
              <a:t>5850kg </a:t>
            </a:r>
            <a:r>
              <a:rPr lang="sv-SE" dirty="0"/>
              <a:t>2,4 </a:t>
            </a:r>
            <a:r>
              <a:rPr lang="sv-SE" dirty="0" err="1"/>
              <a:t>flm</a:t>
            </a:r>
            <a:r>
              <a:rPr lang="sv-SE" dirty="0"/>
              <a:t> x 1850 = 4440kg</a:t>
            </a:r>
          </a:p>
          <a:p>
            <a:pPr marL="0" indent="0">
              <a:buNone/>
            </a:pPr>
            <a:r>
              <a:rPr lang="sv-SE" dirty="0"/>
              <a:t>3/ </a:t>
            </a:r>
            <a:r>
              <a:rPr lang="sv-SE" b="1" dirty="0"/>
              <a:t>6150kg</a:t>
            </a:r>
            <a:r>
              <a:rPr lang="sv-SE" dirty="0"/>
              <a:t> 2,4 </a:t>
            </a:r>
            <a:r>
              <a:rPr lang="sv-SE" dirty="0" err="1"/>
              <a:t>flm</a:t>
            </a:r>
            <a:r>
              <a:rPr lang="sv-SE" dirty="0"/>
              <a:t> x 1850 = 4440kg</a:t>
            </a:r>
          </a:p>
          <a:p>
            <a:pPr marL="0" indent="0">
              <a:buNone/>
            </a:pPr>
            <a:r>
              <a:rPr lang="sv-SE" dirty="0"/>
              <a:t>Fraktvikt 12 000kg + 5850kg + 6150kg = 24 000kg</a:t>
            </a:r>
          </a:p>
          <a:p>
            <a:pPr marL="0" indent="0">
              <a:buNone/>
            </a:pPr>
            <a:r>
              <a:rPr lang="sv-SE" b="1" dirty="0"/>
              <a:t>Fyllnadsgrad </a:t>
            </a:r>
          </a:p>
          <a:p>
            <a:pPr marL="0" indent="0">
              <a:buNone/>
            </a:pPr>
            <a:r>
              <a:rPr lang="sv-SE" b="1" dirty="0"/>
              <a:t>12 000kg + 5850kg + 6150kg = 24 000kg / max viktkapacitet 24 000kg = 100%</a:t>
            </a:r>
          </a:p>
          <a:p>
            <a:pPr marL="0" indent="0">
              <a:buNone/>
            </a:pPr>
            <a:r>
              <a:rPr lang="sv-SE" dirty="0"/>
              <a:t>Totalt 24 </a:t>
            </a:r>
            <a:r>
              <a:rPr lang="sv-SE" dirty="0" err="1"/>
              <a:t>pll</a:t>
            </a:r>
            <a:r>
              <a:rPr lang="sv-SE" dirty="0"/>
              <a:t> </a:t>
            </a:r>
            <a:r>
              <a:rPr lang="sv-SE" b="1" dirty="0"/>
              <a:t>24 000kg </a:t>
            </a:r>
            <a:r>
              <a:rPr lang="sv-SE" dirty="0"/>
              <a:t>9,6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9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41CE2C-034D-4C40-AECB-F84A66D3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2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19C505-46D1-485E-A81F-863222B9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9552709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1/7 </a:t>
            </a:r>
            <a:r>
              <a:rPr lang="sv-SE" dirty="0" err="1"/>
              <a:t>pll</a:t>
            </a:r>
            <a:r>
              <a:rPr lang="sv-SE" dirty="0"/>
              <a:t> 2375kg 3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2/12 </a:t>
            </a:r>
            <a:r>
              <a:rPr lang="sv-SE" dirty="0" err="1"/>
              <a:t>pll</a:t>
            </a:r>
            <a:r>
              <a:rPr lang="sv-SE" dirty="0"/>
              <a:t> 4375kg 4,8flm </a:t>
            </a:r>
          </a:p>
          <a:p>
            <a:pPr marL="0" indent="0">
              <a:buNone/>
            </a:pPr>
            <a:r>
              <a:rPr lang="sv-SE" dirty="0"/>
              <a:t>3/12 </a:t>
            </a:r>
            <a:r>
              <a:rPr lang="sv-SE" dirty="0" err="1"/>
              <a:t>pll</a:t>
            </a:r>
            <a:r>
              <a:rPr lang="sv-SE" dirty="0"/>
              <a:t> 12000kg 5,4flm </a:t>
            </a:r>
          </a:p>
          <a:p>
            <a:pPr marL="0" indent="0">
              <a:buNone/>
            </a:pPr>
            <a:r>
              <a:rPr lang="sv-SE" dirty="0"/>
              <a:t>1/ 2375kg </a:t>
            </a:r>
            <a:r>
              <a:rPr lang="sv-SE" b="1" dirty="0"/>
              <a:t>3 </a:t>
            </a:r>
            <a:r>
              <a:rPr lang="sv-SE" b="1" dirty="0" err="1"/>
              <a:t>flm</a:t>
            </a:r>
            <a:r>
              <a:rPr lang="sv-SE" b="1" dirty="0"/>
              <a:t> </a:t>
            </a:r>
            <a:r>
              <a:rPr lang="sv-SE" dirty="0"/>
              <a:t>x 1850 = </a:t>
            </a:r>
            <a:r>
              <a:rPr lang="sv-SE" b="1" dirty="0"/>
              <a:t>5550kg</a:t>
            </a:r>
          </a:p>
          <a:p>
            <a:pPr marL="0" indent="0">
              <a:buNone/>
            </a:pPr>
            <a:r>
              <a:rPr lang="sv-SE" dirty="0"/>
              <a:t>2/ 4375kg </a:t>
            </a:r>
            <a:r>
              <a:rPr lang="sv-SE" b="1" dirty="0"/>
              <a:t>4,8flm</a:t>
            </a:r>
            <a:r>
              <a:rPr lang="sv-SE" dirty="0"/>
              <a:t> x 1850 = </a:t>
            </a:r>
            <a:r>
              <a:rPr lang="sv-SE" b="1" dirty="0"/>
              <a:t>8880kg</a:t>
            </a:r>
          </a:p>
          <a:p>
            <a:pPr marL="0" indent="0">
              <a:buNone/>
            </a:pPr>
            <a:r>
              <a:rPr lang="sv-SE" dirty="0"/>
              <a:t>3/ </a:t>
            </a:r>
            <a:r>
              <a:rPr lang="sv-SE" b="1" dirty="0"/>
              <a:t>12000kg</a:t>
            </a:r>
            <a:r>
              <a:rPr lang="sv-SE" dirty="0"/>
              <a:t> 5,4flm x 1850 = 9990kg</a:t>
            </a:r>
          </a:p>
          <a:p>
            <a:pPr marL="0" indent="0">
              <a:buNone/>
            </a:pPr>
            <a:r>
              <a:rPr lang="sv-SE" b="1" dirty="0"/>
              <a:t>Fraktvikt 5550kg + 8880kg + 12 000kg = 26 430kg</a:t>
            </a:r>
          </a:p>
          <a:p>
            <a:pPr marL="0" indent="0">
              <a:buNone/>
            </a:pPr>
            <a:r>
              <a:rPr lang="sv-SE" b="1" dirty="0"/>
              <a:t>Fyllnadsgrad </a:t>
            </a:r>
          </a:p>
          <a:p>
            <a:pPr marL="0" indent="0">
              <a:buNone/>
            </a:pPr>
            <a:r>
              <a:rPr lang="sv-SE" b="1" dirty="0"/>
              <a:t>7,8flm/ lastkapacitet 13,6flm = 57,3% </a:t>
            </a:r>
          </a:p>
          <a:p>
            <a:pPr marL="0" indent="0">
              <a:buNone/>
            </a:pPr>
            <a:r>
              <a:rPr lang="sv-SE" b="1" dirty="0"/>
              <a:t>12 000kg/ viktkapacitet 24 000kg = 50%</a:t>
            </a:r>
          </a:p>
          <a:p>
            <a:pPr marL="0" indent="0">
              <a:buNone/>
            </a:pPr>
            <a:r>
              <a:rPr lang="sv-SE" b="1" dirty="0"/>
              <a:t>57,3% + 50% = 107,3%</a:t>
            </a:r>
          </a:p>
          <a:p>
            <a:pPr marL="0" indent="0">
              <a:buNone/>
            </a:pPr>
            <a:r>
              <a:rPr lang="sv-SE" dirty="0"/>
              <a:t>Totalt 31 </a:t>
            </a:r>
            <a:r>
              <a:rPr lang="sv-SE" dirty="0" err="1"/>
              <a:t>pll</a:t>
            </a:r>
            <a:r>
              <a:rPr lang="sv-SE" dirty="0"/>
              <a:t> 18 750kg 13,2flm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92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4DAB9-752B-4F33-A762-9CF8BDC3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3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75623D-B2B1-4477-8CB7-64F2FED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1/15ppl 8790kg 6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2/6 kolli 1375kg 4,2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3/8 </a:t>
            </a:r>
            <a:r>
              <a:rPr lang="sv-SE" dirty="0" err="1"/>
              <a:t>pll</a:t>
            </a:r>
            <a:r>
              <a:rPr lang="sv-SE" dirty="0"/>
              <a:t> 8775kg 3flm </a:t>
            </a:r>
          </a:p>
          <a:p>
            <a:pPr marL="0" indent="0">
              <a:buNone/>
            </a:pPr>
            <a:r>
              <a:rPr lang="sv-SE" dirty="0"/>
              <a:t>1/ 8790kg </a:t>
            </a:r>
            <a:r>
              <a:rPr lang="sv-SE" b="1" dirty="0"/>
              <a:t>6 </a:t>
            </a:r>
            <a:r>
              <a:rPr lang="sv-SE" b="1" dirty="0" err="1"/>
              <a:t>flm</a:t>
            </a:r>
            <a:r>
              <a:rPr lang="sv-SE" b="1" dirty="0"/>
              <a:t> </a:t>
            </a:r>
            <a:r>
              <a:rPr lang="sv-SE" dirty="0"/>
              <a:t>x 1850 = </a:t>
            </a:r>
            <a:r>
              <a:rPr lang="sv-SE" b="1" dirty="0"/>
              <a:t>11 100kg</a:t>
            </a:r>
          </a:p>
          <a:p>
            <a:pPr marL="0" indent="0">
              <a:buNone/>
            </a:pPr>
            <a:r>
              <a:rPr lang="sv-SE" dirty="0"/>
              <a:t>2/ 1375kg </a:t>
            </a:r>
            <a:r>
              <a:rPr lang="sv-SE" b="1" dirty="0"/>
              <a:t>4,2flm</a:t>
            </a:r>
            <a:r>
              <a:rPr lang="sv-SE" dirty="0"/>
              <a:t> x 1850 = </a:t>
            </a:r>
            <a:r>
              <a:rPr lang="sv-SE" b="1" dirty="0"/>
              <a:t>7770kg</a:t>
            </a:r>
          </a:p>
          <a:p>
            <a:pPr marL="0" indent="0">
              <a:buNone/>
            </a:pPr>
            <a:r>
              <a:rPr lang="sv-SE" dirty="0"/>
              <a:t>3/ </a:t>
            </a:r>
            <a:r>
              <a:rPr lang="sv-SE" b="1" dirty="0"/>
              <a:t>8775kg</a:t>
            </a:r>
            <a:r>
              <a:rPr lang="sv-SE" dirty="0"/>
              <a:t> 3 </a:t>
            </a:r>
            <a:r>
              <a:rPr lang="sv-SE" dirty="0" err="1"/>
              <a:t>flm</a:t>
            </a:r>
            <a:r>
              <a:rPr lang="sv-SE" dirty="0"/>
              <a:t> x 1850 = 5550kg</a:t>
            </a:r>
          </a:p>
          <a:p>
            <a:pPr marL="0" indent="0">
              <a:buNone/>
            </a:pPr>
            <a:r>
              <a:rPr lang="sv-SE" b="1" dirty="0"/>
              <a:t>Fraktvikt 11 100kg + 7770 kg </a:t>
            </a:r>
            <a:r>
              <a:rPr lang="sv-SE" b="1"/>
              <a:t>+ 8775kg </a:t>
            </a:r>
            <a:r>
              <a:rPr lang="sv-SE" b="1" dirty="0"/>
              <a:t>27 645kg</a:t>
            </a:r>
          </a:p>
          <a:p>
            <a:pPr marL="0" indent="0">
              <a:buNone/>
            </a:pPr>
            <a:r>
              <a:rPr lang="sv-SE" b="1" dirty="0"/>
              <a:t>Fyllnadsgrad =</a:t>
            </a:r>
          </a:p>
          <a:p>
            <a:pPr marL="0" indent="0">
              <a:buNone/>
            </a:pPr>
            <a:r>
              <a:rPr lang="sv-SE" b="1" dirty="0"/>
              <a:t>10,2flm/ lastkapacitet 13,6flm = 75%</a:t>
            </a:r>
          </a:p>
          <a:p>
            <a:pPr marL="0" indent="0">
              <a:buNone/>
            </a:pPr>
            <a:r>
              <a:rPr lang="sv-SE" b="1" dirty="0"/>
              <a:t>8775kg / viktkapacitet 24 000 = 36,5%</a:t>
            </a:r>
          </a:p>
          <a:p>
            <a:pPr marL="0" indent="0">
              <a:buNone/>
            </a:pPr>
            <a:r>
              <a:rPr lang="sv-SE" b="1" dirty="0"/>
              <a:t>75 + 36,5 = 111,5%</a:t>
            </a:r>
          </a:p>
          <a:p>
            <a:pPr marL="0" indent="0">
              <a:buNone/>
            </a:pPr>
            <a:r>
              <a:rPr lang="sv-SE" dirty="0"/>
              <a:t>Totalt 29 kli 18 940kg 13,2flm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02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1A6E97-81EE-4242-B61A-71F25F1F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och samlastning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4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DDEA6C-D1B0-404D-8609-546A54EA3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1/15 </a:t>
            </a:r>
            <a:r>
              <a:rPr lang="sv-SE" dirty="0" err="1"/>
              <a:t>ppl</a:t>
            </a:r>
            <a:r>
              <a:rPr lang="sv-SE" dirty="0"/>
              <a:t> 15 000kg 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2/9 </a:t>
            </a:r>
            <a:r>
              <a:rPr lang="sv-SE" dirty="0" err="1"/>
              <a:t>pll</a:t>
            </a:r>
            <a:r>
              <a:rPr lang="sv-SE" dirty="0"/>
              <a:t> 2457kg 3,6flm </a:t>
            </a:r>
          </a:p>
          <a:p>
            <a:pPr marL="0" indent="0">
              <a:buNone/>
            </a:pPr>
            <a:r>
              <a:rPr lang="sv-SE" dirty="0"/>
              <a:t>3/20 </a:t>
            </a:r>
            <a:r>
              <a:rPr lang="sv-SE" dirty="0" err="1"/>
              <a:t>pll</a:t>
            </a:r>
            <a:r>
              <a:rPr lang="sv-SE" dirty="0"/>
              <a:t> 3447kg 3,6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1/ </a:t>
            </a:r>
            <a:r>
              <a:rPr lang="sv-SE" b="1" dirty="0"/>
              <a:t>15 000kg </a:t>
            </a:r>
            <a:r>
              <a:rPr lang="sv-SE" dirty="0"/>
              <a:t>6 </a:t>
            </a:r>
            <a:r>
              <a:rPr lang="sv-SE" dirty="0" err="1"/>
              <a:t>flm</a:t>
            </a:r>
            <a:r>
              <a:rPr lang="sv-SE" dirty="0"/>
              <a:t> x 1850kg=11 100kg</a:t>
            </a:r>
          </a:p>
          <a:p>
            <a:pPr marL="0" indent="0">
              <a:buNone/>
            </a:pPr>
            <a:r>
              <a:rPr lang="sv-SE" dirty="0"/>
              <a:t>2/ 2475kg </a:t>
            </a:r>
            <a:r>
              <a:rPr lang="sv-SE" b="1" dirty="0"/>
              <a:t>3,6 </a:t>
            </a:r>
            <a:r>
              <a:rPr lang="sv-SE" b="1" dirty="0" err="1"/>
              <a:t>flm</a:t>
            </a:r>
            <a:r>
              <a:rPr lang="sv-SE" b="1" dirty="0"/>
              <a:t> </a:t>
            </a:r>
            <a:r>
              <a:rPr lang="sv-SE" dirty="0"/>
              <a:t>x 1850 = </a:t>
            </a:r>
            <a:r>
              <a:rPr lang="sv-SE" b="1" dirty="0"/>
              <a:t>6660kg</a:t>
            </a:r>
          </a:p>
          <a:p>
            <a:pPr marL="0" indent="0">
              <a:buNone/>
            </a:pPr>
            <a:r>
              <a:rPr lang="sv-SE" dirty="0"/>
              <a:t>3/ 3447kg </a:t>
            </a:r>
            <a:r>
              <a:rPr lang="sv-SE" b="1" dirty="0"/>
              <a:t>3,6 </a:t>
            </a:r>
            <a:r>
              <a:rPr lang="sv-SE" b="1" dirty="0" err="1"/>
              <a:t>flm</a:t>
            </a:r>
            <a:r>
              <a:rPr lang="sv-SE" b="1" dirty="0"/>
              <a:t> </a:t>
            </a:r>
            <a:r>
              <a:rPr lang="sv-SE" dirty="0"/>
              <a:t>x 1850 = </a:t>
            </a:r>
            <a:r>
              <a:rPr lang="sv-SE" b="1" dirty="0"/>
              <a:t>6660kg</a:t>
            </a:r>
          </a:p>
          <a:p>
            <a:pPr marL="0" indent="0">
              <a:buNone/>
            </a:pPr>
            <a:r>
              <a:rPr lang="sv-SE" b="1" dirty="0"/>
              <a:t>Fraktvikt 15 000kg + 6660 kg + 6660 kg = 28 200kg</a:t>
            </a:r>
          </a:p>
          <a:p>
            <a:pPr marL="0" indent="0">
              <a:buNone/>
            </a:pPr>
            <a:r>
              <a:rPr lang="sv-SE" b="1" dirty="0"/>
              <a:t>Fyllnadsgrad = </a:t>
            </a:r>
          </a:p>
          <a:p>
            <a:pPr marL="0" indent="0">
              <a:buNone/>
            </a:pPr>
            <a:r>
              <a:rPr lang="sv-SE" b="1" dirty="0"/>
              <a:t>15 000kg /  maxkapacitet 24 000kg= 62,5%</a:t>
            </a:r>
          </a:p>
          <a:p>
            <a:pPr marL="0" indent="0">
              <a:buNone/>
            </a:pPr>
            <a:r>
              <a:rPr lang="sv-SE" b="1" dirty="0"/>
              <a:t>7,2flm / lastkapacitet  13,6flm = 53%</a:t>
            </a:r>
          </a:p>
          <a:p>
            <a:pPr marL="0" indent="0">
              <a:buNone/>
            </a:pPr>
            <a:r>
              <a:rPr lang="sv-SE" b="1" dirty="0"/>
              <a:t>62,5% + 53% = 115%</a:t>
            </a:r>
          </a:p>
          <a:p>
            <a:pPr marL="0" indent="0">
              <a:buNone/>
            </a:pPr>
            <a:r>
              <a:rPr lang="sv-SE" dirty="0"/>
              <a:t>Totalt 44 kli 20 904kg 13,2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47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06F123-15CB-4C04-9EF3-6D06275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Fyllnadsgrad </a:t>
            </a:r>
            <a:r>
              <a:rPr lang="sv-SE" b="1" dirty="0" err="1">
                <a:solidFill>
                  <a:srgbClr val="E62E00"/>
                </a:solidFill>
              </a:rPr>
              <a:t>case</a:t>
            </a:r>
            <a:r>
              <a:rPr lang="sv-SE" b="1" dirty="0">
                <a:solidFill>
                  <a:srgbClr val="E62E00"/>
                </a:solidFill>
              </a:rPr>
              <a:t> 5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1AD87E-81B1-4B87-BA67-47DB1DF2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323976"/>
            <a:ext cx="11744325" cy="543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1/20 </a:t>
            </a:r>
            <a:r>
              <a:rPr lang="sv-SE" dirty="0" err="1"/>
              <a:t>pll</a:t>
            </a:r>
            <a:r>
              <a:rPr lang="sv-SE" dirty="0"/>
              <a:t> 15 000kg  4 </a:t>
            </a:r>
            <a:r>
              <a:rPr lang="sv-SE" dirty="0" err="1"/>
              <a:t>flm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2/24 </a:t>
            </a:r>
            <a:r>
              <a:rPr lang="sv-SE" dirty="0" err="1"/>
              <a:t>pll</a:t>
            </a:r>
            <a:r>
              <a:rPr lang="sv-SE" dirty="0"/>
              <a:t> 5000kg 9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1/ </a:t>
            </a:r>
            <a:r>
              <a:rPr lang="sv-SE" b="1" dirty="0"/>
              <a:t>15 000kg </a:t>
            </a:r>
            <a:r>
              <a:rPr lang="sv-SE" dirty="0"/>
              <a:t>4 x 1850kg 7400kg</a:t>
            </a:r>
          </a:p>
          <a:p>
            <a:pPr marL="0" indent="0">
              <a:buNone/>
            </a:pPr>
            <a:r>
              <a:rPr lang="sv-SE" dirty="0"/>
              <a:t>2/ 5000kg 9 x 1850 = </a:t>
            </a:r>
            <a:r>
              <a:rPr lang="sv-SE" b="1" dirty="0"/>
              <a:t>16 650kg</a:t>
            </a:r>
          </a:p>
          <a:p>
            <a:pPr marL="0" indent="0">
              <a:buNone/>
            </a:pPr>
            <a:r>
              <a:rPr lang="sv-SE" b="1" dirty="0"/>
              <a:t>Fraktvikt 15 000kg + 16 650kg = 31 650kg</a:t>
            </a:r>
          </a:p>
          <a:p>
            <a:pPr marL="0" indent="0">
              <a:buNone/>
            </a:pPr>
            <a:r>
              <a:rPr lang="sv-SE" dirty="0"/>
              <a:t>1/Fyllnadsgrad</a:t>
            </a:r>
          </a:p>
          <a:p>
            <a:pPr marL="0" indent="0">
              <a:buNone/>
            </a:pPr>
            <a:r>
              <a:rPr lang="sv-SE" dirty="0"/>
              <a:t>15 000kg/ max viktkapacitet 24 000kg = 62,5%</a:t>
            </a:r>
          </a:p>
          <a:p>
            <a:pPr marL="0" indent="0">
              <a:buNone/>
            </a:pPr>
            <a:r>
              <a:rPr lang="sv-SE" dirty="0"/>
              <a:t>9 </a:t>
            </a:r>
            <a:r>
              <a:rPr lang="sv-SE" dirty="0" err="1"/>
              <a:t>flm</a:t>
            </a:r>
            <a:r>
              <a:rPr lang="sv-SE" dirty="0"/>
              <a:t> /max volymkapacitet 13,6flm = 66%</a:t>
            </a:r>
          </a:p>
          <a:p>
            <a:pPr marL="0" indent="0">
              <a:buNone/>
            </a:pPr>
            <a:r>
              <a:rPr lang="sv-SE" dirty="0"/>
              <a:t>62,5% + 66% = 128,5%</a:t>
            </a:r>
          </a:p>
          <a:p>
            <a:pPr marL="0" indent="0">
              <a:buNone/>
            </a:pPr>
            <a:r>
              <a:rPr lang="sv-SE" dirty="0"/>
              <a:t>Totalt: 44 </a:t>
            </a:r>
            <a:r>
              <a:rPr lang="sv-SE" dirty="0" err="1"/>
              <a:t>pll</a:t>
            </a:r>
            <a:r>
              <a:rPr lang="sv-SE" dirty="0"/>
              <a:t> 20 000kg 13 </a:t>
            </a:r>
            <a:r>
              <a:rPr lang="sv-SE" dirty="0" err="1"/>
              <a:t>flm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83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577</Words>
  <Application>Microsoft Office PowerPoint</Application>
  <PresentationFormat>Bredbild</PresentationFormat>
  <Paragraphs>86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Fyllnadsgrad och samlastning</vt:lpstr>
      <vt:lpstr>Fyllnadsgrad och samlastning exempel</vt:lpstr>
      <vt:lpstr>Fyllnadsgrad och samlastning case 1</vt:lpstr>
      <vt:lpstr>Fyllnadsgrad och samlastning case 2</vt:lpstr>
      <vt:lpstr>Fyllnadsgrad och samlastning case 3</vt:lpstr>
      <vt:lpstr>Fyllnadsgrad och samlastning case 4 </vt:lpstr>
      <vt:lpstr>Fyllnadsgrad case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Fyllnadsgrad</dc:title>
  <dc:creator>Lisbeth Wessberg Ledner</dc:creator>
  <cp:lastModifiedBy>Lisbeth Ledner</cp:lastModifiedBy>
  <cp:revision>43</cp:revision>
  <cp:lastPrinted>2021-01-12T13:26:19Z</cp:lastPrinted>
  <dcterms:created xsi:type="dcterms:W3CDTF">2017-12-18T21:12:13Z</dcterms:created>
  <dcterms:modified xsi:type="dcterms:W3CDTF">2021-11-01T09:09:31Z</dcterms:modified>
</cp:coreProperties>
</file>