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0" r:id="rId4"/>
  </p:sldIdLst>
  <p:sldSz cx="12192000" cy="6858000"/>
  <p:notesSz cx="6888163" cy="100203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F5A600-BCD2-4F55-A6A1-EF87D3EA6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45C0FEF-3269-4058-AE18-6E6611E13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A36DC7C-9266-410C-B7BC-27BE0624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A2BF-B658-4EB2-808C-6E43F494E151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C931CC2-5103-4F09-8154-FB760334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164277A-BEC1-41F0-A764-D7F52DE8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B20-CBC4-4425-A84C-8B6A74E72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632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930B6C-0641-409B-88FF-AB9D29D7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BA22CC0-EFEC-4AA1-9738-C3612B4FB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A69491-36B0-4336-B647-BF2AB07B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A2BF-B658-4EB2-808C-6E43F494E151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9A35C2-E702-4616-84B8-BF405AA6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A6D7646-8C4E-4E2C-AABB-02E106BC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B20-CBC4-4425-A84C-8B6A74E72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50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976EDBA-022D-41B1-BACF-DC425B757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6DE22E9-65C1-40C8-96BF-C47D511CB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69DE8D4-DA98-4772-B032-A9A98417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A2BF-B658-4EB2-808C-6E43F494E151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A8F746-5B64-4715-8DF8-C1F0683F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A29698-B59F-4803-91BE-BEA62DDE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B20-CBC4-4425-A84C-8B6A74E72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498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C68D6F-0130-4C7E-A665-F22E69A4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F560E2-E244-4123-AA89-514ACACC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E00244B-1DFC-4CCA-9E23-DF53AFFB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A2BF-B658-4EB2-808C-6E43F494E151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8626D0A-EB43-457B-99ED-5A20E72E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83CB5-FAF2-4868-ADBF-5B2F22E0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B20-CBC4-4425-A84C-8B6A74E72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39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8C09AD-C11A-4971-90CF-B449D788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C76DF13-2E0B-402C-9739-29C4AEAE7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5861C41-BFC0-47E5-94FE-39AD0D67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A2BF-B658-4EB2-808C-6E43F494E151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3A7F5BB-7681-478E-9BC2-E5CACF81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EE437F-1E5B-42D6-A69C-B6A7538D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B20-CBC4-4425-A84C-8B6A74E72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53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83162A-D81F-4319-929A-961260C4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18B509-B3AA-42BE-B8EA-09C0565BD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A42A194-9E81-4BDD-9418-E29DB7977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9DF275F-6A68-44A6-A081-C7197976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A2BF-B658-4EB2-808C-6E43F494E151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844CDE-D8BC-4DEB-A783-35F3720E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B6ECCDA-8EE0-4311-83E1-3E7A0E57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B20-CBC4-4425-A84C-8B6A74E72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474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CD1D2E-4533-4053-A65B-8B8C10C7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DD0BAE3-8C75-4C60-8CA5-83FE7FAAD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C694082-D8DB-477D-A795-5C2ED65FC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31E4F6D-E97D-4CE6-842F-33193D4D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F0E0BB9-A180-4C3E-B6CC-3F012294F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6A62465-D243-469D-B299-8BC48B66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A2BF-B658-4EB2-808C-6E43F494E151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5573CAE-3DF3-4A33-B666-00D3F497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44FB1FC-A117-4262-9BB3-C043065D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B20-CBC4-4425-A84C-8B6A74E72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90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324D32-B805-4183-B981-0EECC87E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1D6BF8B-9538-4651-B36A-AA422642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A2BF-B658-4EB2-808C-6E43F494E151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71D441A-25DF-469A-A74A-1CD20415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77828EF-7E78-493E-96DA-72ADF403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B20-CBC4-4425-A84C-8B6A74E72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46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D3CE35B-3A6E-4003-803C-F1D0DBA8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A2BF-B658-4EB2-808C-6E43F494E151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89A7AD6-D3F9-4834-BF24-B28E9619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C691616-25D4-4BDB-808C-FC0E1CD6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B20-CBC4-4425-A84C-8B6A74E72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731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684E1B-7BB7-4593-859C-381B025F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5E75FDD-ABB0-4361-B0CF-ED7CE5C9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31B8A8B-C388-45CD-9638-3247877A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98FBF83-9375-4301-A5DD-B36C4D92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A2BF-B658-4EB2-808C-6E43F494E151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A8C0C78-8C2E-41E9-96A9-7CC7CA0B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B5A5DFA-AF63-4259-9127-382C1977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B20-CBC4-4425-A84C-8B6A74E72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369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631C5E-B1E2-40BC-B9E5-ECB0DE9A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300FA82-8D46-4229-9ECC-86CC4ED44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D0C449C-D683-4521-9EC2-7A50BF0F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270093F-CDB4-4BE4-8C00-A8D62A42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A2BF-B658-4EB2-808C-6E43F494E151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8AE5E7D-37D8-425C-A7A2-42EDFED5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28BCA49-80B0-4AD9-A8EA-C79D31EB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B20-CBC4-4425-A84C-8B6A74E72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856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3DB1A8A-BFAB-4A6F-B923-198B7B57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F0956A6-B6CB-4185-B9C4-BD34F4337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054D9B5-4EC4-4C07-B215-21A30384E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A2BF-B658-4EB2-808C-6E43F494E151}" type="datetimeFigureOut">
              <a:rPr lang="sv-SE" smtClean="0"/>
              <a:t>2023-11-23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E0A73D4-9C60-41FD-A172-775E2DDB5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5107A1-9174-4258-B41D-927EC4019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08B20-CBC4-4425-A84C-8B6A74E72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20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D2F2ECA-C0AA-4A01-A6C0-628A0AAB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62560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2400" dirty="0"/>
              <a:t>Nio bokningar</a:t>
            </a:r>
          </a:p>
          <a:p>
            <a:pPr marL="0" indent="0">
              <a:buNone/>
            </a:pPr>
            <a:r>
              <a:rPr lang="sv-SE" sz="2400" dirty="0"/>
              <a:t>1/Beräkna utrymmet som varje bokning behöver, summera.</a:t>
            </a:r>
          </a:p>
          <a:p>
            <a:pPr marL="0" indent="0">
              <a:buNone/>
            </a:pPr>
            <a:r>
              <a:rPr lang="sv-SE" sz="2400" dirty="0"/>
              <a:t>2/Hur många trailers behöver du?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D1896847-1622-4B63-BFD7-EDF0DCB6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v-SE" b="1" dirty="0">
                <a:solidFill>
                  <a:srgbClr val="E62E00"/>
                </a:solidFill>
              </a:rPr>
              <a:t>Lastplanering och ruttplanering del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1650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419224"/>
            <a:ext cx="10629900" cy="48482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sz="2400" b="1" dirty="0"/>
              <a:t>1/  </a:t>
            </a:r>
            <a:r>
              <a:rPr lang="sv-SE" sz="2400" b="1" dirty="0" err="1"/>
              <a:t>Reipal</a:t>
            </a:r>
            <a:r>
              <a:rPr lang="sv-SE" sz="2400" b="1" dirty="0"/>
              <a:t> AB i Höör </a:t>
            </a:r>
          </a:p>
          <a:p>
            <a:pPr marL="0" indent="0">
              <a:buNone/>
            </a:pPr>
            <a:r>
              <a:rPr lang="sv-SE" sz="2400" dirty="0"/>
              <a:t>10 kli 3 120kg = 5ppl + 5 kli med måtten 0,7m x 1,1m, 2 m höga, dessa kräver golvplats, inget kan lastas ovanpå</a:t>
            </a:r>
          </a:p>
          <a:p>
            <a:pPr marL="0" indent="0">
              <a:buNone/>
            </a:pPr>
            <a:r>
              <a:rPr lang="sv-SE" sz="2400" dirty="0"/>
              <a:t>Destination: DE 90 Nürnberg</a:t>
            </a:r>
          </a:p>
          <a:p>
            <a:pPr marL="0" indent="0">
              <a:buNone/>
            </a:pPr>
            <a:r>
              <a:rPr lang="sv-SE" sz="2400" b="1" dirty="0"/>
              <a:t>2/Luna AB Alingsås </a:t>
            </a:r>
          </a:p>
          <a:p>
            <a:pPr marL="0" indent="0">
              <a:buNone/>
            </a:pPr>
            <a:r>
              <a:rPr lang="sv-SE" sz="2400" dirty="0"/>
              <a:t>6pll 8 675kg till. Pallarna är inte staplingsbara.  5 pallar har måtten 1m x 1,3m. 1 pall har måtten 0,9m x 1,3m</a:t>
            </a:r>
          </a:p>
          <a:p>
            <a:pPr marL="0" indent="0">
              <a:buNone/>
            </a:pPr>
            <a:r>
              <a:rPr lang="sv-SE" sz="2400" dirty="0"/>
              <a:t>Destination: DE 20 Hamburg </a:t>
            </a:r>
          </a:p>
          <a:p>
            <a:pPr marL="0" indent="0">
              <a:buNone/>
            </a:pPr>
            <a:r>
              <a:rPr lang="sv-SE" sz="2400" b="1" dirty="0"/>
              <a:t>3/Perstorp AB i Perstorp </a:t>
            </a:r>
          </a:p>
          <a:p>
            <a:pPr marL="0" indent="0">
              <a:buNone/>
            </a:pPr>
            <a:r>
              <a:rPr lang="sv-SE" sz="2400" dirty="0"/>
              <a:t>9 </a:t>
            </a:r>
            <a:r>
              <a:rPr lang="sv-SE" sz="2400" dirty="0" err="1"/>
              <a:t>pll</a:t>
            </a:r>
            <a:r>
              <a:rPr lang="sv-SE" sz="2400" dirty="0"/>
              <a:t> 10 800kg ej staplingsbara </a:t>
            </a:r>
          </a:p>
          <a:p>
            <a:pPr marL="0" indent="0">
              <a:buNone/>
            </a:pPr>
            <a:r>
              <a:rPr lang="sv-SE" sz="2400" dirty="0"/>
              <a:t>Destination: DE 70 Stuttgart </a:t>
            </a:r>
          </a:p>
          <a:p>
            <a:pPr marL="0" indent="0">
              <a:buNone/>
            </a:pPr>
            <a:r>
              <a:rPr lang="sv-SE" sz="2400" b="1" dirty="0"/>
              <a:t>4/Volvo AB i Skövde</a:t>
            </a:r>
          </a:p>
          <a:p>
            <a:pPr marL="0" indent="0">
              <a:buNone/>
            </a:pPr>
            <a:r>
              <a:rPr lang="sv-SE" sz="2400" dirty="0"/>
              <a:t>7 </a:t>
            </a:r>
            <a:r>
              <a:rPr lang="sv-SE" sz="2400" dirty="0" err="1"/>
              <a:t>pll</a:t>
            </a:r>
            <a:r>
              <a:rPr lang="sv-SE" sz="2400" dirty="0"/>
              <a:t> 2375kg 2,8 </a:t>
            </a:r>
            <a:r>
              <a:rPr lang="sv-SE" sz="2400" dirty="0" err="1"/>
              <a:t>flm</a:t>
            </a:r>
            <a:r>
              <a:rPr lang="sv-SE" sz="2400" dirty="0"/>
              <a:t> </a:t>
            </a:r>
          </a:p>
          <a:p>
            <a:pPr marL="0" indent="0">
              <a:buNone/>
            </a:pPr>
            <a:r>
              <a:rPr lang="sv-SE" sz="2400" dirty="0"/>
              <a:t>Destination: BE 90 Gent</a:t>
            </a:r>
          </a:p>
          <a:p>
            <a:pPr marL="0" indent="0">
              <a:buNone/>
            </a:pPr>
            <a:r>
              <a:rPr lang="sv-SE" sz="2400" b="1" dirty="0"/>
              <a:t>5/Emtunga AB i Emtunga </a:t>
            </a:r>
          </a:p>
          <a:p>
            <a:pPr marL="0" indent="0">
              <a:buNone/>
            </a:pPr>
            <a:r>
              <a:rPr lang="sv-SE" sz="2400" dirty="0"/>
              <a:t>6 kolli 1375kg ej staplingsbara mått 1,4l x 1,2b 0,8h </a:t>
            </a:r>
          </a:p>
          <a:p>
            <a:pPr marL="0" indent="0">
              <a:buNone/>
            </a:pPr>
            <a:r>
              <a:rPr lang="sv-SE" sz="2400" dirty="0"/>
              <a:t>DE 28 Bremen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000" dirty="0"/>
          </a:p>
          <a:p>
            <a:endParaRPr lang="sv-SE" sz="2000" dirty="0"/>
          </a:p>
          <a:p>
            <a:pPr marL="0" indent="0">
              <a:buNone/>
            </a:pPr>
            <a:endParaRPr lang="sv-SE" sz="2000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1AE369F5-BFCA-485F-B450-98782B25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Lastplanering och ruttplanering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7739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>
            <a:extLst>
              <a:ext uri="{FF2B5EF4-FFF2-40B4-BE49-F238E27FC236}">
                <a16:creationId xmlns:a16="http://schemas.microsoft.com/office/drawing/2014/main" id="{00A8C953-CD87-4103-8207-5CD4418E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Lastplanering och ruttplanering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7C5FBB-F612-4373-96AF-01EC9481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b="1" dirty="0"/>
              <a:t>6/Electrolux AB Ljungby</a:t>
            </a:r>
          </a:p>
          <a:p>
            <a:pPr marL="0" indent="0">
              <a:buNone/>
            </a:pPr>
            <a:r>
              <a:rPr lang="sv-SE" dirty="0"/>
              <a:t>19pll 10000kg 12 </a:t>
            </a:r>
            <a:r>
              <a:rPr lang="sv-SE" dirty="0" err="1"/>
              <a:t>pll</a:t>
            </a:r>
            <a:r>
              <a:rPr lang="sv-SE" dirty="0"/>
              <a:t> är 2 m höga. 6 </a:t>
            </a:r>
            <a:r>
              <a:rPr lang="sv-SE" dirty="0" err="1"/>
              <a:t>pll</a:t>
            </a:r>
            <a:r>
              <a:rPr lang="sv-SE" dirty="0"/>
              <a:t>  är 1 m höga, dessa 6 </a:t>
            </a:r>
            <a:r>
              <a:rPr lang="sv-SE" dirty="0" err="1"/>
              <a:t>pll</a:t>
            </a:r>
            <a:r>
              <a:rPr lang="sv-SE" dirty="0"/>
              <a:t> går att </a:t>
            </a:r>
            <a:r>
              <a:rPr lang="sv-SE" dirty="0" err="1"/>
              <a:t>dubbelställa</a:t>
            </a:r>
            <a:r>
              <a:rPr lang="sv-SE" dirty="0"/>
              <a:t> + 1 </a:t>
            </a:r>
            <a:r>
              <a:rPr lang="sv-SE" dirty="0" err="1"/>
              <a:t>halvpall</a:t>
            </a:r>
            <a:r>
              <a:rPr lang="sv-SE" dirty="0"/>
              <a:t> som är 2 m hög </a:t>
            </a:r>
          </a:p>
          <a:p>
            <a:pPr marL="0" indent="0">
              <a:buNone/>
            </a:pPr>
            <a:r>
              <a:rPr lang="sv-SE" dirty="0"/>
              <a:t>Destination: DE 80 München</a:t>
            </a:r>
            <a:endParaRPr lang="sv-SE" b="1" dirty="0"/>
          </a:p>
          <a:p>
            <a:pPr marL="0" indent="0">
              <a:buNone/>
            </a:pPr>
            <a:r>
              <a:rPr lang="sv-SE" b="1" dirty="0"/>
              <a:t>7/</a:t>
            </a:r>
            <a:r>
              <a:rPr lang="sv-SE" b="1" dirty="0" err="1"/>
              <a:t>Gelia</a:t>
            </a:r>
            <a:r>
              <a:rPr lang="sv-SE" b="1" dirty="0"/>
              <a:t> AB Mariestad</a:t>
            </a:r>
          </a:p>
          <a:p>
            <a:pPr marL="0" indent="0">
              <a:buNone/>
            </a:pPr>
            <a:r>
              <a:rPr lang="sv-SE" dirty="0"/>
              <a:t> 12 </a:t>
            </a:r>
            <a:r>
              <a:rPr lang="sv-SE" dirty="0" err="1"/>
              <a:t>pll</a:t>
            </a:r>
            <a:r>
              <a:rPr lang="sv-SE" dirty="0"/>
              <a:t> 4375kg 12ppl</a:t>
            </a:r>
          </a:p>
          <a:p>
            <a:pPr marL="0" indent="0">
              <a:buNone/>
            </a:pPr>
            <a:r>
              <a:rPr lang="sv-SE" dirty="0"/>
              <a:t>Destination: NL 26 Rotterdam  </a:t>
            </a:r>
          </a:p>
          <a:p>
            <a:pPr marL="0" indent="0">
              <a:buNone/>
            </a:pPr>
            <a:r>
              <a:rPr lang="sv-SE" b="1" dirty="0"/>
              <a:t>8/Gelins AB i Skara</a:t>
            </a:r>
          </a:p>
          <a:p>
            <a:pPr marL="0" indent="0">
              <a:buNone/>
            </a:pPr>
            <a:r>
              <a:rPr lang="sv-SE" dirty="0"/>
              <a:t>15 </a:t>
            </a:r>
            <a:r>
              <a:rPr lang="sv-SE" dirty="0" err="1"/>
              <a:t>ppl</a:t>
            </a:r>
            <a:r>
              <a:rPr lang="sv-SE" dirty="0"/>
              <a:t> 8790kg</a:t>
            </a:r>
          </a:p>
          <a:p>
            <a:pPr marL="0" indent="0">
              <a:buNone/>
            </a:pPr>
            <a:r>
              <a:rPr lang="sv-SE" dirty="0"/>
              <a:t>Destination DE 30 Hannover </a:t>
            </a:r>
          </a:p>
          <a:p>
            <a:pPr marL="0" indent="0">
              <a:buNone/>
            </a:pPr>
            <a:r>
              <a:rPr lang="sv-SE" b="1" dirty="0"/>
              <a:t>9/</a:t>
            </a:r>
            <a:r>
              <a:rPr lang="sv-SE" b="1" dirty="0" err="1"/>
              <a:t>Mondi</a:t>
            </a:r>
            <a:r>
              <a:rPr lang="sv-SE" b="1" dirty="0"/>
              <a:t> AB Örebro</a:t>
            </a:r>
          </a:p>
          <a:p>
            <a:pPr marL="0" indent="0">
              <a:buNone/>
            </a:pPr>
            <a:r>
              <a:rPr lang="sv-SE" dirty="0"/>
              <a:t>18 </a:t>
            </a:r>
            <a:r>
              <a:rPr lang="sv-SE" dirty="0" err="1"/>
              <a:t>pll</a:t>
            </a:r>
            <a:r>
              <a:rPr lang="sv-SE" dirty="0"/>
              <a:t> 8000kg 5,6flm</a:t>
            </a:r>
          </a:p>
          <a:p>
            <a:pPr marL="0" indent="0">
              <a:buNone/>
            </a:pPr>
            <a:r>
              <a:rPr lang="sv-SE" dirty="0"/>
              <a:t>Destination: NL 13 </a:t>
            </a:r>
            <a:r>
              <a:rPr lang="sv-SE" dirty="0" err="1"/>
              <a:t>Almere</a:t>
            </a: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630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239</Words>
  <Application>Microsoft Office PowerPoint</Application>
  <PresentationFormat>Bredbild</PresentationFormat>
  <Paragraphs>36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Lastplanering och ruttplanering del 1</vt:lpstr>
      <vt:lpstr>Lastplanering och ruttplanering</vt:lpstr>
      <vt:lpstr>Lastplanering och ruttplanering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Lastplanering och ruttplanering</dc:title>
  <dc:creator>Lisbeth Ledner</dc:creator>
  <cp:lastModifiedBy>Lisbeth Wessberg Ledner</cp:lastModifiedBy>
  <cp:revision>6</cp:revision>
  <cp:lastPrinted>2021-09-17T08:22:32Z</cp:lastPrinted>
  <dcterms:created xsi:type="dcterms:W3CDTF">2021-01-15T16:14:48Z</dcterms:created>
  <dcterms:modified xsi:type="dcterms:W3CDTF">2023-11-23T14:44:49Z</dcterms:modified>
</cp:coreProperties>
</file>