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ACC409A-D05A-40FD-B82F-21D2BA0E8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2C2561C8-54D1-4364-BFB4-E376A9946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C7FC56C-5AB4-4D6B-A4A0-E262CB1EF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D3AE-A9F4-4311-8BE3-AEB91F45CC66}" type="datetimeFigureOut">
              <a:rPr lang="sv-SE" smtClean="0"/>
              <a:t>2023-11-24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524EC41-38AB-40C7-A428-1C7FBA30A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F61730D-96F0-4C33-BB01-1655D82F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8E5A-8FE0-4F2D-8E20-7F343DEF5C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5116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6088204-4810-4E64-86E8-6471AA440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AE1AD0E1-E33A-4063-BE06-EA2FD79A8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EF3DE19-B342-4513-BA30-D18B1B8A6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D3AE-A9F4-4311-8BE3-AEB91F45CC66}" type="datetimeFigureOut">
              <a:rPr lang="sv-SE" smtClean="0"/>
              <a:t>2023-11-24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94EECAC-E8D7-430B-8316-18FF46A32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014F833-3607-4237-A1CB-0D7D906D9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8E5A-8FE0-4F2D-8E20-7F343DEF5C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526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77A13E0-0934-42FE-82CB-127D9A5A6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EA9C3368-4AB8-4EA3-9DC6-264140211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676645F-DD91-4B59-ABEB-1D40C6CBC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D3AE-A9F4-4311-8BE3-AEB91F45CC66}" type="datetimeFigureOut">
              <a:rPr lang="sv-SE" smtClean="0"/>
              <a:t>2023-11-24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DBEC2DE-BA3E-4D8F-B9CE-4D984C72E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66076ED-DFC2-4704-A54E-DF600496A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8E5A-8FE0-4F2D-8E20-7F343DEF5C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211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FDD4125-DCF6-450E-B545-E581E27D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F819B69-C30E-48F9-98E0-4BE204ADE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20BFAB1-18A6-4FF1-9DBF-DA9385050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D3AE-A9F4-4311-8BE3-AEB91F45CC66}" type="datetimeFigureOut">
              <a:rPr lang="sv-SE" smtClean="0"/>
              <a:t>2023-11-24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8BCB30A-419B-4C49-BE8A-DFBCBD870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02B2D2-ADDE-494D-93BC-EC915A20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8E5A-8FE0-4F2D-8E20-7F343DEF5C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301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F8D08A8-09D0-4ADF-90C3-5965E6DBC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FD10A4E-0904-4533-96F8-691CFA999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6685A4E-1CBC-4ABD-95B6-D2B692B7A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D3AE-A9F4-4311-8BE3-AEB91F45CC66}" type="datetimeFigureOut">
              <a:rPr lang="sv-SE" smtClean="0"/>
              <a:t>2023-11-24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2331A9F-5ABE-46A0-A42C-01CAACA65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4ED10AD-4955-4495-A6BD-A76D4E5F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8E5A-8FE0-4F2D-8E20-7F343DEF5C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22416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FB004B4-90D0-4E5C-8E8E-FF2F1686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628D6C3-0D5C-4782-A275-49B3578CE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B13D1C0E-55DE-46BF-B57A-351EC0046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B747440-4A24-4C7C-A2B9-EFD993F06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D3AE-A9F4-4311-8BE3-AEB91F45CC66}" type="datetimeFigureOut">
              <a:rPr lang="sv-SE" smtClean="0"/>
              <a:t>2023-11-24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1437E5E-A5F2-470C-84BB-89A61AE0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2AF35A7D-54C8-459B-AEF7-1A66BBE3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8E5A-8FE0-4F2D-8E20-7F343DEF5C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089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5BF9C00-3145-45E1-A00C-E7A76E707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F3C9498-2CB0-4045-BAE1-B3D1F4F18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A6424DEB-3001-42C4-A9B5-8C8AE177C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D9EBAB4E-B5B8-4356-B5D9-44375DD17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6D48A057-7B45-4F0A-8823-D12724287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BED4A2B-0E13-471C-B938-115C1FA2A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D3AE-A9F4-4311-8BE3-AEB91F45CC66}" type="datetimeFigureOut">
              <a:rPr lang="sv-SE" smtClean="0"/>
              <a:t>2023-11-24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5A216A21-5885-45A1-963E-2D825206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5453234B-72E9-4EAF-811B-A1DE9466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8E5A-8FE0-4F2D-8E20-7F343DEF5C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903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5F1A269-85B8-4D42-A494-92114A7A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FE3F2763-4327-4F61-A0A8-080810AA9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D3AE-A9F4-4311-8BE3-AEB91F45CC66}" type="datetimeFigureOut">
              <a:rPr lang="sv-SE" smtClean="0"/>
              <a:t>2023-11-24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8466CAF-140F-4528-9E78-5C744A9F3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BBED2A2-D52D-4715-8142-464626A94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8E5A-8FE0-4F2D-8E20-7F343DEF5C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4939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0CCCCC16-26F4-4E8A-8159-76A9837C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D3AE-A9F4-4311-8BE3-AEB91F45CC66}" type="datetimeFigureOut">
              <a:rPr lang="sv-SE" smtClean="0"/>
              <a:t>2023-11-24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DFE1E5A9-9274-4E9E-84F1-7CA24079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A07A6C98-43DB-4993-8308-F3D19D76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8E5A-8FE0-4F2D-8E20-7F343DEF5C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8862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086309F-A014-49FB-AB28-220EF04EA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1A1497C-B919-4BEA-95B5-4FDF340D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AD2F48E8-EEC0-4527-9D64-56780AE05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8B51152-156C-478A-AF56-0D75F82AF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D3AE-A9F4-4311-8BE3-AEB91F45CC66}" type="datetimeFigureOut">
              <a:rPr lang="sv-SE" smtClean="0"/>
              <a:t>2023-11-24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DB60540-BC1D-4A2F-8A16-00C1BECBB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F08ABCE0-2BF3-42D8-92DD-3F801A19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8E5A-8FE0-4F2D-8E20-7F343DEF5C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960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B53C680-15D5-43A1-95E5-B76EFD1B7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5BA47651-6724-485F-BD95-27F551C2E3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835147B-7E95-44D1-853A-309291938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0DA87A4-F725-4554-A386-71834C7C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D3AE-A9F4-4311-8BE3-AEB91F45CC66}" type="datetimeFigureOut">
              <a:rPr lang="sv-SE" smtClean="0"/>
              <a:t>2023-11-24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70855962-B330-472C-8563-02316E46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7B4F037-EE79-4802-9403-19EB72B8B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8E5A-8FE0-4F2D-8E20-7F343DEF5C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31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E0EE123F-8745-4742-BBEF-B5BBE43FD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2EAA336-287B-46D0-868E-9352ABBE6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1F1EA05-8172-482B-BF8A-51EBDEC048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DD3AE-A9F4-4311-8BE3-AEB91F45CC66}" type="datetimeFigureOut">
              <a:rPr lang="sv-SE" smtClean="0"/>
              <a:t>2023-11-24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F152960-D520-4F2B-8044-3210B75AC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EAD0C8-54FC-49F6-885C-BB3211AAA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38E5A-8FE0-4F2D-8E20-7F343DEF5C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9478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E1BEEAF7-1A64-4F81-8C70-44267A33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Last och ruttplanering lösning del 1</a:t>
            </a:r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57279CE6-D4AC-46A6-84FA-EC186A6BB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26" y="3778640"/>
            <a:ext cx="3859744" cy="713460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14C7C1BA-90C0-492F-84FA-5917A89EB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26" y="4823300"/>
            <a:ext cx="3859744" cy="713460"/>
          </a:xfrm>
          <a:prstGeom prst="rect">
            <a:avLst/>
          </a:prstGeom>
        </p:spPr>
      </p:pic>
      <p:pic>
        <p:nvPicPr>
          <p:cNvPr id="10" name="Bildobjekt 9">
            <a:extLst>
              <a:ext uri="{FF2B5EF4-FFF2-40B4-BE49-F238E27FC236}">
                <a16:creationId xmlns:a16="http://schemas.microsoft.com/office/drawing/2014/main" id="{E2A13485-E025-4434-BBD2-CF1C1F374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505" y="1562892"/>
            <a:ext cx="3467527" cy="640960"/>
          </a:xfrm>
          <a:prstGeom prst="rect">
            <a:avLst/>
          </a:prstGeom>
        </p:spPr>
      </p:pic>
      <p:pic>
        <p:nvPicPr>
          <p:cNvPr id="11" name="Bildobjekt 10">
            <a:extLst>
              <a:ext uri="{FF2B5EF4-FFF2-40B4-BE49-F238E27FC236}">
                <a16:creationId xmlns:a16="http://schemas.microsoft.com/office/drawing/2014/main" id="{50E82105-5AA3-4EEC-B162-7251EE2748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6506" y="2487975"/>
            <a:ext cx="3467526" cy="1058664"/>
          </a:xfrm>
          <a:prstGeom prst="rect">
            <a:avLst/>
          </a:prstGeom>
        </p:spPr>
      </p:pic>
      <p:pic>
        <p:nvPicPr>
          <p:cNvPr id="12" name="Bildobjekt 11">
            <a:extLst>
              <a:ext uri="{FF2B5EF4-FFF2-40B4-BE49-F238E27FC236}">
                <a16:creationId xmlns:a16="http://schemas.microsoft.com/office/drawing/2014/main" id="{D466EBE1-1E28-4543-877B-D05FF54A2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6505" y="3697032"/>
            <a:ext cx="3467527" cy="640960"/>
          </a:xfrm>
          <a:prstGeom prst="rect">
            <a:avLst/>
          </a:prstGeom>
        </p:spPr>
      </p:pic>
      <p:pic>
        <p:nvPicPr>
          <p:cNvPr id="14" name="Bildobjekt 13">
            <a:extLst>
              <a:ext uri="{FF2B5EF4-FFF2-40B4-BE49-F238E27FC236}">
                <a16:creationId xmlns:a16="http://schemas.microsoft.com/office/drawing/2014/main" id="{6D7B017B-A5D2-4198-98D9-ADB0914D84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4904" y="1562892"/>
            <a:ext cx="3701256" cy="684164"/>
          </a:xfrm>
          <a:prstGeom prst="rect">
            <a:avLst/>
          </a:prstGeom>
        </p:spPr>
      </p:pic>
      <p:pic>
        <p:nvPicPr>
          <p:cNvPr id="15" name="Bildobjekt 14">
            <a:extLst>
              <a:ext uri="{FF2B5EF4-FFF2-40B4-BE49-F238E27FC236}">
                <a16:creationId xmlns:a16="http://schemas.microsoft.com/office/drawing/2014/main" id="{11335060-7206-4A7C-9EFC-512E68A9A5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94904" y="2585317"/>
            <a:ext cx="3701256" cy="684164"/>
          </a:xfrm>
          <a:prstGeom prst="rect">
            <a:avLst/>
          </a:prstGeom>
        </p:spPr>
      </p:pic>
      <p:pic>
        <p:nvPicPr>
          <p:cNvPr id="17" name="Bildobjekt 16">
            <a:extLst>
              <a:ext uri="{FF2B5EF4-FFF2-40B4-BE49-F238E27FC236}">
                <a16:creationId xmlns:a16="http://schemas.microsoft.com/office/drawing/2014/main" id="{FFB8A477-BDDC-4208-BE4E-38B5F0A503B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53881"/>
          <a:stretch/>
        </p:blipFill>
        <p:spPr>
          <a:xfrm>
            <a:off x="7380902" y="4527697"/>
            <a:ext cx="4183086" cy="295603"/>
          </a:xfrm>
          <a:prstGeom prst="rect">
            <a:avLst/>
          </a:prstGeom>
        </p:spPr>
      </p:pic>
      <p:pic>
        <p:nvPicPr>
          <p:cNvPr id="2" name="Bildobjekt 1">
            <a:extLst>
              <a:ext uri="{FF2B5EF4-FFF2-40B4-BE49-F238E27FC236}">
                <a16:creationId xmlns:a16="http://schemas.microsoft.com/office/drawing/2014/main" id="{76CE6A85-3C50-4ED0-B9D9-EF401785E1F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53822"/>
          <a:stretch/>
        </p:blipFill>
        <p:spPr>
          <a:xfrm>
            <a:off x="7380902" y="5319050"/>
            <a:ext cx="4182218" cy="295603"/>
          </a:xfrm>
          <a:prstGeom prst="rect">
            <a:avLst/>
          </a:prstGeom>
        </p:spPr>
      </p:pic>
      <p:sp>
        <p:nvSpPr>
          <p:cNvPr id="3" name="textruta 2">
            <a:extLst>
              <a:ext uri="{FF2B5EF4-FFF2-40B4-BE49-F238E27FC236}">
                <a16:creationId xmlns:a16="http://schemas.microsoft.com/office/drawing/2014/main" id="{95A9E202-E914-454A-ADB5-7C713A1FA4F2}"/>
              </a:ext>
            </a:extLst>
          </p:cNvPr>
          <p:cNvSpPr txBox="1"/>
          <p:nvPr/>
        </p:nvSpPr>
        <p:spPr>
          <a:xfrm>
            <a:off x="7543800" y="4914900"/>
            <a:ext cx="27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39,99 </a:t>
            </a:r>
            <a:r>
              <a:rPr lang="sv-SE" dirty="0" err="1"/>
              <a:t>flm</a:t>
            </a:r>
            <a:r>
              <a:rPr lang="sv-SE" dirty="0"/>
              <a:t> / 13,6 = 3 trailers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58149383-5C10-F535-4E27-8472D63A886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3520" y="1588403"/>
            <a:ext cx="4089050" cy="872527"/>
          </a:xfrm>
          <a:prstGeom prst="rect">
            <a:avLst/>
          </a:prstGeom>
        </p:spPr>
      </p:pic>
      <p:pic>
        <p:nvPicPr>
          <p:cNvPr id="13" name="Bildobjekt 12">
            <a:extLst>
              <a:ext uri="{FF2B5EF4-FFF2-40B4-BE49-F238E27FC236}">
                <a16:creationId xmlns:a16="http://schemas.microsoft.com/office/drawing/2014/main" id="{497C94FE-44D3-6191-D2F6-9F807E6731C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2269" y="2633748"/>
            <a:ext cx="3813319" cy="81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0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13</Words>
  <Application>Microsoft Office PowerPoint</Application>
  <PresentationFormat>Bredbild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Last och ruttplanering lösning del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Last och ruttplanering lösning del 1</dc:title>
  <dc:creator>Lisbeth Ledner</dc:creator>
  <cp:lastModifiedBy>Lisbeth Wessberg Ledner</cp:lastModifiedBy>
  <cp:revision>6</cp:revision>
  <dcterms:created xsi:type="dcterms:W3CDTF">2021-01-17T10:47:32Z</dcterms:created>
  <dcterms:modified xsi:type="dcterms:W3CDTF">2023-11-24T12:48:49Z</dcterms:modified>
</cp:coreProperties>
</file>