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69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48" autoAdjust="0"/>
  </p:normalViewPr>
  <p:slideViewPr>
    <p:cSldViewPr snapToGrid="0">
      <p:cViewPr varScale="1">
        <p:scale>
          <a:sx n="52" d="100"/>
          <a:sy n="52" d="100"/>
        </p:scale>
        <p:origin x="122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1E0B-92BA-43D9-AE8B-906EAD0A327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D3269-493A-49D6-8323-508ABAF98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67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D3269-493A-49D6-8323-508ABAF9880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709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C940DA-4F16-4FD4-AA79-5768B42F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3DC1FA9-E8DA-4F6E-BA13-BC96C913B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97D8DF5-DF6E-4508-A116-4321F0A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2AE58A-756E-4C76-BEA4-D119615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0F5922-5D2A-4820-98A1-81A927BA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C1F4D-CD1F-4842-B7B4-3B54A8B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F4528C0-8B13-4FEF-84C1-E35DC7CAD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913CB0E-2751-43AE-BC2F-413E6BDA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C0AC8EB-1D34-41B3-9BD9-2F7B5E27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E767ECD-716A-4927-B430-660CB7A1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069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CA2E2EC-685C-4241-8898-F356C3B1D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E7B03AE-D6F7-4D0C-80FE-CB66DB10C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8197F1-ED32-4384-93B6-F353CA27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825D4E6-F7E6-4AF4-8A44-79CC70B8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21DD8D7-92D8-48CF-A898-A61C882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9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A82699-547F-412D-938B-E90ABCC7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0C6488-7A90-4C2F-A10D-93AFABE1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116054B-D4B8-406B-A858-D3566991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AF1C-46BA-4998-811F-BD8F9380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ABC27FE-E145-4A58-BAF3-F9F69569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940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43ED37-BA40-495C-9C38-52166A2C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D8666D2-B853-42D6-9BFD-1C4CCEC89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04F120-EAA2-4855-9002-44A55FBE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7D82872-A068-4693-957D-80B44ABF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793769-19C0-4886-9B84-EA5C2C48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72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71C2BA-F5BB-4320-9148-60DC7FF3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4CEEA0D-1AB9-4587-B17F-F9CD8A85E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D32A8B9-B6BF-4E49-9780-605BAF92A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185C475-6BDA-464E-83B9-E370935B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792D1E3-9D10-45F3-B852-F4600352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1E70D45-9239-4B7A-98C6-B89810D5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010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D26E77-E0ED-4CC7-B26C-0CDFD329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B850AA2-96C9-4416-A835-A30A42199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C65628E-4B88-43A0-BB50-24EFF1E9E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0373FDE-1E0C-41C3-B135-0180608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D1EA76E-89B6-4576-859A-DAB0CD06B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62046D3-268E-46B1-8771-7A55C9DC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1C86E4E-8070-4C22-9012-91B0398B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55AA04E-D22B-436C-8E74-94A2CE4D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751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0499FD-3E64-43DB-B05D-36510547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27C31C-960D-42B0-A32D-1B9DC2C9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B94941D-66D1-409A-9D7E-65480B26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ED9B9A-08BD-4F8A-BA34-65D53B7D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382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1E5B0D5-F495-4179-B351-100F7F7D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A9025F6-E977-4800-B386-079AACF0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45BBFD2-9CF1-4AD5-97CF-58A71435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8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F0B1FA-ABC5-4F6A-AFC8-140F9E7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695E0D-8496-4AE8-8261-3679B034D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DC325DC-8B20-4337-934F-C01B4E708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233789D-4420-4A43-AC0D-33650411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299027E-3EEA-489C-BF79-17FE682F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A17196D-E6F3-4DDC-811A-3A8CCA4A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40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83366-7BBB-44A8-915B-E9542944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658B9F5-1B57-43BB-8D8F-49652CE66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8E148B7-9E3F-4BC1-9E9A-FEF057EB8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29B900C-E86D-4519-8BB2-03837D52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C2C7997-ED00-4ABE-ACB0-0EE090FD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015A765-92D6-41A1-A7B1-CA9F7FD0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1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50811F0-C286-47D4-B38E-AFCF099A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5DEDCDB-E69B-44C4-AF94-C5AECB0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1EE9517-664E-40D1-92CB-4EFFA3B7E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A0DAB4-1920-4052-B48E-CBF771112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E2D46C-B39A-445C-AC81-66575DB92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635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4C7ADD92-8FEB-441D-8E79-A0E04C13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3" y="5890351"/>
            <a:ext cx="5043135" cy="886291"/>
          </a:xfrm>
          <a:prstGeom prst="rect">
            <a:avLst/>
          </a:prstGeom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28018AE2-E696-46D6-8DCE-33A4DE1AB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2"/>
          <a:stretch/>
        </p:blipFill>
        <p:spPr>
          <a:xfrm>
            <a:off x="1016000" y="399389"/>
            <a:ext cx="9694385" cy="54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5F4E3B-A8FD-4212-8FE7-AE9FA002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Varuägarens </a:t>
            </a:r>
            <a:r>
              <a:rPr lang="sv-SE" dirty="0" err="1"/>
              <a:t>prisavtal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CC2FD8-085E-452D-A3ED-40FA2052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Fördelsberäkning</a:t>
            </a:r>
          </a:p>
          <a:p>
            <a:pPr lvl="1"/>
            <a:r>
              <a:rPr lang="sv-SE" dirty="0"/>
              <a:t>Fraktkostnaden kan bli lägre om vikten höjs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Tex 390kg = 400kg </a:t>
            </a:r>
          </a:p>
          <a:p>
            <a:pPr lvl="1"/>
            <a:r>
              <a:rPr lang="sv-SE" dirty="0"/>
              <a:t>4 x 412 = 1648:-</a:t>
            </a:r>
          </a:p>
          <a:p>
            <a:pPr lvl="1"/>
            <a:r>
              <a:rPr lang="sv-SE" dirty="0"/>
              <a:t>5 x 326 = 1630:-</a:t>
            </a:r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EDC7808-ACD4-4DE5-BAC8-C601F4AB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2</a:t>
            </a:fld>
            <a:endParaRPr lang="sv-SE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6F85B572-0287-40E0-A7B9-8C84439DE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380431"/>
              </p:ext>
            </p:extLst>
          </p:nvPr>
        </p:nvGraphicFramePr>
        <p:xfrm>
          <a:off x="1256822" y="2691098"/>
          <a:ext cx="10014151" cy="96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854657" imgH="565265" progId="Excel.Sheet.12">
                  <p:embed/>
                </p:oleObj>
              </mc:Choice>
              <mc:Fallback>
                <p:oleObj name="Worksheet" r:id="rId3" imgW="5854657" imgH="565265" progId="Excel.Sheet.12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6F85B572-0287-40E0-A7B9-8C84439DE7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822" y="2691098"/>
                        <a:ext cx="10014151" cy="966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3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28</Words>
  <Application>Microsoft Office PowerPoint</Application>
  <PresentationFormat>Bredbild</PresentationFormat>
  <Paragraphs>13</Paragraphs>
  <Slides>2</Slides>
  <Notes>1</Notes>
  <HiddenSlides>0</HiddenSlides>
  <MMClips>0</MMClips>
  <ScaleCrop>false</ScaleCrop>
  <HeadingPairs>
    <vt:vector size="8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Worksheet</vt:lpstr>
      <vt:lpstr>PowerPoint-presentation</vt:lpstr>
      <vt:lpstr>Varuägarens prisavtal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Från kostnadskalkyl till pris för kund och lönsamhet</dc:title>
  <dc:creator>Lisbeth Ledner</dc:creator>
  <cp:lastModifiedBy>Lisbeth Wessberg Ledner</cp:lastModifiedBy>
  <cp:revision>35</cp:revision>
  <dcterms:created xsi:type="dcterms:W3CDTF">2019-01-27T14:04:56Z</dcterms:created>
  <dcterms:modified xsi:type="dcterms:W3CDTF">2023-11-29T09:51:09Z</dcterms:modified>
</cp:coreProperties>
</file>