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79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07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853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1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4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814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033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59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1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42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8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FC4B-0AF9-4A26-B906-E4E3442B44DF}" type="datetimeFigureOut">
              <a:rPr lang="sv-SE" smtClean="0"/>
              <a:t>2023-11-28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7525-9616-467A-90B3-7E165F0686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sselfin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E879D0-ADD8-4700-A891-61035EE0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Fartygsposition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0B542C-714F-4D8F-B4A2-8F3FB60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dirty="0"/>
          </a:p>
          <a:p>
            <a:r>
              <a:rPr lang="sv-SE" dirty="0">
                <a:hlinkClick r:id="rId2"/>
              </a:rPr>
              <a:t>https://www.vesselfinder.com/</a:t>
            </a:r>
            <a:endParaRPr lang="sv-SE" dirty="0"/>
          </a:p>
          <a:p>
            <a:r>
              <a:rPr lang="sv-SE"/>
              <a:t>Filter</a:t>
            </a:r>
            <a:endParaRPr lang="sv-SE" dirty="0"/>
          </a:p>
          <a:p>
            <a:pPr lvl="1"/>
            <a:r>
              <a:rPr lang="sv-SE" dirty="0" err="1"/>
              <a:t>Cargo</a:t>
            </a:r>
            <a:r>
              <a:rPr lang="sv-SE" dirty="0"/>
              <a:t> </a:t>
            </a:r>
            <a:r>
              <a:rPr lang="sv-SE" dirty="0" err="1"/>
              <a:t>vessel</a:t>
            </a:r>
            <a:endParaRPr lang="sv-SE" dirty="0"/>
          </a:p>
          <a:p>
            <a:r>
              <a:rPr lang="sv-SE" dirty="0" err="1"/>
              <a:t>Find</a:t>
            </a:r>
            <a:r>
              <a:rPr lang="sv-SE" dirty="0"/>
              <a:t> a </a:t>
            </a:r>
            <a:r>
              <a:rPr lang="sv-SE" dirty="0" err="1"/>
              <a:t>vessel</a:t>
            </a:r>
            <a:endParaRPr lang="sv-SE" dirty="0"/>
          </a:p>
          <a:p>
            <a:pPr lvl="1"/>
            <a:r>
              <a:rPr lang="sv-SE" dirty="0"/>
              <a:t>Sök på Maersk</a:t>
            </a:r>
          </a:p>
          <a:p>
            <a:pPr lvl="1"/>
            <a:r>
              <a:rPr lang="sv-SE" dirty="0"/>
              <a:t>CMA CGM</a:t>
            </a:r>
          </a:p>
          <a:p>
            <a:pPr lvl="1"/>
            <a:r>
              <a:rPr lang="sv-SE" dirty="0"/>
              <a:t>Evergreen</a:t>
            </a:r>
          </a:p>
          <a:p>
            <a:pPr lvl="2"/>
            <a:r>
              <a:rPr lang="sv-SE" dirty="0" err="1"/>
              <a:t>Ever</a:t>
            </a:r>
            <a:endParaRPr lang="sv-SE" dirty="0"/>
          </a:p>
          <a:p>
            <a:r>
              <a:rPr lang="sv-SE" dirty="0"/>
              <a:t>Show </a:t>
            </a:r>
            <a:r>
              <a:rPr lang="sv-SE" dirty="0" err="1"/>
              <a:t>vessel</a:t>
            </a:r>
            <a:r>
              <a:rPr lang="sv-SE" dirty="0"/>
              <a:t> </a:t>
            </a:r>
            <a:r>
              <a:rPr lang="sv-SE" dirty="0" err="1"/>
              <a:t>name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64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Schedules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243840" y="1825625"/>
            <a:ext cx="4897120" cy="4351338"/>
          </a:xfrm>
        </p:spPr>
        <p:txBody>
          <a:bodyPr>
            <a:normAutofit/>
          </a:bodyPr>
          <a:lstStyle/>
          <a:p>
            <a:r>
              <a:rPr lang="sv-SE" dirty="0"/>
              <a:t>Hitta rederi som kan skeppa containers mellan  hamnar.</a:t>
            </a:r>
          </a:p>
          <a:p>
            <a:r>
              <a:rPr lang="sv-SE" dirty="0"/>
              <a:t>Vilken ledtid tar ”resan”?</a:t>
            </a:r>
          </a:p>
          <a:p>
            <a:r>
              <a:rPr lang="sv-SE" dirty="0"/>
              <a:t>Jämför två rederiers ledtider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747D8339-DE03-46F5-A4F0-2A85E525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7040" y="1825625"/>
            <a:ext cx="2534920" cy="4351338"/>
          </a:xfrm>
        </p:spPr>
        <p:txBody>
          <a:bodyPr>
            <a:normAutofit/>
          </a:bodyPr>
          <a:lstStyle/>
          <a:p>
            <a:r>
              <a:rPr lang="sv-SE" dirty="0"/>
              <a:t>Maersk</a:t>
            </a:r>
          </a:p>
          <a:p>
            <a:r>
              <a:rPr lang="sv-SE" dirty="0"/>
              <a:t>MSC</a:t>
            </a:r>
          </a:p>
          <a:p>
            <a:r>
              <a:rPr lang="sv-SE" dirty="0"/>
              <a:t>CMA-CGM</a:t>
            </a:r>
          </a:p>
          <a:p>
            <a:r>
              <a:rPr lang="sv-SE" dirty="0"/>
              <a:t>COSCO</a:t>
            </a:r>
          </a:p>
          <a:p>
            <a:r>
              <a:rPr lang="sv-SE" dirty="0" err="1"/>
              <a:t>Hapag</a:t>
            </a:r>
            <a:r>
              <a:rPr lang="sv-SE" dirty="0"/>
              <a:t>-Lloyd</a:t>
            </a:r>
          </a:p>
          <a:p>
            <a:r>
              <a:rPr lang="sv-SE" dirty="0"/>
              <a:t>Evergreen</a:t>
            </a:r>
          </a:p>
          <a:p>
            <a:r>
              <a:rPr lang="sv-SE" dirty="0"/>
              <a:t>Yang Ming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9A40084-EED8-4A82-8605-35D8A8B59371}"/>
              </a:ext>
            </a:extLst>
          </p:cNvPr>
          <p:cNvSpPr txBox="1"/>
          <p:nvPr/>
        </p:nvSpPr>
        <p:spPr>
          <a:xfrm>
            <a:off x="4907280" y="1825625"/>
            <a:ext cx="4297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sv-SE" sz="2000" dirty="0"/>
              <a:t>1/ Från Ningbo till Los Angeles</a:t>
            </a:r>
          </a:p>
          <a:p>
            <a:pPr lvl="1"/>
            <a:r>
              <a:rPr lang="sv-SE" sz="2000" dirty="0"/>
              <a:t>2/ Från Singapore till Sydney</a:t>
            </a:r>
          </a:p>
          <a:p>
            <a:pPr lvl="1"/>
            <a:r>
              <a:rPr lang="sv-SE" sz="2000" dirty="0"/>
              <a:t>3/ Från Rotterdam till Jakarta</a:t>
            </a:r>
          </a:p>
          <a:p>
            <a:pPr lvl="1"/>
            <a:r>
              <a:rPr lang="sv-SE" sz="2000" dirty="0"/>
              <a:t>4/ Från Hamburg till Valparaiso</a:t>
            </a:r>
          </a:p>
          <a:p>
            <a:pPr lvl="1"/>
            <a:r>
              <a:rPr lang="sv-SE" sz="2000" dirty="0"/>
              <a:t>5/ Från Houston till Le Havre</a:t>
            </a:r>
          </a:p>
          <a:p>
            <a:pPr lvl="1"/>
            <a:r>
              <a:rPr lang="sv-SE" sz="2000" dirty="0"/>
              <a:t>6/ Från Los Angeles till Yokohama</a:t>
            </a:r>
          </a:p>
          <a:p>
            <a:pPr lvl="1"/>
            <a:r>
              <a:rPr lang="sv-SE" sz="2000" dirty="0"/>
              <a:t>7/ Från Ho Chi Minh till Singapore</a:t>
            </a:r>
          </a:p>
          <a:p>
            <a:pPr lvl="1"/>
            <a:r>
              <a:rPr lang="sv-SE" sz="2000" dirty="0"/>
              <a:t>8/ Från Port Klang till Ningbo</a:t>
            </a:r>
          </a:p>
          <a:p>
            <a:pPr lvl="1"/>
            <a:r>
              <a:rPr lang="sv-SE" sz="2000" dirty="0"/>
              <a:t>9/ Från </a:t>
            </a:r>
            <a:r>
              <a:rPr lang="sv-SE" sz="2000" dirty="0" err="1"/>
              <a:t>Nhava</a:t>
            </a:r>
            <a:r>
              <a:rPr lang="sv-SE" sz="2000" dirty="0"/>
              <a:t> </a:t>
            </a:r>
            <a:r>
              <a:rPr lang="sv-SE" sz="2000" dirty="0" err="1"/>
              <a:t>Sheva</a:t>
            </a:r>
            <a:r>
              <a:rPr lang="sv-SE" sz="2000" dirty="0"/>
              <a:t> till New York</a:t>
            </a:r>
          </a:p>
          <a:p>
            <a:pPr lvl="1"/>
            <a:r>
              <a:rPr lang="sv-SE" sz="2000" dirty="0"/>
              <a:t>10/ Från Vera Cruz till </a:t>
            </a:r>
            <a:r>
              <a:rPr lang="sv-SE" sz="2000" dirty="0" err="1"/>
              <a:t>Jebel</a:t>
            </a:r>
            <a:r>
              <a:rPr lang="sv-SE" sz="2000" dirty="0"/>
              <a:t> Ali</a:t>
            </a:r>
          </a:p>
        </p:txBody>
      </p:sp>
    </p:spTree>
    <p:extLst>
      <p:ext uri="{BB962C8B-B14F-4D97-AF65-F5344CB8AC3E}">
        <p14:creationId xmlns:p14="http://schemas.microsoft.com/office/powerpoint/2010/main" val="181565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124</Words>
  <Application>Microsoft Office PowerPoint</Application>
  <PresentationFormat>Bredbild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Fartygsposition</vt:lpstr>
      <vt:lpstr>Övning Schedules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</dc:title>
  <dc:creator>Lisbeth Wessberg Ledner</dc:creator>
  <cp:lastModifiedBy>Lisbeth Wessberg Ledner</cp:lastModifiedBy>
  <cp:revision>18</cp:revision>
  <dcterms:created xsi:type="dcterms:W3CDTF">2016-11-25T08:05:57Z</dcterms:created>
  <dcterms:modified xsi:type="dcterms:W3CDTF">2023-11-28T17:37:06Z</dcterms:modified>
</cp:coreProperties>
</file>