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6840538" cy="9720263"/>
  <p:notesSz cx="7053263" cy="93091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537" y="2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C2D742C1-A8DE-475E-9B09-FB550D7DE05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63638"/>
            <a:ext cx="220980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6115" y="4480555"/>
            <a:ext cx="5642610" cy="3664727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707"/>
            <a:ext cx="3056151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537" y="8842707"/>
            <a:ext cx="3056150" cy="46639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5063D44D-1E19-4CDD-8B41-BC6839CEC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45275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90551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135826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81102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226377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271653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3169285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3622040" algn="l" defTabSz="905510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163638"/>
            <a:ext cx="220980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D44D-1E19-4CDD-8B41-BC6839CEC5C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265" indent="0" algn="ctr">
              <a:buNone/>
              <a:defRPr sz="1495"/>
            </a:lvl2pPr>
            <a:lvl3pPr marL="683895" indent="0" algn="ctr">
              <a:buNone/>
              <a:defRPr sz="1345"/>
            </a:lvl3pPr>
            <a:lvl4pPr marL="1026160" indent="0" algn="ctr">
              <a:buNone/>
              <a:defRPr sz="1195"/>
            </a:lvl4pPr>
            <a:lvl5pPr marL="1368425" indent="0" algn="ctr">
              <a:buNone/>
              <a:defRPr sz="1195"/>
            </a:lvl5pPr>
            <a:lvl6pPr marL="1710055" indent="0" algn="ctr">
              <a:buNone/>
              <a:defRPr sz="1195"/>
            </a:lvl6pPr>
            <a:lvl7pPr marL="2052320" indent="0" algn="ctr">
              <a:buNone/>
              <a:defRPr sz="1195"/>
            </a:lvl7pPr>
            <a:lvl8pPr marL="2393950" indent="0" algn="ctr">
              <a:buNone/>
              <a:defRPr sz="1195"/>
            </a:lvl8pPr>
            <a:lvl9pPr marL="2736215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7E1C-165D-4C1D-A908-0EBA2106F4DF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8466-A2CE-4558-BD48-6D4B93CEAC25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A203-EE6F-42B5-945D-2359BD295E19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FD1B-4E9B-4F6D-BD7F-40589EEA27F1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265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2pPr>
            <a:lvl3pPr marL="68389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616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84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1005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5232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395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621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CAD4-9618-4017-85D7-051D76EEAFE7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1DC6-3E1E-472E-9D0A-667E4B791161}" type="datetime1">
              <a:rPr lang="sv-SE" smtClean="0"/>
              <a:t>2023-11-01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265" indent="0">
              <a:buNone/>
              <a:defRPr sz="1495" b="1"/>
            </a:lvl2pPr>
            <a:lvl3pPr marL="683895" indent="0">
              <a:buNone/>
              <a:defRPr sz="1345" b="1"/>
            </a:lvl3pPr>
            <a:lvl4pPr marL="1026160" indent="0">
              <a:buNone/>
              <a:defRPr sz="1195" b="1"/>
            </a:lvl4pPr>
            <a:lvl5pPr marL="1368425" indent="0">
              <a:buNone/>
              <a:defRPr sz="1195" b="1"/>
            </a:lvl5pPr>
            <a:lvl6pPr marL="1710055" indent="0">
              <a:buNone/>
              <a:defRPr sz="1195" b="1"/>
            </a:lvl6pPr>
            <a:lvl7pPr marL="2052320" indent="0">
              <a:buNone/>
              <a:defRPr sz="1195" b="1"/>
            </a:lvl7pPr>
            <a:lvl8pPr marL="2393950" indent="0">
              <a:buNone/>
              <a:defRPr sz="1195" b="1"/>
            </a:lvl8pPr>
            <a:lvl9pPr marL="2736215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EF78-7244-4AF4-8895-ACE61A06D06A}" type="datetime1">
              <a:rPr lang="sv-SE" smtClean="0"/>
              <a:t>2023-11-01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5425-52F1-49E7-B92F-EE05700E436B}" type="datetime1">
              <a:rPr lang="sv-SE" smtClean="0"/>
              <a:t>2023-11-01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B6F-4E30-43FF-AB2B-2FFF69502239}" type="datetime1">
              <a:rPr lang="sv-SE" smtClean="0"/>
              <a:t>2023-11-01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5"/>
            </a:lvl1pPr>
            <a:lvl2pPr>
              <a:defRPr sz="2095"/>
            </a:lvl2pPr>
            <a:lvl3pPr>
              <a:defRPr sz="1795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2BC-2E5A-40EE-8744-8BCED01D7184}" type="datetime1">
              <a:rPr lang="sv-SE" smtClean="0"/>
              <a:t>2023-11-01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265" indent="0">
              <a:buNone/>
              <a:defRPr sz="2095"/>
            </a:lvl2pPr>
            <a:lvl3pPr marL="683895" indent="0">
              <a:buNone/>
              <a:defRPr sz="1795"/>
            </a:lvl3pPr>
            <a:lvl4pPr marL="1026160" indent="0">
              <a:buNone/>
              <a:defRPr sz="1495"/>
            </a:lvl4pPr>
            <a:lvl5pPr marL="1368425" indent="0">
              <a:buNone/>
              <a:defRPr sz="1495"/>
            </a:lvl5pPr>
            <a:lvl6pPr marL="1710055" indent="0">
              <a:buNone/>
              <a:defRPr sz="1495"/>
            </a:lvl6pPr>
            <a:lvl7pPr marL="2052320" indent="0">
              <a:buNone/>
              <a:defRPr sz="1495"/>
            </a:lvl7pPr>
            <a:lvl8pPr marL="2393950" indent="0">
              <a:buNone/>
              <a:defRPr sz="1495"/>
            </a:lvl8pPr>
            <a:lvl9pPr marL="2736215" indent="0">
              <a:buNone/>
              <a:defRPr sz="1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5"/>
            </a:lvl1pPr>
            <a:lvl2pPr marL="342265" indent="0">
              <a:buNone/>
              <a:defRPr sz="1045"/>
            </a:lvl2pPr>
            <a:lvl3pPr marL="683895" indent="0">
              <a:buNone/>
              <a:defRPr sz="900"/>
            </a:lvl3pPr>
            <a:lvl4pPr marL="1026160" indent="0">
              <a:buNone/>
              <a:defRPr sz="750"/>
            </a:lvl4pPr>
            <a:lvl5pPr marL="1368425" indent="0">
              <a:buNone/>
              <a:defRPr sz="750"/>
            </a:lvl5pPr>
            <a:lvl6pPr marL="1710055" indent="0">
              <a:buNone/>
              <a:defRPr sz="750"/>
            </a:lvl6pPr>
            <a:lvl7pPr marL="2052320" indent="0">
              <a:buNone/>
              <a:defRPr sz="750"/>
            </a:lvl7pPr>
            <a:lvl8pPr marL="2393950" indent="0">
              <a:buNone/>
              <a:defRPr sz="750"/>
            </a:lvl8pPr>
            <a:lvl9pPr marL="273621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C6DF-A7CB-4262-A5D9-35BDADFD1C1A}" type="datetime1">
              <a:rPr lang="sv-SE" smtClean="0"/>
              <a:t>2023-11-01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867A-9195-439E-848E-94432DCA6A71}" type="datetime1">
              <a:rPr lang="sv-SE" smtClean="0"/>
              <a:t>2023-11-01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45F5-F651-4A1D-AC0D-76127000857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3895" rtl="0" eaLnBrk="1" latinLnBrk="0" hangingPunct="1">
        <a:lnSpc>
          <a:spcPct val="90000"/>
        </a:lnSpc>
        <a:spcBef>
          <a:spcPct val="0"/>
        </a:spcBef>
        <a:buNone/>
        <a:defRPr sz="3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815" indent="-170815" algn="l" defTabSz="6838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8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34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3pPr>
      <a:lvl4pPr marL="119697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53924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88087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223135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56540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907030" indent="-170815" algn="l" defTabSz="6838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89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616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842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5232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3950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6215" algn="l" defTabSz="683895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3535" dirty="0"/>
              <a:t>Xingrong Zong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20315" y="1619885"/>
            <a:ext cx="4112260" cy="7724030"/>
          </a:xfrm>
          <a:ln>
            <a:noFill/>
          </a:ln>
        </p:spPr>
        <p:txBody>
          <a:bodyPr lIns="107950" tIns="36195" rIns="107950" bIns="36195">
            <a:noAutofit/>
          </a:bodyPr>
          <a:lstStyle/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</a:rPr>
              <a:t>Summary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Friendly, motivated and responsible college senior with a computer science background.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 have a huge interest in logistics, </a:t>
            </a:r>
            <a:r>
              <a:rPr lang="en-GB" sz="1200" dirty="0"/>
              <a:t>which is what I am studying in full time right now</a:t>
            </a:r>
            <a:r>
              <a:rPr lang="en-US" sz="1200" dirty="0"/>
              <a:t>.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 have studied in Sweden and China.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 have a permanent residence permit in Sweden.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Work Experiences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ym typeface="+mn-ea"/>
              </a:rPr>
              <a:t>Göteborgs</a:t>
            </a:r>
            <a:r>
              <a:rPr lang="en-US" sz="1200" b="1" dirty="0">
                <a:sym typeface="+mn-ea"/>
              </a:rPr>
              <a:t> </a:t>
            </a:r>
            <a:r>
              <a:rPr lang="en-US" sz="1200" b="1" dirty="0" err="1">
                <a:sym typeface="+mn-ea"/>
              </a:rPr>
              <a:t>Stad</a:t>
            </a:r>
            <a:r>
              <a:rPr lang="en-US" sz="1200" b="1" dirty="0">
                <a:sym typeface="+mn-ea"/>
              </a:rPr>
              <a:t> - </a:t>
            </a:r>
            <a:r>
              <a:rPr lang="en-US" sz="1200" b="1" dirty="0" err="1">
                <a:sym typeface="+mn-ea"/>
              </a:rPr>
              <a:t>Kultursommarjobb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Portraitist</a:t>
            </a:r>
            <a:r>
              <a:rPr lang="en-US" sz="1200" dirty="0">
                <a:sym typeface="+mn-ea"/>
              </a:rPr>
              <a:t>| Jul 2019 – Aug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SSP The Food Travel Experts - </a:t>
            </a:r>
            <a:r>
              <a:rPr lang="en-US" sz="1200" b="1" dirty="0" err="1">
                <a:sym typeface="+mn-ea"/>
              </a:rPr>
              <a:t>Universeum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Cashier </a:t>
            </a:r>
            <a:r>
              <a:rPr lang="en-US" sz="1200" dirty="0">
                <a:sym typeface="+mn-ea"/>
              </a:rPr>
              <a:t>| Jun 2019 – Sep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ym typeface="+mn-ea"/>
              </a:rPr>
              <a:t>Svensk</a:t>
            </a:r>
            <a:r>
              <a:rPr lang="en-US" sz="1200" b="1" dirty="0">
                <a:sym typeface="+mn-ea"/>
              </a:rPr>
              <a:t> </a:t>
            </a:r>
            <a:r>
              <a:rPr lang="en-US" sz="1200" b="1" dirty="0" err="1">
                <a:sym typeface="+mn-ea"/>
              </a:rPr>
              <a:t>Direktreklam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Advertisement Delivery</a:t>
            </a:r>
            <a:r>
              <a:rPr lang="en-US" sz="1200" dirty="0">
                <a:sym typeface="+mn-ea"/>
              </a:rPr>
              <a:t> | Apr - Jun 2017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TTS Marine AB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Summer Cleaning Staff</a:t>
            </a:r>
            <a:r>
              <a:rPr lang="en-US" sz="1200" dirty="0">
                <a:sym typeface="+mn-ea"/>
              </a:rPr>
              <a:t> | Aug 2016, 2017</a:t>
            </a:r>
            <a:endParaRPr lang="sv-SE" sz="1200" b="1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Educational History</a:t>
            </a:r>
            <a:br>
              <a:rPr lang="en-US" sz="1200" dirty="0">
                <a:sym typeface="+mn-ea"/>
              </a:rPr>
            </a:br>
            <a:r>
              <a:rPr lang="en-US" sz="1200" b="1" dirty="0" err="1">
                <a:sym typeface="+mn-ea"/>
              </a:rPr>
              <a:t>Hermods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International Business Logistics – Green Management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| Sep 2023 – 2025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Logistics and Goods Flow Control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Project Management and Business Communication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Sustainable Transport and Distribution Logistics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Business Economics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International Trade, Payment and Financing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International Purchasing and Sales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Quality and Process Development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International Commercial Law with Environmental Law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ym typeface="+mn-ea"/>
              </a:rPr>
              <a:t>Transport Rights and Logistics Agreements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Copenhagen </a:t>
            </a:r>
            <a:r>
              <a:rPr lang="en-US" sz="1200" b="1" dirty="0" err="1">
                <a:sym typeface="+mn-ea"/>
              </a:rPr>
              <a:t>Universitet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Exchange Study</a:t>
            </a:r>
            <a:r>
              <a:rPr lang="en-US" sz="1200" dirty="0">
                <a:sym typeface="+mn-ea"/>
              </a:rPr>
              <a:t> | Sep 2021 – </a:t>
            </a:r>
            <a:r>
              <a:rPr lang="en-US" sz="1200" dirty="0" err="1">
                <a:sym typeface="+mn-ea"/>
              </a:rPr>
              <a:t>Juni</a:t>
            </a:r>
            <a:r>
              <a:rPr lang="en-US" sz="1200" dirty="0">
                <a:sym typeface="+mn-ea"/>
              </a:rPr>
              <a:t> 2022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Independent courses in Machine Learning, focusing on Deep Learning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b="1" dirty="0">
              <a:solidFill>
                <a:prstClr val="black"/>
              </a:solidFill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88000" y="-1"/>
            <a:ext cx="1984248" cy="9720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cxnSp>
        <p:nvCxnSpPr>
          <p:cNvPr id="10" name="Rak 9"/>
          <p:cNvCxnSpPr/>
          <p:nvPr/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flipV="1">
            <a:off x="2520000" y="1440000"/>
            <a:ext cx="3960000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Bildobjekt 12" descr="C:\Users\ronaz\Desktop\WeChat Image_20230609153839.jpgWeChat Image_20230609153839"/>
          <p:cNvPicPr>
            <a:picLocks noChangeAspect="1"/>
          </p:cNvPicPr>
          <p:nvPr/>
        </p:nvPicPr>
        <p:blipFill rotWithShape="1">
          <a:blip r:embed="rId4"/>
          <a:srcRect l="29446" t="6622" r="14189"/>
          <a:stretch>
            <a:fillRect/>
          </a:stretch>
        </p:blipFill>
        <p:spPr>
          <a:xfrm>
            <a:off x="288000" y="1440000"/>
            <a:ext cx="1980000" cy="2461915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20000" y="1008000"/>
            <a:ext cx="2280285" cy="3492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07950" tIns="36195" rIns="107950" bIns="36195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Software Technology</a:t>
            </a:r>
          </a:p>
        </p:txBody>
      </p:sp>
      <p:sp>
        <p:nvSpPr>
          <p:cNvPr id="8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518591" y="1620000"/>
            <a:ext cx="4112037" cy="7545050"/>
          </a:xfrm>
        </p:spPr>
        <p:txBody>
          <a:bodyPr lIns="107950" tIns="36195" rIns="107950" bIns="36195">
            <a:noAutofit/>
          </a:bodyPr>
          <a:lstStyle/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Linnaeus University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Software Technology</a:t>
            </a:r>
            <a:r>
              <a:rPr lang="en-US" sz="1200" dirty="0">
                <a:sym typeface="+mn-ea"/>
              </a:rPr>
              <a:t> | Sep 2019 – Sep 2023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Computer Science as main area, focuses on programming and software in IT-system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Extra courses in mathematics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ym typeface="+mn-ea"/>
              </a:rPr>
              <a:t>Uppsala University</a:t>
            </a:r>
            <a:endParaRPr lang="en-US" sz="1200" b="1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Computer Science</a:t>
            </a:r>
            <a:r>
              <a:rPr lang="en-US" sz="1200" dirty="0">
                <a:sym typeface="+mn-ea"/>
              </a:rPr>
              <a:t>| Sep 2018 – Jan 2019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+mn-ea"/>
              </a:rPr>
              <a:t>Independent courses in Computer Science</a:t>
            </a:r>
            <a:endParaRPr lang="en-US" sz="1200" dirty="0"/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1">
              <a:solidFill>
                <a:srgbClr val="C00000"/>
              </a:solidFill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1" dirty="0">
              <a:solidFill>
                <a:srgbClr val="C00000"/>
              </a:solidFill>
              <a:sym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Skills</a:t>
            </a:r>
            <a:endParaRPr lang="en-US" sz="1600" b="1" dirty="0">
              <a:solidFill>
                <a:srgbClr val="C00000"/>
              </a:solidFill>
            </a:endParaRPr>
          </a:p>
          <a:p>
            <a:pPr marL="171450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Communication Skills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Active Listening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Interpersonal Communication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Punctuality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Problem-Solving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Flexibility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Patience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ym typeface="+mn-ea"/>
              </a:rPr>
              <a:t>Collaboration</a:t>
            </a:r>
          </a:p>
          <a:p>
            <a:pPr marL="171450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Computer Skills</a:t>
            </a:r>
            <a:endParaRPr lang="en-US" sz="995" dirty="0">
              <a:sym typeface="+mn-ea"/>
            </a:endParaRP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Python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Java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JavaScript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HTML &amp; CSS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Adobe Photoshop, Illustrator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Inventor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Fusion 360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Microsoft Word, Excel, ... </a:t>
            </a:r>
          </a:p>
          <a:p>
            <a:pPr marL="628650" lvl="1" indent="-1714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95" dirty="0">
                <a:sym typeface="+mn-ea"/>
              </a:rPr>
              <a:t>Google Colab, Docs, ... </a:t>
            </a: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sv-SE" sz="1200" dirty="0">
              <a:solidFill>
                <a:prstClr val="black"/>
              </a:solidFill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sz="1600" b="1" i="1" dirty="0">
                <a:solidFill>
                  <a:srgbClr val="C00000"/>
                </a:solidFill>
                <a:sym typeface="+mn-ea"/>
              </a:rPr>
              <a:t>Language</a:t>
            </a:r>
            <a:br>
              <a:rPr lang="en-US" sz="1200" dirty="0">
                <a:sym typeface="+mn-ea"/>
              </a:rPr>
            </a:br>
            <a:r>
              <a:rPr lang="en-US" sz="1200" dirty="0">
                <a:sym typeface="+mn-ea"/>
              </a:rPr>
              <a:t>English - Advanced </a:t>
            </a:r>
            <a:br>
              <a:rPr lang="en-US" sz="1200" dirty="0">
                <a:sym typeface="+mn-ea"/>
              </a:rPr>
            </a:br>
            <a:r>
              <a:rPr lang="en-US" sz="1200" dirty="0">
                <a:sym typeface="+mn-ea"/>
              </a:rPr>
              <a:t>Swedish - Intermediate (SAS2)</a:t>
            </a:r>
            <a:br>
              <a:rPr lang="sv-SE" sz="1200" dirty="0">
                <a:sym typeface="+mn-ea"/>
              </a:rPr>
            </a:br>
            <a:r>
              <a:rPr lang="en-US" sz="1200" dirty="0">
                <a:sym typeface="+mn-ea"/>
              </a:rPr>
              <a:t>Mandarin - Native </a:t>
            </a:r>
          </a:p>
          <a:p>
            <a:pPr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br>
              <a:rPr lang="en-US" sz="1200" dirty="0"/>
            </a:br>
            <a:br>
              <a:rPr lang="en-US" sz="1200" dirty="0"/>
            </a:br>
            <a:r>
              <a:rPr lang="en-US" sz="1600" b="1" i="1" dirty="0">
                <a:solidFill>
                  <a:srgbClr val="C00000"/>
                </a:solidFill>
              </a:rPr>
              <a:t>References</a:t>
            </a:r>
            <a:br>
              <a:rPr lang="en-US" sz="1200" dirty="0"/>
            </a:br>
            <a:r>
              <a:rPr lang="en-US" sz="1200" dirty="0"/>
              <a:t>Be provided on request.</a:t>
            </a:r>
            <a:endParaRPr lang="sv-SE" sz="1200" dirty="0"/>
          </a:p>
        </p:txBody>
      </p:sp>
      <p:sp>
        <p:nvSpPr>
          <p:cNvPr id="4" name="Rektangel 3"/>
          <p:cNvSpPr/>
          <p:nvPr/>
        </p:nvSpPr>
        <p:spPr>
          <a:xfrm>
            <a:off x="288000" y="0"/>
            <a:ext cx="1984248" cy="9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76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2/2</a:t>
            </a:r>
          </a:p>
        </p:txBody>
      </p:sp>
      <p:sp>
        <p:nvSpPr>
          <p:cNvPr id="6" name="Underrubrik 2"/>
          <p:cNvSpPr txBox="1"/>
          <p:nvPr>
            <p:custDataLst>
              <p:tags r:id="rId1"/>
            </p:custDataLst>
          </p:nvPr>
        </p:nvSpPr>
        <p:spPr>
          <a:xfrm>
            <a:off x="288000" y="5219972"/>
            <a:ext cx="1984248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0170" tIns="46990" rIns="90170" bIns="46990" rtlCol="0">
            <a:normAutofit fontScale="2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ronazong.work@gmail.com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linkedin.com/in/ronazong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accent1">
                    <a:lumMod val="75000"/>
                  </a:schemeClr>
                </a:solidFill>
              </a:rPr>
              <a:t>github.com/RonaZong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0761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52</a:t>
            </a: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endParaRPr 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Ebbe Lieberathsgatan 33B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41265 Gothenburg</a:t>
            </a:r>
          </a:p>
          <a:p>
            <a:pPr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sv-S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sv-SE" sz="118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sv-SE" sz="1765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sv-SE" sz="1765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Rak 9"/>
          <p:cNvCxnSpPr/>
          <p:nvPr>
            <p:custDataLst>
              <p:tags r:id="rId2"/>
            </p:custDataLst>
          </p:nvPr>
        </p:nvCxnSpPr>
        <p:spPr>
          <a:xfrm>
            <a:off x="288000" y="504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0"/>
          <p:cNvCxnSpPr/>
          <p:nvPr>
            <p:custDataLst>
              <p:tags r:id="rId3"/>
            </p:custDataLst>
          </p:nvPr>
        </p:nvCxnSpPr>
        <p:spPr>
          <a:xfrm>
            <a:off x="288000" y="7200000"/>
            <a:ext cx="198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1"/>
          <p:cNvCxnSpPr/>
          <p:nvPr>
            <p:custDataLst>
              <p:tags r:id="rId4"/>
            </p:custDataLst>
          </p:nvPr>
        </p:nvCxnSpPr>
        <p:spPr>
          <a:xfrm flipV="1">
            <a:off x="2520000" y="1440000"/>
            <a:ext cx="3796662" cy="163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ubrik 1">
            <a:extLst>
              <a:ext uri="{FF2B5EF4-FFF2-40B4-BE49-F238E27FC236}">
                <a16:creationId xmlns:a16="http://schemas.microsoft.com/office/drawing/2014/main" id="{5B627529-16EC-CA27-BFBF-20ADD7BE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15" y="360045"/>
            <a:ext cx="4112260" cy="692785"/>
          </a:xfrm>
        </p:spPr>
        <p:txBody>
          <a:bodyPr lIns="90170" tIns="46990" rIns="90170" bIns="46990">
            <a:normAutofit/>
          </a:bodyPr>
          <a:lstStyle/>
          <a:p>
            <a:pPr algn="l"/>
            <a:r>
              <a:rPr lang="en-US" altLang="sv-SE" sz="3535" dirty="0"/>
              <a:t>Xingrong Zong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8876057-bad0-4022-bd95-c2cfc10dd781"/>
  <p:tag name="COMMONDATA" val="eyJoZGlkIjoiZTI0ZWU3M2UwNjlhZjg5MmNiZThiNTk2ZDkxN2Rh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734815EFBC92439A2511A1C0A116AC" ma:contentTypeVersion="5" ma:contentTypeDescription="Skapa ett nytt dokument." ma:contentTypeScope="" ma:versionID="1e5ea00fc63a43b61ed7a100aa80a39e">
  <xsd:schema xmlns:xsd="http://www.w3.org/2001/XMLSchema" xmlns:xs="http://www.w3.org/2001/XMLSchema" xmlns:p="http://schemas.microsoft.com/office/2006/metadata/properties" xmlns:ns3="3f811bd5-3f30-4618-8f25-e3c8b6a34082" xmlns:ns4="e792d1ea-cc7f-40f6-bb96-e5b1ee486710" targetNamespace="http://schemas.microsoft.com/office/2006/metadata/properties" ma:root="true" ma:fieldsID="439b0a6663011215018882ac968bad0d" ns3:_="" ns4:_="">
    <xsd:import namespace="3f811bd5-3f30-4618-8f25-e3c8b6a34082"/>
    <xsd:import namespace="e792d1ea-cc7f-40f6-bb96-e5b1ee4867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11bd5-3f30-4618-8f25-e3c8b6a34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2d1ea-cc7f-40f6-bb96-e5b1ee4867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31959-0042-4496-A89E-932093FAD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11bd5-3f30-4618-8f25-e3c8b6a34082"/>
    <ds:schemaRef ds:uri="e792d1ea-cc7f-40f6-bb96-e5b1ee4867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9B1511-D7C5-496F-9836-B70DB9D6E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9CDB2-3D42-4632-AAF9-C743EB6ECD53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f811bd5-3f30-4618-8f25-e3c8b6a34082"/>
    <ds:schemaRef ds:uri="http://schemas.microsoft.com/office/infopath/2007/PartnerControls"/>
    <ds:schemaRef ds:uri="http://purl.org/dc/elements/1.1/"/>
    <ds:schemaRef ds:uri="http://purl.org/dc/terms/"/>
    <ds:schemaRef ds:uri="e792d1ea-cc7f-40f6-bb96-e5b1ee48671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348</Words>
  <Application>Microsoft Office PowerPoint</Application>
  <PresentationFormat>Custom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Xingrong Zong</vt:lpstr>
      <vt:lpstr>Xingrong Zong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GÅRDSTAM</dc:title>
  <dc:creator>Andreas Gårdstam</dc:creator>
  <cp:lastModifiedBy>Xingrong Zong</cp:lastModifiedBy>
  <cp:revision>164</cp:revision>
  <cp:lastPrinted>2023-10-16T06:06:47Z</cp:lastPrinted>
  <dcterms:created xsi:type="dcterms:W3CDTF">2016-09-23T10:30:00Z</dcterms:created>
  <dcterms:modified xsi:type="dcterms:W3CDTF">2023-11-01T12:59:03Z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1BE6FA758D6A4F55A5541C63266E43E6_12</vt:lpwstr>
  </property>
  <property fmtid="{D5CDD505-2E9C-101B-9397-08002B2CF9AE}" pid="3" name="KSOProductBuildVer">
    <vt:lpwstr>2052-11.1.0.14309</vt:lpwstr>
  </property>
  <property fmtid="{D5CDD505-2E9C-101B-9397-08002B2CF9AE}" pid="4" name="ContentTypeId">
    <vt:lpwstr>0x0101002F734815EFBC92439A2511A1C0A116AC</vt:lpwstr>
  </property>
</Properties>
</file>