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6de5dad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6de5da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66de5da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66de5da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6de5da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6de5da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6de5da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6de5da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66de5da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66de5da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66de5da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66de5da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6de5da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66de5da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6de5dad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66de5dad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6de5da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6de5da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6de5da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6de5da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-_2ZoZsx48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0" y="79825"/>
            <a:ext cx="4636250" cy="29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900" y="152400"/>
            <a:ext cx="4357851" cy="26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" y="2794900"/>
            <a:ext cx="899409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66813"/>
            <a:ext cx="80962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485875" y="264475"/>
            <a:ext cx="81837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Slutligen </a:t>
            </a:r>
            <a:endParaRPr sz="3000"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85875" y="1137775"/>
            <a:ext cx="8183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Film ny projekt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Dela med oss era funderingar?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TACK FÖR OSS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After successfully piloting the use of e-bikes as a first and final mile solution, FedEx Express has now added more than 70 e-cargo bikes to its permanent operations in select European cities. A large number of these are in the UK - where plans are accelerated, to add more than 200 e-cargo bikes to operations by 2025. As the company embarks on electrification of its parcel pick-up and delivery fleet, e-cargo bikes present an opportunity to deliver a near-term dent in carbon emissions.&#10;&#10;Hear from the project engineer leading the UK roll out, and the managing director of ground operations in the UK, on why bikes are proving a favorable first and last mile solution in certain British cities.&#10;&#10;fedex.com/sustainability" id="118" name="Google Shape;118;p23" title="Behind the scenes on the where and why of FedEx Express e-cargo bike operatio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575" y="298740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85875" y="264475"/>
            <a:ext cx="81837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Företagsfakta</a:t>
            </a:r>
            <a:endParaRPr sz="30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85875" y="1137775"/>
            <a:ext cx="8183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Amerikanskt globalt företag, </a:t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År 1971 grundades </a:t>
            </a:r>
            <a:r>
              <a:rPr b="1" lang="sv">
                <a:solidFill>
                  <a:schemeClr val="dk2"/>
                </a:solidFill>
              </a:rPr>
              <a:t>Federal Express Corp. </a:t>
            </a:r>
            <a:r>
              <a:rPr lang="sv">
                <a:solidFill>
                  <a:schemeClr val="dk2"/>
                </a:solidFill>
              </a:rPr>
              <a:t>av Fredrick W. Smith </a:t>
            </a:r>
            <a:endParaRPr b="1">
              <a:solidFill>
                <a:schemeClr val="dk2"/>
              </a:solidFill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1973 flyttade företaget till Memphis och då startades hela verksamhet</a:t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2001-2002 startade FedEx verksamhet i Sverige, Finland och Danmark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485875" y="264475"/>
            <a:ext cx="81837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FedEx Express Europa - idag</a:t>
            </a:r>
            <a:endParaRPr sz="30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85875" y="1137775"/>
            <a:ext cx="8183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Huvudkontoret i Hoofddorp i </a:t>
            </a:r>
            <a:r>
              <a:rPr lang="sv">
                <a:solidFill>
                  <a:schemeClr val="dk2"/>
                </a:solidFill>
              </a:rPr>
              <a:t>Nederländerna</a:t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Medarbetare - över 50 000</a:t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Flygnätverk  - 69 europeiska flygplatser &amp; 750 flyg per vecka</a:t>
            </a:r>
            <a:endParaRPr>
              <a:solidFill>
                <a:schemeClr val="dk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Bilnätverk - 28 europeiska väghubbar &amp; 50 000 veckovisa väganslutningar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485875" y="264475"/>
            <a:ext cx="81837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Fordon &amp; underleverantör</a:t>
            </a:r>
            <a:endParaRPr sz="30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85875" y="1137775"/>
            <a:ext cx="8183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Flyg</a:t>
            </a:r>
            <a:endParaRPr>
              <a:solidFill>
                <a:schemeClr val="dk2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E-cargo bike</a:t>
            </a:r>
            <a:endParaRPr>
              <a:solidFill>
                <a:schemeClr val="dk2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Sprinter van</a:t>
            </a:r>
            <a:endParaRPr>
              <a:solidFill>
                <a:schemeClr val="dk2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Intergrator</a:t>
            </a:r>
            <a:endParaRPr>
              <a:solidFill>
                <a:schemeClr val="dk2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Samarbete</a:t>
            </a:r>
            <a:endParaRPr>
              <a:solidFill>
                <a:schemeClr val="dk2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sv">
                <a:solidFill>
                  <a:schemeClr val="dk2"/>
                </a:solidFill>
              </a:rPr>
              <a:t>Underlevelantör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485875" y="264475"/>
            <a:ext cx="81837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Inrikes &amp; utrikes transporter</a:t>
            </a:r>
            <a:endParaRPr sz="3000"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485875" y="1137775"/>
            <a:ext cx="8183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Transporter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Länder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Kunder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Gods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485875" y="264475"/>
            <a:ext cx="81837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Hållbarhetsarbete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485875" y="1137775"/>
            <a:ext cx="8183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Transport logistics services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Environmental initiatives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Control for environmental impact </a:t>
            </a:r>
            <a:r>
              <a:rPr lang="sv">
                <a:solidFill>
                  <a:schemeClr val="dk2"/>
                </a:solidFill>
              </a:rPr>
              <a:t>and emissions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sv">
                <a:solidFill>
                  <a:schemeClr val="dk2"/>
                </a:solidFill>
              </a:rPr>
              <a:t>Environmental management system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0" cy="424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89" y="504051"/>
            <a:ext cx="7512825" cy="413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54771"/>
          <a:stretch/>
        </p:blipFill>
        <p:spPr>
          <a:xfrm>
            <a:off x="5042500" y="1270475"/>
            <a:ext cx="3045600" cy="327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45453" l="0" r="0" t="0"/>
          <a:stretch/>
        </p:blipFill>
        <p:spPr>
          <a:xfrm>
            <a:off x="1066800" y="595201"/>
            <a:ext cx="3045600" cy="3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