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7" r:id="rId3"/>
    <p:sldId id="258" r:id="rId4"/>
    <p:sldId id="260" r:id="rId5"/>
    <p:sldId id="256" r:id="rId6"/>
    <p:sldId id="259" r:id="rId7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93FA7-F63C-4046-812E-8047348C31F5}" type="datetimeFigureOut">
              <a:rPr lang="sv-SE" smtClean="0"/>
              <a:t>2022-12-13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1AD98-1991-406F-BDF9-D4F06EA6B77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236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378B-1B0D-4BB0-AD3E-4D2EF0F01875}" type="datetimeFigureOut">
              <a:rPr lang="sv-SE" smtClean="0"/>
              <a:t>2022-12-13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F709-9895-4513-8E1E-80D2E6D7615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321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378B-1B0D-4BB0-AD3E-4D2EF0F01875}" type="datetimeFigureOut">
              <a:rPr lang="sv-SE" smtClean="0"/>
              <a:t>2022-12-13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F709-9895-4513-8E1E-80D2E6D7615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768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378B-1B0D-4BB0-AD3E-4D2EF0F01875}" type="datetimeFigureOut">
              <a:rPr lang="sv-SE" smtClean="0"/>
              <a:t>2022-12-13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F709-9895-4513-8E1E-80D2E6D7615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052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378B-1B0D-4BB0-AD3E-4D2EF0F01875}" type="datetimeFigureOut">
              <a:rPr lang="sv-SE" smtClean="0"/>
              <a:t>2022-12-13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F709-9895-4513-8E1E-80D2E6D7615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696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378B-1B0D-4BB0-AD3E-4D2EF0F01875}" type="datetimeFigureOut">
              <a:rPr lang="sv-SE" smtClean="0"/>
              <a:t>2022-12-13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F709-9895-4513-8E1E-80D2E6D7615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153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378B-1B0D-4BB0-AD3E-4D2EF0F01875}" type="datetimeFigureOut">
              <a:rPr lang="sv-SE" smtClean="0"/>
              <a:t>2022-12-13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F709-9895-4513-8E1E-80D2E6D7615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593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378B-1B0D-4BB0-AD3E-4D2EF0F01875}" type="datetimeFigureOut">
              <a:rPr lang="sv-SE" smtClean="0"/>
              <a:t>2022-12-13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F709-9895-4513-8E1E-80D2E6D7615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249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378B-1B0D-4BB0-AD3E-4D2EF0F01875}" type="datetimeFigureOut">
              <a:rPr lang="sv-SE" smtClean="0"/>
              <a:t>2022-12-13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F709-9895-4513-8E1E-80D2E6D7615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382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378B-1B0D-4BB0-AD3E-4D2EF0F01875}" type="datetimeFigureOut">
              <a:rPr lang="sv-SE" smtClean="0"/>
              <a:t>2022-12-13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F709-9895-4513-8E1E-80D2E6D7615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3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378B-1B0D-4BB0-AD3E-4D2EF0F01875}" type="datetimeFigureOut">
              <a:rPr lang="sv-SE" smtClean="0"/>
              <a:t>2022-12-13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F709-9895-4513-8E1E-80D2E6D7615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960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378B-1B0D-4BB0-AD3E-4D2EF0F01875}" type="datetimeFigureOut">
              <a:rPr lang="sv-SE" smtClean="0"/>
              <a:t>2022-12-13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F709-9895-4513-8E1E-80D2E6D7615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080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B378B-1B0D-4BB0-AD3E-4D2EF0F01875}" type="datetimeFigureOut">
              <a:rPr lang="sv-SE" smtClean="0"/>
              <a:t>2022-12-13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DF709-9895-4513-8E1E-80D2E6D7615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89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otransit.org/en/emissioncalculato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81E5A351-41D1-4034-8CEE-FD6D7E354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hlinkClick r:id="rId2"/>
              </a:rPr>
              <a:t>https://www.ecotransit.org/en/emissioncalculator/</a:t>
            </a: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6" name="Rubrik 1">
            <a:extLst>
              <a:ext uri="{FF2B5EF4-FFF2-40B4-BE49-F238E27FC236}">
                <a16:creationId xmlns:a16="http://schemas.microsoft.com/office/drawing/2014/main" id="{E1ED39B1-B3C2-4A89-A736-24936399E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v-SE" dirty="0"/>
              <a:t>Ecotransit</a:t>
            </a:r>
          </a:p>
        </p:txBody>
      </p:sp>
    </p:spTree>
    <p:extLst>
      <p:ext uri="{BB962C8B-B14F-4D97-AF65-F5344CB8AC3E}">
        <p14:creationId xmlns:p14="http://schemas.microsoft.com/office/powerpoint/2010/main" val="429470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Ecotransit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v-SE" dirty="0"/>
              <a:t>Input mode: </a:t>
            </a:r>
            <a:r>
              <a:rPr lang="sv-SE" dirty="0" err="1"/>
              <a:t>Extended</a:t>
            </a:r>
            <a:endParaRPr lang="sv-SE" dirty="0"/>
          </a:p>
          <a:p>
            <a:pPr marL="0" indent="0">
              <a:buNone/>
            </a:pPr>
            <a:r>
              <a:rPr lang="sv-SE" dirty="0" err="1"/>
              <a:t>Freight</a:t>
            </a:r>
            <a:r>
              <a:rPr lang="sv-SE" dirty="0"/>
              <a:t>: Antal ton, </a:t>
            </a:r>
            <a:r>
              <a:rPr lang="sv-SE" dirty="0" err="1"/>
              <a:t>Average</a:t>
            </a:r>
            <a:r>
              <a:rPr lang="sv-SE" dirty="0"/>
              <a:t> </a:t>
            </a:r>
            <a:r>
              <a:rPr lang="sv-SE" dirty="0" err="1"/>
              <a:t>goods</a:t>
            </a:r>
            <a:endParaRPr lang="sv-SE" dirty="0"/>
          </a:p>
          <a:p>
            <a:pPr marL="0" indent="0">
              <a:buNone/>
            </a:pPr>
            <a:r>
              <a:rPr lang="sv-SE" dirty="0" err="1"/>
              <a:t>Origin</a:t>
            </a:r>
            <a:r>
              <a:rPr lang="sv-SE" dirty="0"/>
              <a:t>: Postal </a:t>
            </a:r>
            <a:r>
              <a:rPr lang="sv-SE" dirty="0" err="1"/>
              <a:t>Code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Transport Service: Transport mode, truck, </a:t>
            </a:r>
            <a:r>
              <a:rPr lang="sv-SE" dirty="0" err="1"/>
              <a:t>train</a:t>
            </a:r>
            <a:r>
              <a:rPr lang="sv-SE" dirty="0"/>
              <a:t>, </a:t>
            </a:r>
            <a:r>
              <a:rPr lang="sv-SE" dirty="0" err="1"/>
              <a:t>Airplane</a:t>
            </a:r>
            <a:r>
              <a:rPr lang="sv-SE" dirty="0"/>
              <a:t>, </a:t>
            </a:r>
            <a:r>
              <a:rPr lang="sv-SE" dirty="0" err="1"/>
              <a:t>Seaship</a:t>
            </a:r>
            <a:endParaRPr lang="sv-SE" dirty="0"/>
          </a:p>
          <a:p>
            <a:pPr marL="0" indent="0">
              <a:buNone/>
            </a:pPr>
            <a:r>
              <a:rPr lang="sv-SE" dirty="0" err="1"/>
              <a:t>Load</a:t>
            </a:r>
            <a:r>
              <a:rPr lang="sv-SE" dirty="0"/>
              <a:t> </a:t>
            </a:r>
            <a:r>
              <a:rPr lang="sv-SE" dirty="0" err="1"/>
              <a:t>factor</a:t>
            </a:r>
            <a:r>
              <a:rPr lang="sv-SE" dirty="0"/>
              <a:t>: Valfri</a:t>
            </a:r>
          </a:p>
          <a:p>
            <a:pPr marL="0" indent="0">
              <a:buNone/>
            </a:pPr>
            <a:r>
              <a:rPr lang="sv-SE" dirty="0"/>
              <a:t>EFT: Tomkörning</a:t>
            </a:r>
          </a:p>
          <a:p>
            <a:pPr marL="0" indent="0">
              <a:buNone/>
            </a:pPr>
            <a:r>
              <a:rPr lang="sv-SE" dirty="0" err="1"/>
              <a:t>Ev</a:t>
            </a:r>
            <a:r>
              <a:rPr lang="sv-SE" dirty="0"/>
              <a:t> lägga till TS Transport service</a:t>
            </a:r>
          </a:p>
          <a:p>
            <a:pPr marL="0" indent="0">
              <a:buNone/>
            </a:pPr>
            <a:r>
              <a:rPr lang="sv-SE" dirty="0"/>
              <a:t>Destination: Postal </a:t>
            </a:r>
            <a:r>
              <a:rPr lang="sv-SE" dirty="0" err="1"/>
              <a:t>Code</a:t>
            </a: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48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Ecotransit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/>
              <a:t>Resultat:</a:t>
            </a:r>
          </a:p>
          <a:p>
            <a:pPr marL="400050" lvl="1" indent="0">
              <a:buNone/>
            </a:pPr>
            <a:r>
              <a:rPr lang="sv-SE" b="1" dirty="0"/>
              <a:t>WTW </a:t>
            </a:r>
            <a:r>
              <a:rPr lang="sv-SE" b="1" dirty="0" err="1"/>
              <a:t>Well</a:t>
            </a:r>
            <a:r>
              <a:rPr lang="sv-SE" b="1" dirty="0"/>
              <a:t> </a:t>
            </a:r>
            <a:r>
              <a:rPr lang="sv-SE" b="1" dirty="0" err="1"/>
              <a:t>to</a:t>
            </a:r>
            <a:r>
              <a:rPr lang="sv-SE" b="1" dirty="0"/>
              <a:t> Wheel</a:t>
            </a:r>
          </a:p>
          <a:p>
            <a:pPr marL="400050" lvl="1" indent="0">
              <a:buNone/>
            </a:pPr>
            <a:r>
              <a:rPr lang="sv-SE" dirty="0"/>
              <a:t>Hela miljöpåverkan</a:t>
            </a:r>
          </a:p>
          <a:p>
            <a:pPr marL="400050" lvl="1" indent="0">
              <a:buNone/>
            </a:pPr>
            <a:r>
              <a:rPr lang="sv-SE" dirty="0" err="1"/>
              <a:t>Inkl</a:t>
            </a:r>
            <a:r>
              <a:rPr lang="sv-SE" dirty="0"/>
              <a:t> miljöpåverkan av produktionen av bränslet</a:t>
            </a:r>
          </a:p>
          <a:p>
            <a:pPr marL="400050" lvl="1" indent="0">
              <a:buNone/>
            </a:pPr>
            <a:r>
              <a:rPr lang="sv-SE" b="1" dirty="0"/>
              <a:t>TTW Tank </a:t>
            </a:r>
            <a:r>
              <a:rPr lang="sv-SE" b="1" dirty="0" err="1"/>
              <a:t>to</a:t>
            </a:r>
            <a:r>
              <a:rPr lang="sv-SE" b="1" dirty="0"/>
              <a:t> Wheel</a:t>
            </a:r>
          </a:p>
          <a:p>
            <a:pPr marL="400050" lvl="1" indent="0">
              <a:buNone/>
            </a:pPr>
            <a:r>
              <a:rPr lang="sv-SE" dirty="0"/>
              <a:t>Miljöpåverkan from att bränslet kommer i tanken på fordonet</a:t>
            </a:r>
          </a:p>
          <a:p>
            <a:pPr marL="400050" lvl="1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43869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E59772A-0F75-4945-BF3F-00C9C92E2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Ecotransit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BFA98FE-2F91-449D-B6DC-7BE698F5C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Mega joule</a:t>
            </a:r>
          </a:p>
          <a:p>
            <a:pPr lvl="1"/>
            <a:r>
              <a:rPr lang="sv-SE" dirty="0"/>
              <a:t>Mått på rörelseenergi</a:t>
            </a:r>
          </a:p>
          <a:p>
            <a:r>
              <a:rPr lang="sv-SE" dirty="0"/>
              <a:t>Nitrogen </a:t>
            </a:r>
            <a:r>
              <a:rPr lang="sv-SE" dirty="0" err="1"/>
              <a:t>oxides</a:t>
            </a:r>
            <a:endParaRPr lang="sv-SE" dirty="0"/>
          </a:p>
          <a:p>
            <a:pPr lvl="1"/>
            <a:r>
              <a:rPr lang="sv-SE" dirty="0"/>
              <a:t>Kväveoxider</a:t>
            </a:r>
          </a:p>
          <a:p>
            <a:r>
              <a:rPr lang="sv-SE" dirty="0" err="1"/>
              <a:t>Sulfur</a:t>
            </a:r>
            <a:r>
              <a:rPr lang="sv-SE" dirty="0"/>
              <a:t> </a:t>
            </a:r>
            <a:r>
              <a:rPr lang="sv-SE" dirty="0" err="1"/>
              <a:t>dioxide</a:t>
            </a:r>
            <a:endParaRPr lang="sv-SE" dirty="0"/>
          </a:p>
          <a:p>
            <a:pPr lvl="1"/>
            <a:r>
              <a:rPr lang="sv-SE" dirty="0"/>
              <a:t>Svaveldioxid</a:t>
            </a:r>
          </a:p>
          <a:p>
            <a:pPr marL="0" indent="0">
              <a:buNone/>
            </a:pPr>
            <a:r>
              <a:rPr lang="sv-SE" b="1" dirty="0"/>
              <a:t>Bäst översikt</a:t>
            </a:r>
          </a:p>
          <a:p>
            <a:pPr marL="0" indent="0">
              <a:buNone/>
            </a:pPr>
            <a:r>
              <a:rPr lang="sv-SE" b="1" dirty="0"/>
              <a:t>	Graf eller Table</a:t>
            </a: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8891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Ecotransit</a:t>
            </a:r>
          </a:p>
        </p:txBody>
      </p:sp>
      <p:sp>
        <p:nvSpPr>
          <p:cNvPr id="5" name="Platshållare för innehåll 4"/>
          <p:cNvSpPr>
            <a:spLocks noGrp="1"/>
          </p:cNvSpPr>
          <p:nvPr>
            <p:ph idx="1"/>
          </p:nvPr>
        </p:nvSpPr>
        <p:spPr>
          <a:xfrm>
            <a:off x="529208" y="1340768"/>
            <a:ext cx="332271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dirty="0"/>
              <a:t>Postnummer</a:t>
            </a:r>
          </a:p>
          <a:p>
            <a:pPr marL="0" indent="0">
              <a:buNone/>
            </a:pPr>
            <a:r>
              <a:rPr lang="sv-SE" sz="2400" dirty="0"/>
              <a:t>422 80 Hisings Backa</a:t>
            </a:r>
          </a:p>
          <a:p>
            <a:pPr marL="0" indent="0">
              <a:buNone/>
            </a:pPr>
            <a:r>
              <a:rPr lang="sv-SE" sz="2400" dirty="0"/>
              <a:t>436 45 Askim</a:t>
            </a:r>
          </a:p>
          <a:p>
            <a:pPr marL="0" indent="0">
              <a:buNone/>
            </a:pPr>
            <a:r>
              <a:rPr lang="sv-SE" sz="2400" dirty="0"/>
              <a:t>231 96 Trelleborg</a:t>
            </a:r>
          </a:p>
          <a:p>
            <a:pPr marL="0" indent="0">
              <a:buNone/>
            </a:pPr>
            <a:r>
              <a:rPr lang="sv-SE" sz="2400" dirty="0"/>
              <a:t>217 74 Malmö</a:t>
            </a:r>
          </a:p>
          <a:p>
            <a:pPr marL="0" indent="0">
              <a:buNone/>
            </a:pPr>
            <a:r>
              <a:rPr lang="sv-SE" sz="2400" dirty="0"/>
              <a:t>120 60 Årsta</a:t>
            </a:r>
          </a:p>
          <a:p>
            <a:pPr marL="0" indent="0">
              <a:buNone/>
            </a:pPr>
            <a:r>
              <a:rPr lang="sv-SE" sz="2400" dirty="0"/>
              <a:t>808 86 Gävle</a:t>
            </a:r>
          </a:p>
          <a:p>
            <a:pPr marL="0" indent="0">
              <a:buNone/>
            </a:pPr>
            <a:r>
              <a:rPr lang="sv-SE" sz="2400" dirty="0"/>
              <a:t>852 35 Sundsvall</a:t>
            </a:r>
          </a:p>
          <a:p>
            <a:endParaRPr lang="sv-SE" dirty="0"/>
          </a:p>
        </p:txBody>
      </p:sp>
      <p:sp>
        <p:nvSpPr>
          <p:cNvPr id="6" name="textruta 5"/>
          <p:cNvSpPr txBox="1"/>
          <p:nvPr/>
        </p:nvSpPr>
        <p:spPr>
          <a:xfrm>
            <a:off x="3275856" y="1318022"/>
            <a:ext cx="259228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/>
              <a:t>DE 20038 Hamburg</a:t>
            </a:r>
          </a:p>
          <a:p>
            <a:r>
              <a:rPr lang="sv-SE" sz="2400" dirty="0"/>
              <a:t>DE 80331 München</a:t>
            </a:r>
          </a:p>
          <a:p>
            <a:r>
              <a:rPr lang="sv-SE" sz="2400" dirty="0"/>
              <a:t>ES 11001 Cadiz</a:t>
            </a:r>
          </a:p>
          <a:p>
            <a:r>
              <a:rPr lang="sv-SE" sz="2400" dirty="0"/>
              <a:t>IT 16100 Genua</a:t>
            </a:r>
          </a:p>
          <a:p>
            <a:r>
              <a:rPr lang="sv-SE" sz="2400" dirty="0"/>
              <a:t>IL 31013 Haifa</a:t>
            </a:r>
          </a:p>
          <a:p>
            <a:r>
              <a:rPr lang="sv-SE" sz="2400" dirty="0"/>
              <a:t>GR 18536 Pireus</a:t>
            </a:r>
          </a:p>
          <a:p>
            <a:r>
              <a:rPr lang="sv-SE" sz="2400" dirty="0"/>
              <a:t>FR 13010 Marseilles</a:t>
            </a:r>
          </a:p>
          <a:p>
            <a:r>
              <a:rPr lang="sv-SE" sz="2400" dirty="0"/>
              <a:t>FR 75012 Paris</a:t>
            </a:r>
          </a:p>
          <a:p>
            <a:r>
              <a:rPr lang="sv-SE" sz="2400" dirty="0"/>
              <a:t>BE 2050 Antwerpen</a:t>
            </a:r>
          </a:p>
          <a:p>
            <a:r>
              <a:rPr lang="sv-SE" sz="2400" dirty="0"/>
              <a:t>NL 3005 Rotterdam</a:t>
            </a:r>
          </a:p>
          <a:p>
            <a:endParaRPr lang="sv-SE" sz="2400" dirty="0"/>
          </a:p>
          <a:p>
            <a:endParaRPr lang="sv-SE" dirty="0"/>
          </a:p>
        </p:txBody>
      </p:sp>
      <p:sp>
        <p:nvSpPr>
          <p:cNvPr id="7" name="textruta 6"/>
          <p:cNvSpPr txBox="1"/>
          <p:nvPr/>
        </p:nvSpPr>
        <p:spPr>
          <a:xfrm>
            <a:off x="5868144" y="1356285"/>
            <a:ext cx="28991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/>
              <a:t>US 10011 New york</a:t>
            </a:r>
          </a:p>
          <a:p>
            <a:r>
              <a:rPr lang="sv-SE" sz="2400" dirty="0"/>
              <a:t>US 90010 Los Angeles</a:t>
            </a:r>
          </a:p>
          <a:p>
            <a:r>
              <a:rPr lang="sv-SE" sz="2400" dirty="0"/>
              <a:t>BR 01011 Sao Paolo</a:t>
            </a:r>
          </a:p>
        </p:txBody>
      </p:sp>
    </p:spTree>
    <p:extLst>
      <p:ext uri="{BB962C8B-B14F-4D97-AF65-F5344CB8AC3E}">
        <p14:creationId xmlns:p14="http://schemas.microsoft.com/office/powerpoint/2010/main" val="2838081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Uppgift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v-SE" dirty="0"/>
              <a:t>Jämför 5 olika transporter med de 2 el 3 olika transportsätt</a:t>
            </a:r>
          </a:p>
          <a:p>
            <a:r>
              <a:rPr lang="sv-SE" dirty="0"/>
              <a:t>Ex</a:t>
            </a:r>
          </a:p>
          <a:p>
            <a:pPr lvl="1"/>
            <a:r>
              <a:rPr lang="sv-SE" dirty="0"/>
              <a:t>300kg Hisings Backa – ES Cadiz</a:t>
            </a:r>
          </a:p>
          <a:p>
            <a:pPr lvl="2"/>
            <a:r>
              <a:rPr lang="sv-SE" dirty="0"/>
              <a:t>Flyg</a:t>
            </a:r>
          </a:p>
          <a:p>
            <a:pPr lvl="2"/>
            <a:r>
              <a:rPr lang="sv-SE" dirty="0"/>
              <a:t>Väg</a:t>
            </a:r>
          </a:p>
          <a:p>
            <a:pPr lvl="2"/>
            <a:r>
              <a:rPr lang="sv-SE" dirty="0"/>
              <a:t>Sjö</a:t>
            </a:r>
          </a:p>
          <a:p>
            <a:r>
              <a:rPr lang="sv-SE" dirty="0"/>
              <a:t>Ex	</a:t>
            </a:r>
          </a:p>
          <a:p>
            <a:pPr lvl="1"/>
            <a:r>
              <a:rPr lang="sv-SE" dirty="0"/>
              <a:t>25000kg Malmö – Sundsvall</a:t>
            </a:r>
          </a:p>
          <a:p>
            <a:pPr lvl="2"/>
            <a:r>
              <a:rPr lang="sv-SE" dirty="0"/>
              <a:t>Väg</a:t>
            </a:r>
          </a:p>
          <a:p>
            <a:pPr lvl="2"/>
            <a:r>
              <a:rPr lang="sv-SE" dirty="0"/>
              <a:t>Järnväg</a:t>
            </a:r>
          </a:p>
          <a:p>
            <a:pPr lvl="2"/>
            <a:r>
              <a:rPr lang="sv-SE"/>
              <a:t>Båt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28775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202</Words>
  <Application>Microsoft Office PowerPoint</Application>
  <PresentationFormat>Bildspel på skärmen (4:3)</PresentationFormat>
  <Paragraphs>61</Paragraphs>
  <Slides>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Office-tema</vt:lpstr>
      <vt:lpstr>Ecotransit</vt:lpstr>
      <vt:lpstr>Ecotransit</vt:lpstr>
      <vt:lpstr>Ecotransit</vt:lpstr>
      <vt:lpstr>Ecotransit</vt:lpstr>
      <vt:lpstr>Ecotransit</vt:lpstr>
      <vt:lpstr>Uppgift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Ecotransit</dc:title>
  <dc:creator>Lisbeth Wessberg Ledner</dc:creator>
  <cp:lastModifiedBy>Lisbeth Ledner</cp:lastModifiedBy>
  <cp:revision>16</cp:revision>
  <dcterms:created xsi:type="dcterms:W3CDTF">2015-09-16T18:00:10Z</dcterms:created>
  <dcterms:modified xsi:type="dcterms:W3CDTF">2022-12-13T09:42:51Z</dcterms:modified>
</cp:coreProperties>
</file>