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0" r:id="rId2"/>
    <p:sldId id="269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t format, tabellrutnä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048" autoAdjust="0"/>
  </p:normalViewPr>
  <p:slideViewPr>
    <p:cSldViewPr snapToGrid="0">
      <p:cViewPr varScale="1">
        <p:scale>
          <a:sx n="48" d="100"/>
          <a:sy n="48" d="100"/>
        </p:scale>
        <p:origin x="67" y="7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71E0B-92BA-43D9-AE8B-906EAD0A327C}" type="datetimeFigureOut">
              <a:rPr lang="sv-SE" smtClean="0"/>
              <a:t>2023-12-14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D3269-493A-49D6-8323-508ABAF98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167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Benefit calculation</a:t>
            </a:r>
          </a:p>
          <a:p>
            <a:r>
              <a:rPr lang="en-GB" dirty="0"/>
              <a:t>The shipping cost may be lower if the weight is increased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D3269-493A-49D6-8323-508ABAF9880E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87092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EC940DA-4F16-4FD4-AA79-5768B42FB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3DC1FA9-E8DA-4F6E-BA13-BC96C913B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97D8DF5-DF6E-4508-A116-4321F0AB9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80EF-06E3-44B3-AE06-4DBC1AF96D8C}" type="datetimeFigureOut">
              <a:rPr lang="sv-SE" smtClean="0"/>
              <a:t>2023-12-14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42AE58A-756E-4C76-BEA4-D119615F3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30F5922-5D2A-4820-98A1-81A927BAD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6C19-AD1F-4CD6-A2D0-7EA3C7D9DAE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67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BBC1F4D-CD1F-4842-B7B4-3B54A8B66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5F4528C0-8B13-4FEF-84C1-E35DC7CAD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913CB0E-2751-43AE-BC2F-413E6BDAD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80EF-06E3-44B3-AE06-4DBC1AF96D8C}" type="datetimeFigureOut">
              <a:rPr lang="sv-SE" smtClean="0"/>
              <a:t>2023-12-14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C0AC8EB-1D34-41B3-9BD9-2F7B5E271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E767ECD-716A-4927-B430-660CB7A16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6C19-AD1F-4CD6-A2D0-7EA3C7D9DAE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6069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8CA2E2EC-685C-4241-8898-F356C3B1D4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BE7B03AE-D6F7-4D0C-80FE-CB66DB10C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A8197F1-ED32-4384-93B6-F353CA27A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80EF-06E3-44B3-AE06-4DBC1AF96D8C}" type="datetimeFigureOut">
              <a:rPr lang="sv-SE" smtClean="0"/>
              <a:t>2023-12-14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825D4E6-F7E6-4AF4-8A44-79CC70B88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21DD8D7-92D8-48CF-A898-A61C8823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6C19-AD1F-4CD6-A2D0-7EA3C7D9DAE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7298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5A82699-547F-412D-938B-E90ABCC70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20C6488-7A90-4C2F-A10D-93AFABE15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116054B-D4B8-406B-A858-D35669918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80EF-06E3-44B3-AE06-4DBC1AF96D8C}" type="datetimeFigureOut">
              <a:rPr lang="sv-SE" smtClean="0"/>
              <a:t>2023-12-14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E76AF1C-46BA-4998-811F-BD8F9380B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ABC27FE-E145-4A58-BAF3-F9F695696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6C19-AD1F-4CD6-A2D0-7EA3C7D9DAE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9401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843ED37-BA40-495C-9C38-52166A2CE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5D8666D2-B853-42D6-9BFD-1C4CCEC89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D04F120-EAA2-4855-9002-44A55FBEE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80EF-06E3-44B3-AE06-4DBC1AF96D8C}" type="datetimeFigureOut">
              <a:rPr lang="sv-SE" smtClean="0"/>
              <a:t>2023-12-14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7D82872-A068-4693-957D-80B44ABFC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8793769-19C0-4886-9B84-EA5C2C480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6C19-AD1F-4CD6-A2D0-7EA3C7D9DAE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1724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F71C2BA-F5BB-4320-9148-60DC7FF3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4CEEA0D-1AB9-4587-B17F-F9CD8A85E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D32A8B9-B6BF-4E49-9780-605BAF92A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2185C475-6BDA-464E-83B9-E370935BD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80EF-06E3-44B3-AE06-4DBC1AF96D8C}" type="datetimeFigureOut">
              <a:rPr lang="sv-SE" smtClean="0"/>
              <a:t>2023-12-14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792D1E3-9D10-45F3-B852-F4600352F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31E70D45-9239-4B7A-98C6-B89810D51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6C19-AD1F-4CD6-A2D0-7EA3C7D9DAE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90101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6D26E77-E0ED-4CC7-B26C-0CDFD3295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B850AA2-96C9-4416-A835-A30A42199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C65628E-4B88-43A0-BB50-24EFF1E9E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50373FDE-1E0C-41C3-B135-018060802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4D1EA76E-89B6-4576-859A-DAB0CD06B3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462046D3-268E-46B1-8771-7A55C9DCE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80EF-06E3-44B3-AE06-4DBC1AF96D8C}" type="datetimeFigureOut">
              <a:rPr lang="sv-SE" smtClean="0"/>
              <a:t>2023-12-14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31C86E4E-8070-4C22-9012-91B0398B4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655AA04E-D22B-436C-8E74-94A2CE4DC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6C19-AD1F-4CD6-A2D0-7EA3C7D9DAE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4751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F0499FD-3E64-43DB-B05D-36510547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2427C31C-960D-42B0-A32D-1B9DC2C96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80EF-06E3-44B3-AE06-4DBC1AF96D8C}" type="datetimeFigureOut">
              <a:rPr lang="sv-SE" smtClean="0"/>
              <a:t>2023-12-14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B94941D-66D1-409A-9D7E-65480B265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31ED9B9A-08BD-4F8A-BA34-65D53B7D8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6C19-AD1F-4CD6-A2D0-7EA3C7D9DAE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3828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11E5B0D5-F495-4179-B351-100F7F7D9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80EF-06E3-44B3-AE06-4DBC1AF96D8C}" type="datetimeFigureOut">
              <a:rPr lang="sv-SE" smtClean="0"/>
              <a:t>2023-12-14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3A9025F6-E977-4800-B386-079AACF00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B45BBFD2-9CF1-4AD5-97CF-58A714358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6C19-AD1F-4CD6-A2D0-7EA3C7D9DAE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398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8F0B1FA-ABC5-4F6A-AFC8-140F9E7FB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9695E0D-8496-4AE8-8261-3679B034D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3DC325DC-8B20-4337-934F-C01B4E708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233789D-4420-4A43-AC0D-336504119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80EF-06E3-44B3-AE06-4DBC1AF96D8C}" type="datetimeFigureOut">
              <a:rPr lang="sv-SE" smtClean="0"/>
              <a:t>2023-12-14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9299027E-3EEA-489C-BF79-17FE682F3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CA17196D-E6F3-4DDC-811A-3A8CCA4A5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6C19-AD1F-4CD6-A2D0-7EA3C7D9DAE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4401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AE83366-7BBB-44A8-915B-E95429445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B658B9F5-1B57-43BB-8D8F-49652CE662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E8E148B7-9E3F-4BC1-9E9A-FEF057EB8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A29B900C-E86D-4519-8BB2-03837D523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80EF-06E3-44B3-AE06-4DBC1AF96D8C}" type="datetimeFigureOut">
              <a:rPr lang="sv-SE" smtClean="0"/>
              <a:t>2023-12-14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BC2C7997-ED00-4ABE-ACB0-0EE090FD5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015A765-92D6-41A1-A7B1-CA9F7FD0F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6C19-AD1F-4CD6-A2D0-7EA3C7D9DAE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4718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150811F0-C286-47D4-B38E-AFCF099A5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5DEDCDB-E69B-44C4-AF94-C5AECB03C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1EE9517-664E-40D1-92CB-4EFFA3B7E3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280EF-06E3-44B3-AE06-4DBC1AF96D8C}" type="datetimeFigureOut">
              <a:rPr lang="sv-SE" smtClean="0"/>
              <a:t>2023-12-14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FA0DAB4-1920-4052-B48E-CBF771112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0E2D46C-B39A-445C-AC81-66575DB92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06C19-AD1F-4CD6-A2D0-7EA3C7D9DAE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635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>
            <a:extLst>
              <a:ext uri="{FF2B5EF4-FFF2-40B4-BE49-F238E27FC236}">
                <a16:creationId xmlns:a16="http://schemas.microsoft.com/office/drawing/2014/main" id="{4C7ADD92-8FEB-441D-8E79-A0E04C134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53" y="5890351"/>
            <a:ext cx="5043135" cy="886291"/>
          </a:xfrm>
          <a:prstGeom prst="rect">
            <a:avLst/>
          </a:prstGeom>
        </p:spPr>
      </p:pic>
      <p:pic>
        <p:nvPicPr>
          <p:cNvPr id="2" name="Bildobjekt 1">
            <a:extLst>
              <a:ext uri="{FF2B5EF4-FFF2-40B4-BE49-F238E27FC236}">
                <a16:creationId xmlns:a16="http://schemas.microsoft.com/office/drawing/2014/main" id="{28018AE2-E696-46D6-8DCE-33A4DE1AB5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92"/>
          <a:stretch/>
        </p:blipFill>
        <p:spPr>
          <a:xfrm>
            <a:off x="1016000" y="399389"/>
            <a:ext cx="9694385" cy="549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603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55F4E3B-A8FD-4212-8FE7-AE9FA0020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Varuägarens </a:t>
            </a:r>
            <a:r>
              <a:rPr lang="sv-SE" dirty="0" err="1"/>
              <a:t>prisavtal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CCC2FD8-085E-452D-A3ED-40FA20520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Fördelsberäkning</a:t>
            </a:r>
          </a:p>
          <a:p>
            <a:pPr lvl="1"/>
            <a:r>
              <a:rPr lang="sv-SE" dirty="0"/>
              <a:t>Fraktkostnaden kan bli lägre om vikten höjs</a:t>
            </a:r>
          </a:p>
          <a:p>
            <a:pPr lvl="1"/>
            <a:endParaRPr lang="sv-SE" dirty="0"/>
          </a:p>
          <a:p>
            <a:pPr lvl="1"/>
            <a:endParaRPr lang="sv-SE" dirty="0"/>
          </a:p>
          <a:p>
            <a:pPr lvl="1"/>
            <a:endParaRPr lang="sv-SE" dirty="0"/>
          </a:p>
          <a:p>
            <a:pPr lvl="1"/>
            <a:r>
              <a:rPr lang="sv-SE" dirty="0"/>
              <a:t>Tex 390kg = 400kg </a:t>
            </a:r>
          </a:p>
          <a:p>
            <a:pPr lvl="1"/>
            <a:r>
              <a:rPr lang="sv-SE" dirty="0"/>
              <a:t>4 x 412 = 1648:-</a:t>
            </a:r>
          </a:p>
          <a:p>
            <a:pPr lvl="1"/>
            <a:r>
              <a:rPr lang="sv-SE" dirty="0"/>
              <a:t>5 x 326 = 1630:-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CEDC7808-ACD4-4DE5-BAC8-C601F4AB1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D7B5F-50F3-48D7-95E0-FFFBCD4F329C}" type="slidenum">
              <a:rPr lang="sv-SE" smtClean="0"/>
              <a:t>2</a:t>
            </a:fld>
            <a:endParaRPr lang="sv-SE"/>
          </a:p>
        </p:txBody>
      </p:sp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6F85B572-0287-40E0-A7B9-8C84439DE7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4380431"/>
              </p:ext>
            </p:extLst>
          </p:nvPr>
        </p:nvGraphicFramePr>
        <p:xfrm>
          <a:off x="1256822" y="2691098"/>
          <a:ext cx="10014151" cy="966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854657" imgH="565265" progId="Excel.Sheet.12">
                  <p:embed/>
                </p:oleObj>
              </mc:Choice>
              <mc:Fallback>
                <p:oleObj name="Worksheet" r:id="rId3" imgW="5854657" imgH="565265" progId="Excel.Sheet.12">
                  <p:embed/>
                  <p:pic>
                    <p:nvPicPr>
                      <p:cNvPr id="5" name="Objekt 4">
                        <a:extLst>
                          <a:ext uri="{FF2B5EF4-FFF2-40B4-BE49-F238E27FC236}">
                            <a16:creationId xmlns:a16="http://schemas.microsoft.com/office/drawing/2014/main" id="{6F85B572-0287-40E0-A7B9-8C84439DE7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6822" y="2691098"/>
                        <a:ext cx="10014151" cy="9666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536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</TotalTime>
  <Words>41</Words>
  <Application>Microsoft Office PowerPoint</Application>
  <PresentationFormat>Widescreen</PresentationFormat>
  <Paragraphs>13</Paragraphs>
  <Slides>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Office-tema</vt:lpstr>
      <vt:lpstr>Worksheet</vt:lpstr>
      <vt:lpstr>PowerPoint Presentation</vt:lpstr>
      <vt:lpstr>Varuägarens prisavtal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Från kostnadskalkyl till pris för kund och lönsamhet</dc:title>
  <dc:creator>Lisbeth Ledner</dc:creator>
  <cp:lastModifiedBy>Xingrong Zong</cp:lastModifiedBy>
  <cp:revision>36</cp:revision>
  <dcterms:created xsi:type="dcterms:W3CDTF">2019-01-27T14:04:56Z</dcterms:created>
  <dcterms:modified xsi:type="dcterms:W3CDTF">2023-12-14T01:21:13Z</dcterms:modified>
</cp:coreProperties>
</file>