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69" r:id="rId3"/>
    <p:sldId id="263" r:id="rId4"/>
    <p:sldId id="271" r:id="rId5"/>
    <p:sldId id="264" r:id="rId6"/>
    <p:sldId id="256" r:id="rId7"/>
    <p:sldId id="270" r:id="rId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54436" autoAdjust="0"/>
  </p:normalViewPr>
  <p:slideViewPr>
    <p:cSldViewPr>
      <p:cViewPr varScale="1">
        <p:scale>
          <a:sx n="53" d="100"/>
          <a:sy n="53" d="100"/>
        </p:scale>
        <p:origin x="384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56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193DA-3D3F-4130-931F-1FC431D134C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03B0E-13BA-4BC0-B748-AB968BF5F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Background facts</a:t>
            </a:r>
          </a:p>
          <a:p>
            <a:r>
              <a:rPr lang="en-GB" dirty="0"/>
              <a:t>Nationality</a:t>
            </a:r>
          </a:p>
          <a:p>
            <a:r>
              <a:rPr lang="en-GB" dirty="0"/>
              <a:t>Extent of the business</a:t>
            </a:r>
          </a:p>
          <a:p>
            <a:r>
              <a:rPr lang="en-GB" dirty="0"/>
              <a:t>National - Global</a:t>
            </a:r>
          </a:p>
          <a:p>
            <a:r>
              <a:rPr lang="en-GB" dirty="0"/>
              <a:t>Owner</a:t>
            </a:r>
          </a:p>
          <a:p>
            <a:r>
              <a:rPr lang="en-GB" dirty="0"/>
              <a:t>Number of employees</a:t>
            </a:r>
          </a:p>
          <a:p>
            <a:r>
              <a:rPr lang="en-GB" dirty="0"/>
              <a:t>Category</a:t>
            </a:r>
          </a:p>
          <a:p>
            <a:r>
              <a:rPr lang="en-GB" dirty="0"/>
              <a:t>Haulage, freight forwarder, shipping company </a:t>
            </a:r>
            <a:r>
              <a:rPr lang="en-GB" dirty="0" err="1"/>
              <a:t>ect</a:t>
            </a:r>
            <a:endParaRPr lang="en-GB" dirty="0"/>
          </a:p>
          <a:p>
            <a:r>
              <a:rPr lang="en-GB" dirty="0"/>
              <a:t>Vehicle</a:t>
            </a:r>
          </a:p>
          <a:p>
            <a:r>
              <a:rPr lang="en-GB" dirty="0"/>
              <a:t>Own vehicles</a:t>
            </a:r>
          </a:p>
          <a:p>
            <a:r>
              <a:rPr lang="en-GB" dirty="0"/>
              <a:t>Subcontractors</a:t>
            </a:r>
          </a:p>
          <a:p>
            <a:r>
              <a:rPr lang="en-GB" dirty="0"/>
              <a:t>Describe which domestic, foreign traffic is conducted</a:t>
            </a:r>
          </a:p>
          <a:p>
            <a:r>
              <a:rPr lang="en-GB" dirty="0"/>
              <a:t>Are there timetables to/from see?</a:t>
            </a:r>
          </a:p>
          <a:p>
            <a:r>
              <a:rPr lang="en-GB" dirty="0"/>
              <a:t>How does the customer book?</a:t>
            </a:r>
          </a:p>
          <a:p>
            <a:r>
              <a:rPr lang="en-GB" dirty="0"/>
              <a:t>Digitally?</a:t>
            </a:r>
          </a:p>
          <a:p>
            <a:r>
              <a:rPr lang="en-GB" dirty="0"/>
              <a:t>Which countries do they work with?</a:t>
            </a:r>
          </a:p>
          <a:p>
            <a:r>
              <a:rPr lang="en-GB" dirty="0"/>
              <a:t>Types of goods</a:t>
            </a:r>
          </a:p>
          <a:p>
            <a:r>
              <a:rPr lang="en-GB" dirty="0"/>
              <a:t>Tex refrigerator, freezer, drug, value transport</a:t>
            </a:r>
          </a:p>
          <a:p>
            <a:r>
              <a:rPr lang="en-GB" dirty="0"/>
              <a:t>Logistics services</a:t>
            </a:r>
          </a:p>
          <a:p>
            <a:r>
              <a:rPr lang="en-GB" dirty="0"/>
              <a:t>Sustainability work</a:t>
            </a:r>
          </a:p>
          <a:p>
            <a:r>
              <a:rPr lang="en-GB" dirty="0"/>
              <a:t>Transport logistics services that impose reduced environmental impact</a:t>
            </a:r>
          </a:p>
          <a:p>
            <a:r>
              <a:rPr lang="en-GB" dirty="0"/>
              <a:t>Offer to customers</a:t>
            </a:r>
          </a:p>
          <a:p>
            <a:r>
              <a:rPr lang="en-GB" dirty="0"/>
              <a:t>Environmental initiatives</a:t>
            </a:r>
          </a:p>
          <a:p>
            <a:r>
              <a:rPr lang="en-GB" dirty="0"/>
              <a:t>Tex Vehicles, Real Estate, Personnel</a:t>
            </a:r>
          </a:p>
          <a:p>
            <a:r>
              <a:rPr lang="en-GB" dirty="0"/>
              <a:t>Control/accounting for environmental impact and emissions</a:t>
            </a:r>
          </a:p>
          <a:p>
            <a:r>
              <a:rPr lang="en-GB" dirty="0"/>
              <a:t>Environmental management system </a:t>
            </a:r>
            <a:r>
              <a:rPr lang="en-GB" dirty="0" err="1"/>
              <a:t>eg</a:t>
            </a:r>
            <a:r>
              <a:rPr lang="en-GB" dirty="0"/>
              <a:t> ISO 14001</a:t>
            </a:r>
          </a:p>
          <a:p>
            <a:r>
              <a:rPr lang="en-GB" dirty="0"/>
              <a:t>Environmental policy/environmental goals</a:t>
            </a:r>
          </a:p>
          <a:p>
            <a:r>
              <a:rPr lang="en-GB" dirty="0"/>
              <a:t>Is the company a sustainable supplier of sustainable logistics services in the future?</a:t>
            </a:r>
          </a:p>
          <a:p>
            <a:r>
              <a:rPr lang="en-GB" dirty="0"/>
              <a:t>What is your impression of the company</a:t>
            </a:r>
          </a:p>
          <a:p>
            <a:r>
              <a:rPr lang="en-GB" dirty="0"/>
              <a:t>Own reflections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03B0E-13BA-4BC0-B748-AB968BF5FD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6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Background facts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Nationality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Extent of the 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National – Global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Owner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Number of employees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Haulage, freight forwarder, shipping company </a:t>
            </a:r>
            <a:r>
              <a:rPr lang="en-GB" dirty="0" err="1"/>
              <a:t>ect</a:t>
            </a:r>
            <a:endParaRPr lang="en-GB" dirty="0"/>
          </a:p>
          <a:p>
            <a:r>
              <a:rPr lang="en-GB" dirty="0"/>
              <a:t>Vehicle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Own vehicles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Subcontractors</a:t>
            </a:r>
          </a:p>
          <a:p>
            <a:r>
              <a:rPr lang="en-GB" dirty="0"/>
              <a:t>Describe which domestic, foreign traffic is conducted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Are there timetables to/from see?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does the customer book?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Digitally?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Which countries do they work with?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Types of goods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Tex refrigerator, freezer, drug, value 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Logistics services</a:t>
            </a:r>
          </a:p>
          <a:p>
            <a:r>
              <a:rPr lang="en-GB" dirty="0"/>
              <a:t>Sustainability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Transport logistics services that impose reduced environmental impact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Offer to customers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Environmental initiatives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Tex Vehicles, Real Estate, Personnel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Control/accounting for environmental impact and emissions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Environmental management system </a:t>
            </a:r>
            <a:r>
              <a:rPr lang="en-GB" dirty="0" err="1"/>
              <a:t>eg</a:t>
            </a:r>
            <a:r>
              <a:rPr lang="en-GB" dirty="0"/>
              <a:t> ISO 14001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Environmental policy/environmental goals</a:t>
            </a:r>
          </a:p>
          <a:p>
            <a:r>
              <a:rPr lang="en-GB" dirty="0"/>
              <a:t>Is the company a sustainable supplier of sustainable logistics services in the future?</a:t>
            </a:r>
          </a:p>
          <a:p>
            <a:r>
              <a:rPr lang="en-GB" dirty="0"/>
              <a:t>What is your impression of the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Own reflections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03B0E-13BA-4BC0-B748-AB968BF5FD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65EF-3B79-4F51-A74E-8CE878FC6C64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690F-762B-4B78-85D3-54C7FE129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828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65EF-3B79-4F51-A74E-8CE878FC6C64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690F-762B-4B78-85D3-54C7FE129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052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65EF-3B79-4F51-A74E-8CE878FC6C64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690F-762B-4B78-85D3-54C7FE129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6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65EF-3B79-4F51-A74E-8CE878FC6C64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690F-762B-4B78-85D3-54C7FE129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381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65EF-3B79-4F51-A74E-8CE878FC6C64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690F-762B-4B78-85D3-54C7FE129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122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65EF-3B79-4F51-A74E-8CE878FC6C64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690F-762B-4B78-85D3-54C7FE129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508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65EF-3B79-4F51-A74E-8CE878FC6C64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690F-762B-4B78-85D3-54C7FE129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288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65EF-3B79-4F51-A74E-8CE878FC6C64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690F-762B-4B78-85D3-54C7FE129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62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65EF-3B79-4F51-A74E-8CE878FC6C64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690F-762B-4B78-85D3-54C7FE129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20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65EF-3B79-4F51-A74E-8CE878FC6C64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690F-762B-4B78-85D3-54C7FE129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664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65EF-3B79-4F51-A74E-8CE878FC6C64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690F-762B-4B78-85D3-54C7FE129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09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265EF-3B79-4F51-A74E-8CE878FC6C64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D690F-762B-4B78-85D3-54C7FE1294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926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D06AB167-EBC9-4C19-9A88-6A095D47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Logistikaktörer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6CFF23B1-9CAC-43AA-A4F2-C23CE1CB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/>
              <a:t>Gruppövning</a:t>
            </a:r>
          </a:p>
          <a:p>
            <a:pPr lvl="1"/>
            <a:r>
              <a:rPr lang="sv-SE" dirty="0"/>
              <a:t>Redovisning 14 dec</a:t>
            </a:r>
          </a:p>
          <a:p>
            <a:pPr lvl="1"/>
            <a:r>
              <a:rPr lang="sv-SE" dirty="0"/>
              <a:t> Ca 15 min per grupp</a:t>
            </a:r>
          </a:p>
          <a:p>
            <a:pPr lvl="1"/>
            <a:r>
              <a:rPr lang="sv-SE" dirty="0"/>
              <a:t>Muntlig redovisning</a:t>
            </a:r>
          </a:p>
          <a:p>
            <a:pPr lvl="1"/>
            <a:r>
              <a:rPr lang="sv-SE" dirty="0"/>
              <a:t>Powerpoint</a:t>
            </a:r>
          </a:p>
          <a:p>
            <a:r>
              <a:rPr lang="sv-SE" dirty="0"/>
              <a:t>Tänk på att</a:t>
            </a:r>
          </a:p>
          <a:p>
            <a:pPr lvl="1"/>
            <a:r>
              <a:rPr lang="sv-SE" dirty="0"/>
              <a:t>Hela gruppen måste vara insatt i alla delar i uppgiften</a:t>
            </a:r>
          </a:p>
          <a:p>
            <a:pPr lvl="1"/>
            <a:r>
              <a:rPr lang="sv-SE" dirty="0"/>
              <a:t>Återberätta fakta ni tagit fram. Den ska inte läsas upp</a:t>
            </a:r>
          </a:p>
          <a:p>
            <a:pPr lvl="1"/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448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Grupp 1 Börje Jönssons Åkeri</a:t>
            </a:r>
            <a:br>
              <a:rPr lang="sv-SE" dirty="0"/>
            </a:br>
            <a:endParaRPr lang="sv-SE" dirty="0"/>
          </a:p>
        </p:txBody>
      </p:sp>
      <p:sp>
        <p:nvSpPr>
          <p:cNvPr id="6" name="Platshållare för innehåll 4">
            <a:extLst>
              <a:ext uri="{FF2B5EF4-FFF2-40B4-BE49-F238E27FC236}">
                <a16:creationId xmlns:a16="http://schemas.microsoft.com/office/drawing/2014/main" id="{8F88B833-A1F1-4DE8-9E4F-708F0AF81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6021288"/>
          </a:xfrm>
        </p:spPr>
        <p:txBody>
          <a:bodyPr>
            <a:normAutofit fontScale="47500" lnSpcReduction="20000"/>
          </a:bodyPr>
          <a:lstStyle/>
          <a:p>
            <a:r>
              <a:rPr lang="sv-SE" dirty="0"/>
              <a:t>Bakgrundsfakta</a:t>
            </a:r>
          </a:p>
          <a:p>
            <a:pPr lvl="1"/>
            <a:r>
              <a:rPr lang="sv-SE" dirty="0"/>
              <a:t>Nationalitet</a:t>
            </a:r>
          </a:p>
          <a:p>
            <a:pPr lvl="1"/>
            <a:r>
              <a:rPr lang="sv-SE" dirty="0"/>
              <a:t>Omfattning av verksamheten</a:t>
            </a:r>
          </a:p>
          <a:p>
            <a:pPr lvl="2"/>
            <a:r>
              <a:rPr lang="sv-SE" dirty="0"/>
              <a:t>Nationell - Global</a:t>
            </a:r>
          </a:p>
          <a:p>
            <a:pPr lvl="1"/>
            <a:r>
              <a:rPr lang="sv-SE" dirty="0"/>
              <a:t>Ägare</a:t>
            </a:r>
          </a:p>
          <a:p>
            <a:pPr lvl="1"/>
            <a:r>
              <a:rPr lang="sv-SE" dirty="0"/>
              <a:t>Antal anställda</a:t>
            </a:r>
          </a:p>
          <a:p>
            <a:pPr lvl="1"/>
            <a:r>
              <a:rPr lang="sv-SE" dirty="0"/>
              <a:t>Kategori</a:t>
            </a:r>
          </a:p>
          <a:p>
            <a:pPr lvl="2"/>
            <a:r>
              <a:rPr lang="sv-SE" dirty="0"/>
              <a:t>Åkeri, Speditör, Rederi </a:t>
            </a:r>
            <a:r>
              <a:rPr lang="sv-SE" dirty="0" err="1"/>
              <a:t>ect</a:t>
            </a:r>
            <a:endParaRPr lang="sv-SE" dirty="0"/>
          </a:p>
          <a:p>
            <a:r>
              <a:rPr lang="sv-SE" dirty="0"/>
              <a:t>Fordon</a:t>
            </a:r>
          </a:p>
          <a:p>
            <a:pPr lvl="1"/>
            <a:r>
              <a:rPr lang="sv-SE" dirty="0"/>
              <a:t>Egna fordon</a:t>
            </a:r>
          </a:p>
          <a:p>
            <a:pPr lvl="1"/>
            <a:r>
              <a:rPr lang="sv-SE" dirty="0"/>
              <a:t>Underleverantörer</a:t>
            </a:r>
          </a:p>
          <a:p>
            <a:r>
              <a:rPr lang="sv-SE" dirty="0"/>
              <a:t>Beskriv vilka inrikes, utrikestrafik som bedrivs</a:t>
            </a:r>
          </a:p>
          <a:p>
            <a:pPr lvl="1"/>
            <a:r>
              <a:rPr lang="sv-SE" dirty="0"/>
              <a:t>Finns det tidtabeller till/från SE?</a:t>
            </a:r>
          </a:p>
          <a:p>
            <a:pPr lvl="1"/>
            <a:r>
              <a:rPr lang="sv-SE" dirty="0"/>
              <a:t>Hur bokar kunden?</a:t>
            </a:r>
          </a:p>
          <a:p>
            <a:pPr lvl="2"/>
            <a:r>
              <a:rPr lang="sv-SE" dirty="0"/>
              <a:t>Digitalt?</a:t>
            </a:r>
          </a:p>
          <a:p>
            <a:pPr lvl="1"/>
            <a:r>
              <a:rPr lang="sv-SE" dirty="0"/>
              <a:t>Vilka länder arbetar de med?</a:t>
            </a:r>
          </a:p>
          <a:p>
            <a:pPr lvl="1"/>
            <a:r>
              <a:rPr lang="sv-SE" dirty="0"/>
              <a:t>Typer av gods</a:t>
            </a:r>
          </a:p>
          <a:p>
            <a:pPr lvl="2"/>
            <a:r>
              <a:rPr lang="sv-SE" dirty="0"/>
              <a:t>Tex kyl, frys, läkemedel, värdetransporter</a:t>
            </a:r>
          </a:p>
          <a:p>
            <a:pPr marL="457200" lvl="1" indent="0">
              <a:buNone/>
            </a:pPr>
            <a:r>
              <a:rPr lang="sv-SE" dirty="0"/>
              <a:t>Logistiktjänster</a:t>
            </a:r>
          </a:p>
          <a:p>
            <a:r>
              <a:rPr lang="sv-SE" dirty="0"/>
              <a:t>Hållbarhetsarbete</a:t>
            </a:r>
          </a:p>
          <a:p>
            <a:pPr lvl="1"/>
            <a:r>
              <a:rPr lang="sv-SE" dirty="0"/>
              <a:t>Transport-logistiktjänster som innebär minskad miljöpåverkan</a:t>
            </a:r>
          </a:p>
          <a:p>
            <a:pPr lvl="2"/>
            <a:r>
              <a:rPr lang="sv-SE" dirty="0"/>
              <a:t>Erbjudande till kunder</a:t>
            </a:r>
          </a:p>
          <a:p>
            <a:pPr lvl="1"/>
            <a:r>
              <a:rPr lang="sv-SE" dirty="0"/>
              <a:t>Miljösatsningar</a:t>
            </a:r>
          </a:p>
          <a:p>
            <a:pPr lvl="2"/>
            <a:r>
              <a:rPr lang="sv-SE" dirty="0"/>
              <a:t>Tex fordon, fastigheter, personal</a:t>
            </a:r>
          </a:p>
          <a:p>
            <a:pPr lvl="1"/>
            <a:r>
              <a:rPr lang="sv-SE" dirty="0"/>
              <a:t>Kontroll/redovisning av miljöpåverkan och utsläpp</a:t>
            </a:r>
          </a:p>
          <a:p>
            <a:pPr lvl="1"/>
            <a:r>
              <a:rPr lang="sv-SE" dirty="0"/>
              <a:t>Miljöledningssystem tex ISO 14001</a:t>
            </a:r>
          </a:p>
          <a:p>
            <a:pPr lvl="2"/>
            <a:r>
              <a:rPr lang="sv-SE" dirty="0"/>
              <a:t>Miljöpolicy/Miljömål</a:t>
            </a:r>
          </a:p>
          <a:p>
            <a:r>
              <a:rPr lang="sv-SE" dirty="0"/>
              <a:t>Är företaget en hållbar leverantör av hållbara logistiktjänster i framtiden?</a:t>
            </a:r>
          </a:p>
          <a:p>
            <a:r>
              <a:rPr lang="sv-SE" dirty="0"/>
              <a:t>Vad är ert intryck av företaget</a:t>
            </a:r>
          </a:p>
          <a:p>
            <a:pPr lvl="1"/>
            <a:r>
              <a:rPr lang="sv-SE" dirty="0"/>
              <a:t>Egna reflektioner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7993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Grupp 2 Kuehne &amp; Nagel</a:t>
            </a:r>
            <a:br>
              <a:rPr lang="sv-SE" dirty="0"/>
            </a:b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>
          <a:xfrm>
            <a:off x="395536" y="836712"/>
            <a:ext cx="8640960" cy="6192688"/>
          </a:xfrm>
        </p:spPr>
        <p:txBody>
          <a:bodyPr>
            <a:normAutofit fontScale="47500" lnSpcReduction="20000"/>
          </a:bodyPr>
          <a:lstStyle/>
          <a:p>
            <a:r>
              <a:rPr lang="sv-SE" dirty="0"/>
              <a:t>Bakgrundsfakta</a:t>
            </a:r>
          </a:p>
          <a:p>
            <a:pPr lvl="1"/>
            <a:r>
              <a:rPr lang="sv-SE" dirty="0"/>
              <a:t>Nationalitet</a:t>
            </a:r>
          </a:p>
          <a:p>
            <a:pPr lvl="1"/>
            <a:r>
              <a:rPr lang="sv-SE" dirty="0"/>
              <a:t>Omfattning av verksamheten</a:t>
            </a:r>
          </a:p>
          <a:p>
            <a:pPr lvl="2"/>
            <a:r>
              <a:rPr lang="sv-SE" dirty="0"/>
              <a:t>Nationell - Global</a:t>
            </a:r>
          </a:p>
          <a:p>
            <a:pPr lvl="1"/>
            <a:r>
              <a:rPr lang="sv-SE" dirty="0"/>
              <a:t>Ägare</a:t>
            </a:r>
          </a:p>
          <a:p>
            <a:pPr lvl="1"/>
            <a:r>
              <a:rPr lang="sv-SE" dirty="0"/>
              <a:t>Antal anställda</a:t>
            </a:r>
          </a:p>
          <a:p>
            <a:pPr lvl="1"/>
            <a:r>
              <a:rPr lang="sv-SE" dirty="0"/>
              <a:t>Kategori</a:t>
            </a:r>
          </a:p>
          <a:p>
            <a:pPr lvl="2"/>
            <a:r>
              <a:rPr lang="sv-SE" dirty="0"/>
              <a:t>Åkeri, Speditör, Rederi </a:t>
            </a:r>
            <a:r>
              <a:rPr lang="sv-SE" dirty="0" err="1"/>
              <a:t>ect</a:t>
            </a:r>
            <a:endParaRPr lang="sv-SE" dirty="0"/>
          </a:p>
          <a:p>
            <a:r>
              <a:rPr lang="sv-SE" dirty="0"/>
              <a:t>Fordon</a:t>
            </a:r>
          </a:p>
          <a:p>
            <a:pPr lvl="1"/>
            <a:r>
              <a:rPr lang="sv-SE" dirty="0"/>
              <a:t>Egna fordon</a:t>
            </a:r>
          </a:p>
          <a:p>
            <a:pPr lvl="1"/>
            <a:r>
              <a:rPr lang="sv-SE" dirty="0"/>
              <a:t>Underleverantörer</a:t>
            </a:r>
          </a:p>
          <a:p>
            <a:r>
              <a:rPr lang="sv-SE" dirty="0"/>
              <a:t>Beskriv vilka inrikes, utrikestrafik som bedrivs</a:t>
            </a:r>
          </a:p>
          <a:p>
            <a:pPr lvl="1"/>
            <a:r>
              <a:rPr lang="sv-SE" dirty="0"/>
              <a:t>Finns det tidtabeller till/från SE?</a:t>
            </a:r>
          </a:p>
          <a:p>
            <a:pPr lvl="1"/>
            <a:r>
              <a:rPr lang="sv-SE" dirty="0"/>
              <a:t>Hur bokar kunden?</a:t>
            </a:r>
          </a:p>
          <a:p>
            <a:pPr lvl="2"/>
            <a:r>
              <a:rPr lang="sv-SE" dirty="0"/>
              <a:t>Digitalt?</a:t>
            </a:r>
          </a:p>
          <a:p>
            <a:pPr lvl="1"/>
            <a:r>
              <a:rPr lang="sv-SE" dirty="0"/>
              <a:t>Vilka länder arbetar de med?</a:t>
            </a:r>
          </a:p>
          <a:p>
            <a:pPr lvl="1"/>
            <a:r>
              <a:rPr lang="sv-SE" dirty="0"/>
              <a:t>Typer av gods</a:t>
            </a:r>
          </a:p>
          <a:p>
            <a:pPr lvl="2"/>
            <a:r>
              <a:rPr lang="sv-SE" dirty="0"/>
              <a:t>Tex kyl, frys, läkemedel, värdetransporter</a:t>
            </a:r>
          </a:p>
          <a:p>
            <a:pPr lvl="1"/>
            <a:r>
              <a:rPr lang="sv-SE" dirty="0"/>
              <a:t>Logistiktjänster</a:t>
            </a:r>
          </a:p>
          <a:p>
            <a:r>
              <a:rPr lang="sv-SE" dirty="0"/>
              <a:t>Hållbarhetsarbete</a:t>
            </a:r>
          </a:p>
          <a:p>
            <a:pPr lvl="1"/>
            <a:r>
              <a:rPr lang="sv-SE" dirty="0"/>
              <a:t>Transport-logistiktjänster som innebär minskad miljöpåverkan</a:t>
            </a:r>
          </a:p>
          <a:p>
            <a:pPr lvl="2"/>
            <a:r>
              <a:rPr lang="sv-SE" dirty="0"/>
              <a:t>Erbjudande till kunder</a:t>
            </a:r>
          </a:p>
          <a:p>
            <a:pPr lvl="1"/>
            <a:r>
              <a:rPr lang="sv-SE" dirty="0"/>
              <a:t>Miljösatsningar</a:t>
            </a:r>
          </a:p>
          <a:p>
            <a:pPr lvl="2"/>
            <a:r>
              <a:rPr lang="sv-SE" dirty="0"/>
              <a:t>Tex fordon, fastigheter, personal</a:t>
            </a:r>
          </a:p>
          <a:p>
            <a:pPr lvl="1"/>
            <a:r>
              <a:rPr lang="sv-SE" dirty="0"/>
              <a:t>Kontroll/redovisning av miljöpåverkan och utsläpp</a:t>
            </a:r>
          </a:p>
          <a:p>
            <a:pPr lvl="1"/>
            <a:r>
              <a:rPr lang="sv-SE" dirty="0"/>
              <a:t>Miljöledningssystem tex ISO 14001</a:t>
            </a:r>
          </a:p>
          <a:p>
            <a:pPr lvl="2"/>
            <a:r>
              <a:rPr lang="sv-SE" dirty="0"/>
              <a:t>Miljöpolicy/Miljömål</a:t>
            </a:r>
          </a:p>
          <a:p>
            <a:r>
              <a:rPr lang="sv-SE" dirty="0"/>
              <a:t>Är företaget en hållbar leverantör av hållbara logistiktjänster i framtiden?</a:t>
            </a:r>
          </a:p>
          <a:p>
            <a:r>
              <a:rPr lang="sv-SE" dirty="0"/>
              <a:t>Vad är ert intryck av företaget</a:t>
            </a:r>
          </a:p>
          <a:p>
            <a:pPr lvl="1"/>
            <a:r>
              <a:rPr lang="sv-SE" dirty="0"/>
              <a:t>Egna reflektioner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9195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453152" y="-13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v-SE" dirty="0"/>
              <a:t>Grupp 3 </a:t>
            </a:r>
            <a:r>
              <a:rPr lang="sv-SE" sz="4400" dirty="0"/>
              <a:t>Green </a:t>
            </a:r>
            <a:r>
              <a:rPr lang="sv-SE" sz="4400" dirty="0" err="1"/>
              <a:t>Cargo</a:t>
            </a:r>
            <a:br>
              <a:rPr lang="sv-SE" sz="4400" b="1" dirty="0"/>
            </a:br>
            <a:r>
              <a:rPr lang="sv-SE" dirty="0"/>
              <a:t> 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>
          <a:xfrm>
            <a:off x="427504" y="836712"/>
            <a:ext cx="8716496" cy="6021288"/>
          </a:xfrm>
        </p:spPr>
        <p:txBody>
          <a:bodyPr>
            <a:normAutofit fontScale="62500" lnSpcReduction="20000"/>
          </a:bodyPr>
          <a:lstStyle/>
          <a:p>
            <a:r>
              <a:rPr lang="sv-SE" dirty="0"/>
              <a:t>Kort bakgrundsfakta</a:t>
            </a:r>
          </a:p>
          <a:p>
            <a:pPr lvl="1"/>
            <a:r>
              <a:rPr lang="sv-SE" dirty="0"/>
              <a:t>Nationalitet</a:t>
            </a:r>
          </a:p>
          <a:p>
            <a:pPr lvl="1"/>
            <a:r>
              <a:rPr lang="sv-SE" dirty="0"/>
              <a:t>Ägare</a:t>
            </a:r>
          </a:p>
          <a:p>
            <a:pPr lvl="1"/>
            <a:r>
              <a:rPr lang="sv-SE" dirty="0"/>
              <a:t>Omfattning av verksamheten</a:t>
            </a:r>
          </a:p>
          <a:p>
            <a:pPr lvl="2"/>
            <a:r>
              <a:rPr lang="sv-SE" dirty="0"/>
              <a:t>Nationell - Global</a:t>
            </a:r>
          </a:p>
          <a:p>
            <a:pPr lvl="1"/>
            <a:r>
              <a:rPr lang="sv-SE" dirty="0"/>
              <a:t>Kategori</a:t>
            </a:r>
          </a:p>
          <a:p>
            <a:pPr lvl="2"/>
            <a:r>
              <a:rPr lang="sv-SE" dirty="0"/>
              <a:t>Åkeri, Logistikföretag, Rederi </a:t>
            </a:r>
            <a:r>
              <a:rPr lang="sv-SE" dirty="0" err="1"/>
              <a:t>ect</a:t>
            </a:r>
            <a:endParaRPr lang="sv-SE" dirty="0"/>
          </a:p>
          <a:p>
            <a:r>
              <a:rPr lang="sv-SE" dirty="0"/>
              <a:t>Hållbarhetsarbete</a:t>
            </a:r>
          </a:p>
          <a:p>
            <a:pPr lvl="1"/>
            <a:r>
              <a:rPr lang="sv-SE" dirty="0"/>
              <a:t>Transport-logistiktjänster som innebär minskad miljöpåverkan</a:t>
            </a:r>
          </a:p>
          <a:p>
            <a:pPr lvl="2"/>
            <a:r>
              <a:rPr lang="sv-SE" dirty="0"/>
              <a:t>Erbjudande till kunder</a:t>
            </a:r>
          </a:p>
          <a:p>
            <a:pPr lvl="1"/>
            <a:r>
              <a:rPr lang="sv-SE" dirty="0"/>
              <a:t>Miljösatsningar</a:t>
            </a:r>
          </a:p>
          <a:p>
            <a:pPr lvl="2"/>
            <a:r>
              <a:rPr lang="sv-SE" dirty="0"/>
              <a:t>Tex fordon, fastigheter, personal</a:t>
            </a:r>
          </a:p>
          <a:p>
            <a:pPr lvl="1"/>
            <a:r>
              <a:rPr lang="sv-SE" dirty="0"/>
              <a:t>Kontroll/redovisning av miljöpåverkan och utsläpp</a:t>
            </a:r>
          </a:p>
          <a:p>
            <a:pPr lvl="1"/>
            <a:r>
              <a:rPr lang="sv-SE" dirty="0"/>
              <a:t>Miljöledningssystem tex ISO 14001</a:t>
            </a:r>
          </a:p>
          <a:p>
            <a:pPr lvl="2"/>
            <a:r>
              <a:rPr lang="sv-SE" dirty="0"/>
              <a:t>Miljöpolicy/Miljömål</a:t>
            </a:r>
          </a:p>
          <a:p>
            <a:pPr lvl="1"/>
            <a:r>
              <a:rPr lang="sv-SE" dirty="0"/>
              <a:t>Miljöengagemang</a:t>
            </a:r>
          </a:p>
          <a:p>
            <a:pPr lvl="2"/>
            <a:r>
              <a:rPr lang="sv-SE" dirty="0"/>
              <a:t>Tex stöd till organisationer</a:t>
            </a:r>
          </a:p>
          <a:p>
            <a:r>
              <a:rPr lang="sv-SE" dirty="0"/>
              <a:t>Vad är ert intryck av företaget</a:t>
            </a:r>
          </a:p>
          <a:p>
            <a:pPr lvl="1"/>
            <a:r>
              <a:rPr lang="sv-SE" dirty="0"/>
              <a:t>Är företaget en hållbar leverantör av hållbara logistiktjänster i framtiden?</a:t>
            </a:r>
          </a:p>
          <a:p>
            <a:pPr lvl="2"/>
            <a:r>
              <a:rPr lang="sv-SE" dirty="0"/>
              <a:t>Motivera</a:t>
            </a:r>
          </a:p>
          <a:p>
            <a:pPr lvl="1"/>
            <a:r>
              <a:rPr lang="sv-SE" dirty="0"/>
              <a:t>Egna reflektioner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273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395536" y="-6480"/>
            <a:ext cx="8229600" cy="1143000"/>
          </a:xfrm>
        </p:spPr>
        <p:txBody>
          <a:bodyPr/>
          <a:lstStyle/>
          <a:p>
            <a:r>
              <a:rPr lang="sv-SE" dirty="0"/>
              <a:t>Grupp 4 </a:t>
            </a:r>
            <a:r>
              <a:rPr lang="sv-SE" dirty="0" err="1"/>
              <a:t>Fedex</a:t>
            </a:r>
            <a:endParaRPr lang="sv-SE" dirty="0"/>
          </a:p>
        </p:txBody>
      </p:sp>
      <p:sp>
        <p:nvSpPr>
          <p:cNvPr id="7" name="Platshållare för innehåll 4">
            <a:extLst>
              <a:ext uri="{FF2B5EF4-FFF2-40B4-BE49-F238E27FC236}">
                <a16:creationId xmlns:a16="http://schemas.microsoft.com/office/drawing/2014/main" id="{26631814-9823-47C7-BE25-7538EB8A1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36712"/>
            <a:ext cx="8640960" cy="6192688"/>
          </a:xfrm>
        </p:spPr>
        <p:txBody>
          <a:bodyPr>
            <a:normAutofit fontScale="47500" lnSpcReduction="20000"/>
          </a:bodyPr>
          <a:lstStyle/>
          <a:p>
            <a:r>
              <a:rPr lang="sv-SE" dirty="0"/>
              <a:t>Bakgrundsfakta</a:t>
            </a:r>
          </a:p>
          <a:p>
            <a:pPr lvl="1"/>
            <a:r>
              <a:rPr lang="sv-SE" dirty="0"/>
              <a:t>Nationalitet</a:t>
            </a:r>
          </a:p>
          <a:p>
            <a:pPr lvl="1"/>
            <a:r>
              <a:rPr lang="sv-SE" dirty="0"/>
              <a:t>Omfattning av verksamheten</a:t>
            </a:r>
          </a:p>
          <a:p>
            <a:pPr lvl="2"/>
            <a:r>
              <a:rPr lang="sv-SE" dirty="0"/>
              <a:t>Nationell - Global</a:t>
            </a:r>
          </a:p>
          <a:p>
            <a:pPr lvl="1"/>
            <a:r>
              <a:rPr lang="sv-SE" dirty="0"/>
              <a:t>Ägare</a:t>
            </a:r>
          </a:p>
          <a:p>
            <a:pPr lvl="1"/>
            <a:r>
              <a:rPr lang="sv-SE" dirty="0"/>
              <a:t>Antal anställda</a:t>
            </a:r>
          </a:p>
          <a:p>
            <a:pPr lvl="1"/>
            <a:r>
              <a:rPr lang="sv-SE" dirty="0"/>
              <a:t>Kategori</a:t>
            </a:r>
          </a:p>
          <a:p>
            <a:pPr lvl="2"/>
            <a:r>
              <a:rPr lang="sv-SE" dirty="0"/>
              <a:t>Åkeri, Speditör, Rederi </a:t>
            </a:r>
            <a:r>
              <a:rPr lang="sv-SE" dirty="0" err="1"/>
              <a:t>ect</a:t>
            </a:r>
            <a:endParaRPr lang="sv-SE" dirty="0"/>
          </a:p>
          <a:p>
            <a:r>
              <a:rPr lang="sv-SE" dirty="0"/>
              <a:t>Fordon</a:t>
            </a:r>
          </a:p>
          <a:p>
            <a:pPr lvl="1"/>
            <a:r>
              <a:rPr lang="sv-SE" dirty="0"/>
              <a:t>Egna fordon</a:t>
            </a:r>
          </a:p>
          <a:p>
            <a:pPr lvl="1"/>
            <a:r>
              <a:rPr lang="sv-SE" dirty="0"/>
              <a:t>Underleverantörer</a:t>
            </a:r>
          </a:p>
          <a:p>
            <a:r>
              <a:rPr lang="sv-SE" dirty="0"/>
              <a:t>Beskriv vilka inrikes, utrikestrafik som bedrivs</a:t>
            </a:r>
          </a:p>
          <a:p>
            <a:pPr lvl="1"/>
            <a:r>
              <a:rPr lang="sv-SE" dirty="0"/>
              <a:t>Finns det tidtabeller till/från SE?</a:t>
            </a:r>
          </a:p>
          <a:p>
            <a:pPr lvl="1"/>
            <a:r>
              <a:rPr lang="sv-SE" dirty="0"/>
              <a:t>Hur bokar kunden?</a:t>
            </a:r>
          </a:p>
          <a:p>
            <a:pPr lvl="2"/>
            <a:r>
              <a:rPr lang="sv-SE" dirty="0"/>
              <a:t>Digitalt?</a:t>
            </a:r>
          </a:p>
          <a:p>
            <a:pPr lvl="1"/>
            <a:r>
              <a:rPr lang="sv-SE" dirty="0"/>
              <a:t>Vilka länder arbetar de med?</a:t>
            </a:r>
          </a:p>
          <a:p>
            <a:pPr lvl="1"/>
            <a:r>
              <a:rPr lang="sv-SE" dirty="0"/>
              <a:t>Typer av gods</a:t>
            </a:r>
          </a:p>
          <a:p>
            <a:pPr lvl="2"/>
            <a:r>
              <a:rPr lang="sv-SE" dirty="0"/>
              <a:t>Tex kyl, frys, läkemedel, värdetransporter</a:t>
            </a:r>
          </a:p>
          <a:p>
            <a:pPr marL="457200" lvl="1" indent="0">
              <a:buNone/>
            </a:pPr>
            <a:r>
              <a:rPr lang="sv-SE" dirty="0"/>
              <a:t>Logistiktjänster</a:t>
            </a:r>
          </a:p>
          <a:p>
            <a:r>
              <a:rPr lang="sv-SE" dirty="0"/>
              <a:t>Hållbarhetsarbete</a:t>
            </a:r>
          </a:p>
          <a:p>
            <a:pPr lvl="1"/>
            <a:r>
              <a:rPr lang="sv-SE" dirty="0"/>
              <a:t>Transport-logistiktjänster som innebär minskad miljöpåverkan</a:t>
            </a:r>
          </a:p>
          <a:p>
            <a:pPr lvl="2"/>
            <a:r>
              <a:rPr lang="sv-SE" dirty="0"/>
              <a:t>Erbjudande till kunder</a:t>
            </a:r>
          </a:p>
          <a:p>
            <a:pPr lvl="1"/>
            <a:r>
              <a:rPr lang="sv-SE" dirty="0"/>
              <a:t>Miljösatsningar</a:t>
            </a:r>
          </a:p>
          <a:p>
            <a:pPr lvl="2"/>
            <a:r>
              <a:rPr lang="sv-SE" dirty="0"/>
              <a:t>Tex fordon, fastigheter, personal</a:t>
            </a:r>
          </a:p>
          <a:p>
            <a:pPr lvl="1"/>
            <a:r>
              <a:rPr lang="sv-SE" dirty="0"/>
              <a:t>Kontroll/redovisning av miljöpåverkan och utsläpp</a:t>
            </a:r>
          </a:p>
          <a:p>
            <a:pPr lvl="1"/>
            <a:r>
              <a:rPr lang="sv-SE" dirty="0"/>
              <a:t>Miljöledningssystem tex ISO 14001</a:t>
            </a:r>
          </a:p>
          <a:p>
            <a:pPr lvl="2"/>
            <a:r>
              <a:rPr lang="sv-SE" dirty="0"/>
              <a:t>Miljöpolicy/Miljömål</a:t>
            </a:r>
          </a:p>
          <a:p>
            <a:r>
              <a:rPr lang="sv-SE" dirty="0"/>
              <a:t>Är företaget en hållbar leverantör av hållbara logistiktjänster i framtiden?</a:t>
            </a:r>
          </a:p>
          <a:p>
            <a:r>
              <a:rPr lang="sv-SE" dirty="0"/>
              <a:t>Vad är ert intryck av företaget</a:t>
            </a:r>
          </a:p>
          <a:p>
            <a:pPr lvl="1"/>
            <a:r>
              <a:rPr lang="sv-SE" dirty="0"/>
              <a:t>Egna reflektioner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147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Grupp 5 </a:t>
            </a:r>
            <a:r>
              <a:rPr lang="sv-SE" sz="3100" dirty="0"/>
              <a:t>MSC </a:t>
            </a:r>
            <a:r>
              <a:rPr lang="sv-SE" sz="3100" dirty="0" err="1"/>
              <a:t>Mediterranean</a:t>
            </a:r>
            <a:r>
              <a:rPr lang="sv-SE" sz="3100" dirty="0"/>
              <a:t> Shipping Company</a:t>
            </a:r>
            <a:br>
              <a:rPr lang="sv-SE" dirty="0"/>
            </a:b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>
          <a:xfrm>
            <a:off x="125760" y="796938"/>
            <a:ext cx="8892480" cy="6061062"/>
          </a:xfrm>
        </p:spPr>
        <p:txBody>
          <a:bodyPr>
            <a:normAutofit fontScale="55000" lnSpcReduction="20000"/>
          </a:bodyPr>
          <a:lstStyle/>
          <a:p>
            <a:r>
              <a:rPr lang="sv-SE" dirty="0"/>
              <a:t>Bakgrundsfakta</a:t>
            </a:r>
          </a:p>
          <a:p>
            <a:pPr lvl="1"/>
            <a:r>
              <a:rPr lang="sv-SE" dirty="0"/>
              <a:t>Nationalitet</a:t>
            </a:r>
          </a:p>
          <a:p>
            <a:pPr lvl="1"/>
            <a:r>
              <a:rPr lang="sv-SE" dirty="0"/>
              <a:t>Omfattning av verksamheten</a:t>
            </a:r>
          </a:p>
          <a:p>
            <a:pPr lvl="2"/>
            <a:r>
              <a:rPr lang="sv-SE" dirty="0"/>
              <a:t>Nationell - Global</a:t>
            </a:r>
          </a:p>
          <a:p>
            <a:pPr lvl="1"/>
            <a:r>
              <a:rPr lang="sv-SE" dirty="0"/>
              <a:t>Ägare</a:t>
            </a:r>
          </a:p>
          <a:p>
            <a:pPr lvl="1"/>
            <a:r>
              <a:rPr lang="sv-SE" dirty="0"/>
              <a:t>Antal anställda</a:t>
            </a:r>
          </a:p>
          <a:p>
            <a:pPr lvl="1"/>
            <a:r>
              <a:rPr lang="sv-SE" dirty="0"/>
              <a:t>Kategori</a:t>
            </a:r>
          </a:p>
          <a:p>
            <a:pPr lvl="2"/>
            <a:r>
              <a:rPr lang="sv-SE" dirty="0"/>
              <a:t>Åkeri, Speditör, Rederi </a:t>
            </a:r>
            <a:r>
              <a:rPr lang="sv-SE" dirty="0" err="1"/>
              <a:t>ect</a:t>
            </a:r>
            <a:endParaRPr lang="sv-SE" dirty="0"/>
          </a:p>
          <a:p>
            <a:r>
              <a:rPr lang="sv-SE" dirty="0"/>
              <a:t>Beskriv verksamheten som bedrivs</a:t>
            </a:r>
          </a:p>
          <a:p>
            <a:pPr lvl="1"/>
            <a:r>
              <a:rPr lang="sv-SE" dirty="0"/>
              <a:t>Vilka länder arbetar de med?</a:t>
            </a:r>
          </a:p>
          <a:p>
            <a:pPr lvl="1"/>
            <a:r>
              <a:rPr lang="sv-SE" dirty="0"/>
              <a:t>Fartygsrutter</a:t>
            </a:r>
          </a:p>
          <a:p>
            <a:pPr lvl="1"/>
            <a:r>
              <a:rPr lang="sv-SE" dirty="0"/>
              <a:t>Finns det tidtabeller till/från SE?</a:t>
            </a:r>
          </a:p>
          <a:p>
            <a:pPr lvl="1"/>
            <a:r>
              <a:rPr lang="sv-SE" dirty="0"/>
              <a:t>Hur bokar kunden?</a:t>
            </a:r>
          </a:p>
          <a:p>
            <a:pPr lvl="2"/>
            <a:r>
              <a:rPr lang="sv-SE" dirty="0"/>
              <a:t>Elektroniskt?</a:t>
            </a:r>
          </a:p>
          <a:p>
            <a:pPr lvl="1"/>
            <a:r>
              <a:rPr lang="sv-SE" dirty="0"/>
              <a:t>Övriga tjänster</a:t>
            </a:r>
          </a:p>
          <a:p>
            <a:r>
              <a:rPr lang="sv-SE" dirty="0"/>
              <a:t>Fartyg</a:t>
            </a:r>
          </a:p>
          <a:p>
            <a:pPr lvl="1"/>
            <a:r>
              <a:rPr lang="sv-SE" dirty="0"/>
              <a:t>Fartygstyper</a:t>
            </a:r>
          </a:p>
          <a:p>
            <a:r>
              <a:rPr lang="sv-SE" dirty="0"/>
              <a:t>Hållbarhetsarbete</a:t>
            </a:r>
          </a:p>
          <a:p>
            <a:pPr lvl="1"/>
            <a:r>
              <a:rPr lang="sv-SE" dirty="0"/>
              <a:t>Fartygsutveckling, Utsläpp, Hastighet, </a:t>
            </a:r>
            <a:r>
              <a:rPr lang="sv-SE" dirty="0" err="1"/>
              <a:t>Bränslen,Havsmiljö</a:t>
            </a:r>
            <a:endParaRPr lang="sv-SE" dirty="0"/>
          </a:p>
          <a:p>
            <a:pPr lvl="1"/>
            <a:r>
              <a:rPr lang="sv-SE" dirty="0"/>
              <a:t>Kontroll/redovisning av miljöpåverkan och utsläpp</a:t>
            </a:r>
          </a:p>
          <a:p>
            <a:pPr lvl="1"/>
            <a:r>
              <a:rPr lang="sv-SE" dirty="0"/>
              <a:t>Miljöledningssystem tex ISO 14001</a:t>
            </a:r>
          </a:p>
          <a:p>
            <a:pPr lvl="2"/>
            <a:r>
              <a:rPr lang="sv-SE" dirty="0"/>
              <a:t>Miljöpolicy/Miljömål</a:t>
            </a:r>
          </a:p>
          <a:p>
            <a:r>
              <a:rPr lang="sv-SE" dirty="0"/>
              <a:t>Vad är ert intryck av företaget</a:t>
            </a:r>
          </a:p>
          <a:p>
            <a:pPr lvl="1"/>
            <a:r>
              <a:rPr lang="sv-SE" dirty="0"/>
              <a:t>Egna reflektioner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1891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395536" y="-6480"/>
            <a:ext cx="8229600" cy="1143000"/>
          </a:xfrm>
        </p:spPr>
        <p:txBody>
          <a:bodyPr/>
          <a:lstStyle/>
          <a:p>
            <a:r>
              <a:rPr lang="sv-SE" dirty="0"/>
              <a:t>Grupp 6 Scan Global </a:t>
            </a:r>
            <a:r>
              <a:rPr lang="sv-SE" dirty="0" err="1"/>
              <a:t>Logistics</a:t>
            </a:r>
            <a:endParaRPr lang="sv-SE" dirty="0"/>
          </a:p>
        </p:txBody>
      </p:sp>
      <p:sp>
        <p:nvSpPr>
          <p:cNvPr id="7" name="Platshållare för innehåll 4">
            <a:extLst>
              <a:ext uri="{FF2B5EF4-FFF2-40B4-BE49-F238E27FC236}">
                <a16:creationId xmlns:a16="http://schemas.microsoft.com/office/drawing/2014/main" id="{26631814-9823-47C7-BE25-7538EB8A1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36712"/>
            <a:ext cx="8640960" cy="6192688"/>
          </a:xfrm>
        </p:spPr>
        <p:txBody>
          <a:bodyPr>
            <a:normAutofit fontScale="47500" lnSpcReduction="20000"/>
          </a:bodyPr>
          <a:lstStyle/>
          <a:p>
            <a:r>
              <a:rPr lang="sv-SE" dirty="0"/>
              <a:t>Bakgrundsfakta</a:t>
            </a:r>
          </a:p>
          <a:p>
            <a:pPr lvl="1"/>
            <a:r>
              <a:rPr lang="sv-SE" dirty="0"/>
              <a:t>Nationalitet</a:t>
            </a:r>
          </a:p>
          <a:p>
            <a:pPr lvl="1"/>
            <a:r>
              <a:rPr lang="sv-SE" dirty="0"/>
              <a:t>Omfattning av verksamheten</a:t>
            </a:r>
          </a:p>
          <a:p>
            <a:pPr lvl="2"/>
            <a:r>
              <a:rPr lang="sv-SE" dirty="0"/>
              <a:t>Nationell - Global</a:t>
            </a:r>
          </a:p>
          <a:p>
            <a:pPr lvl="1"/>
            <a:r>
              <a:rPr lang="sv-SE" dirty="0"/>
              <a:t>Ägare</a:t>
            </a:r>
          </a:p>
          <a:p>
            <a:pPr lvl="1"/>
            <a:r>
              <a:rPr lang="sv-SE" dirty="0"/>
              <a:t>Antal anställda</a:t>
            </a:r>
          </a:p>
          <a:p>
            <a:pPr lvl="1"/>
            <a:r>
              <a:rPr lang="sv-SE" dirty="0"/>
              <a:t>Kategori</a:t>
            </a:r>
          </a:p>
          <a:p>
            <a:pPr lvl="2"/>
            <a:r>
              <a:rPr lang="sv-SE" dirty="0"/>
              <a:t>Åkeri, Speditör, Rederi </a:t>
            </a:r>
            <a:r>
              <a:rPr lang="sv-SE" dirty="0" err="1"/>
              <a:t>ect</a:t>
            </a:r>
            <a:endParaRPr lang="sv-SE" dirty="0"/>
          </a:p>
          <a:p>
            <a:r>
              <a:rPr lang="sv-SE" dirty="0"/>
              <a:t>Fordon</a:t>
            </a:r>
          </a:p>
          <a:p>
            <a:pPr lvl="1"/>
            <a:r>
              <a:rPr lang="sv-SE" dirty="0"/>
              <a:t>Egna fordon</a:t>
            </a:r>
          </a:p>
          <a:p>
            <a:pPr lvl="1"/>
            <a:r>
              <a:rPr lang="sv-SE" dirty="0"/>
              <a:t>Underleverantörer</a:t>
            </a:r>
          </a:p>
          <a:p>
            <a:r>
              <a:rPr lang="sv-SE" dirty="0"/>
              <a:t>Beskriv vilka inrikes, utrikestrafik som bedrivs</a:t>
            </a:r>
          </a:p>
          <a:p>
            <a:pPr lvl="1"/>
            <a:r>
              <a:rPr lang="sv-SE" dirty="0"/>
              <a:t>Finns det tidtabeller till/från SE?</a:t>
            </a:r>
          </a:p>
          <a:p>
            <a:pPr lvl="1"/>
            <a:r>
              <a:rPr lang="sv-SE" dirty="0"/>
              <a:t>Hur bokar kunden?</a:t>
            </a:r>
          </a:p>
          <a:p>
            <a:pPr lvl="2"/>
            <a:r>
              <a:rPr lang="sv-SE" dirty="0"/>
              <a:t>Digitalt?</a:t>
            </a:r>
          </a:p>
          <a:p>
            <a:pPr lvl="1"/>
            <a:r>
              <a:rPr lang="sv-SE" dirty="0"/>
              <a:t>Vilka länder arbetar de med?</a:t>
            </a:r>
          </a:p>
          <a:p>
            <a:pPr lvl="1"/>
            <a:r>
              <a:rPr lang="sv-SE" dirty="0"/>
              <a:t>Typer av gods</a:t>
            </a:r>
          </a:p>
          <a:p>
            <a:pPr lvl="2"/>
            <a:r>
              <a:rPr lang="sv-SE" dirty="0"/>
              <a:t>Tex kyl, frys, läkemedel, värdetransporter</a:t>
            </a:r>
          </a:p>
          <a:p>
            <a:r>
              <a:rPr lang="sv-SE" dirty="0"/>
              <a:t>Hållbarhetsarbete</a:t>
            </a:r>
          </a:p>
          <a:p>
            <a:pPr lvl="1"/>
            <a:r>
              <a:rPr lang="sv-SE" dirty="0"/>
              <a:t>Transport-logistiktjänster som innebär minskad miljöpåverkan</a:t>
            </a:r>
          </a:p>
          <a:p>
            <a:pPr lvl="2"/>
            <a:r>
              <a:rPr lang="sv-SE" dirty="0"/>
              <a:t>Erbjudande till kunder</a:t>
            </a:r>
          </a:p>
          <a:p>
            <a:pPr lvl="1"/>
            <a:r>
              <a:rPr lang="sv-SE" dirty="0"/>
              <a:t>Miljösatsningar</a:t>
            </a:r>
          </a:p>
          <a:p>
            <a:pPr lvl="2"/>
            <a:r>
              <a:rPr lang="sv-SE" dirty="0"/>
              <a:t>Tex fordon, fastigheter, personal</a:t>
            </a:r>
          </a:p>
          <a:p>
            <a:pPr lvl="1"/>
            <a:r>
              <a:rPr lang="sv-SE" dirty="0"/>
              <a:t>Kontroll/redovisning av miljöpåverkan och utsläpp</a:t>
            </a:r>
          </a:p>
          <a:p>
            <a:pPr lvl="1"/>
            <a:r>
              <a:rPr lang="sv-SE" dirty="0"/>
              <a:t>Miljöledningssystem tex ISO 14001</a:t>
            </a:r>
          </a:p>
          <a:p>
            <a:pPr lvl="2"/>
            <a:r>
              <a:rPr lang="sv-SE" dirty="0"/>
              <a:t>Miljöpolicy/Miljömål</a:t>
            </a:r>
          </a:p>
          <a:p>
            <a:r>
              <a:rPr lang="sv-SE" dirty="0"/>
              <a:t>Är företaget en hållbar leverantör av hållbara logistiktjänster i framtiden?</a:t>
            </a:r>
          </a:p>
          <a:p>
            <a:r>
              <a:rPr lang="sv-SE" dirty="0"/>
              <a:t>Vad är ert intryck av företaget</a:t>
            </a:r>
          </a:p>
          <a:p>
            <a:pPr lvl="1"/>
            <a:r>
              <a:rPr lang="sv-SE" dirty="0"/>
              <a:t>Egna reflektioner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669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16832</TotalTime>
  <Words>935</Words>
  <Application>Microsoft Office PowerPoint</Application>
  <PresentationFormat>On-screen Show (4:3)</PresentationFormat>
  <Paragraphs>246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Office-tema</vt:lpstr>
      <vt:lpstr>Logistikaktörer</vt:lpstr>
      <vt:lpstr>Grupp 1 Börje Jönssons Åkeri </vt:lpstr>
      <vt:lpstr>Grupp 2 Kuehne &amp; Nagel </vt:lpstr>
      <vt:lpstr>Grupp 3 Green Cargo  </vt:lpstr>
      <vt:lpstr>Grupp 4 Fedex</vt:lpstr>
      <vt:lpstr>Grupp 5 MSC Mediterranean Shipping Company </vt:lpstr>
      <vt:lpstr>Grupp 6 Scan Global Logistics</vt:lpstr>
    </vt:vector>
  </TitlesOfParts>
  <Company>Trollhättans Stad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</dc:title>
  <dc:creator>Lisbeth Wessberg Ledner</dc:creator>
  <cp:lastModifiedBy>Xingrong Zong</cp:lastModifiedBy>
  <cp:revision>50</cp:revision>
  <dcterms:created xsi:type="dcterms:W3CDTF">2014-07-07T08:59:49Z</dcterms:created>
  <dcterms:modified xsi:type="dcterms:W3CDTF">2023-12-12T01:52:04Z</dcterms:modified>
</cp:coreProperties>
</file>