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0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5T15:32:12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3,'5'20,"12"7,27-2,22-4,9-7,-3-5,-3-4,-5-3,3-2,-6-1,-7 0,-9 0,-2 0,2 0,-1-19,-10-7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5T15:34:10.7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2,'-5'0,"18"0,42 0,51 0,38 26,9 10,-6-2,-29-7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5T15:47:09.6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0,'352'0,"-333"2,-1 0,0 1,-1 1,1 1,-1 0,0 1,21 11,-12-6,-1-2,32 8,-31-12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5T15:47:19.0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1,'0'5,"14"1,24 10,40 6,15 0,16 6,-10-2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5T15:47:41.5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1,'0'9,"0"9,5 0,7-2,5 1,15-3,11-4,13 7,11 4,9 5,5-4,0 5,-1-2,-8-5,-8-7,-9-5,-9-4,-13-2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A66610-C13F-4D8D-91A9-57EA6AA2E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3277A0E-9765-47B0-AC99-087DF04B4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782B18E-347F-47CC-88F6-CCE09E06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FACA640-2378-48FE-A68D-E89E1364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974AB12-AB9E-4D2E-A378-D2B44EB1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477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35087F-DC8A-4718-9052-8FBEFAB1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7F0BBB2-2CB0-439C-8BF1-6C207E40B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B5F23F-78B5-4980-8CC5-FD568488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0340674-1866-4F94-84F6-15D18FAA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B875B84-84DE-41DB-A859-A4D913F7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28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F144150-5044-462E-B809-A458B1FBF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89658D0-F087-4AE4-A640-EA09A2F4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6977D4-CCB4-4B6A-9F11-975865AD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801C4EE-2E7E-48D1-A4F3-4A1F2500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3C1C389-EAE2-48BD-9164-07BF72AE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160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AD8C44-ABFB-414B-891B-00ECA1EB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908ED1F-CF69-4C65-90BF-3119C2EE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4E2042-453B-4AC4-A12B-004AD94A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A24C6B9-5426-4655-AB29-DBD44883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5C1658F-3F52-429C-A5EB-6FDB1537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548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63773D-7E77-489A-8EE2-D0EA429E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16E0CB3-2E09-418D-8340-8292FA25A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ED3A7AA-623F-4EE9-809B-A8D6D1D0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C36FA5B-945C-46AC-A545-ED165DA8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D692929-F8B3-456D-B26F-9236410A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3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5DE300-A595-4B87-8FEA-DE1F847A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F7CF69-1EE5-409B-8868-E7B710F6A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F0256C5-73C2-4355-BD00-184104EE4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67ACC98-4941-4597-A218-4D920D6D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74ED960-8B08-411F-9103-27EFDC6F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B66EADC-0307-4427-A862-B7E3A7B2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577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4B5E-443D-422F-97A4-9D2EC912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A21AE98-2679-44D9-8C15-63E94A90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CFB25F1-4288-4BB1-9C08-C848210A9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A0D4840-4151-4F47-859A-C297AF0C2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2E79D21-6E89-4B1C-BB24-D7E5A7C4C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519755C9-76C7-4FDA-8DA0-84423C1C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2CEDE78-2696-4F33-B2D0-B0905ECA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1D288EE-E0ED-4525-81E8-6C4DE00D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08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80D47D4-4E39-4C63-8B11-8177D7B8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731D407-F2EE-4E3E-B808-9606BA34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BBF052D-F319-4600-88C8-FFD8E34B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A8036A-E67D-495D-9456-39935D6D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672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47626F45-5A05-441A-9A48-013A94A0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11DDA96-AE7B-47F4-A70C-B6A74BC4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42EEB24-093A-4550-B00B-FF442C6B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179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7DE030-5D93-442E-BE48-FDF90B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73EF768-C9C1-4F3F-B29B-FC8A591F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C4D54C5-0B2D-4E58-9497-791A37609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8D11C96-3F97-4204-9FF0-0B18DC04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01FE290-536E-4CE3-AC1F-25E93DF4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F7BE276-F86E-4662-8D33-D724D62B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709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39BB01-6C40-44D2-8900-4576CC6F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E90144F-2390-4ABB-A3A8-687B1EA15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3E8CE47-F229-4489-938D-D55C6F272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76EB144-CAFA-458D-947B-49C83C88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8147472-C533-4FAC-B9CA-BA3402BA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3965E07-50C9-40E0-AB07-800D790C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135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7AB7E59-C034-4F18-AC40-9707F937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AD1596E-4DF6-4997-81FE-51D892052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DFCDA3E-0CD5-4CD4-8BA6-714DF9984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2D34-1FA9-465A-95C7-334D6B567EFE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4D983D2-735F-4F7C-9B51-B2D5D390B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80AB99D-2443-447F-882F-B27540360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419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3.xls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7.xlsx"/><Relationship Id="rId13" Type="http://schemas.openxmlformats.org/officeDocument/2006/relationships/image" Target="../media/image10.emf"/><Relationship Id="rId18" Type="http://schemas.openxmlformats.org/officeDocument/2006/relationships/image" Target="../media/image13.png"/><Relationship Id="rId3" Type="http://schemas.openxmlformats.org/officeDocument/2006/relationships/image" Target="../media/image5.emf"/><Relationship Id="rId21" Type="http://schemas.openxmlformats.org/officeDocument/2006/relationships/customXml" Target="../ink/ink2.xml"/><Relationship Id="rId7" Type="http://schemas.openxmlformats.org/officeDocument/2006/relationships/image" Target="../media/image7.emf"/><Relationship Id="rId12" Type="http://schemas.openxmlformats.org/officeDocument/2006/relationships/package" Target="../embeddings/Microsoft_Excel_Worksheet9.xlsx"/><Relationship Id="rId17" Type="http://schemas.openxmlformats.org/officeDocument/2006/relationships/image" Target="../media/image12.emf"/><Relationship Id="rId25" Type="http://schemas.openxmlformats.org/officeDocument/2006/relationships/image" Target="../media/image18.emf"/><Relationship Id="rId2" Type="http://schemas.openxmlformats.org/officeDocument/2006/relationships/package" Target="../embeddings/Microsoft_Excel_Worksheet4.xlsx"/><Relationship Id="rId16" Type="http://schemas.openxmlformats.org/officeDocument/2006/relationships/package" Target="../embeddings/Microsoft_Excel_Worksheet11.xlsx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package" Target="../embeddings/Microsoft_Excel_Worksheet6.xlsx"/><Relationship Id="rId11" Type="http://schemas.openxmlformats.org/officeDocument/2006/relationships/image" Target="../media/image9.emf"/><Relationship Id="rId24" Type="http://schemas.openxmlformats.org/officeDocument/2006/relationships/image" Target="../media/image17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23" Type="http://schemas.openxmlformats.org/officeDocument/2006/relationships/image" Target="../media/image16.emf"/><Relationship Id="rId10" Type="http://schemas.openxmlformats.org/officeDocument/2006/relationships/package" Target="../embeddings/Microsoft_Excel_Worksheet8.xlsx"/><Relationship Id="rId19" Type="http://schemas.openxmlformats.org/officeDocument/2006/relationships/customXml" Target="../ink/ink1.xml"/><Relationship Id="rId4" Type="http://schemas.openxmlformats.org/officeDocument/2006/relationships/package" Target="../embeddings/Microsoft_Excel_Worksheet5.xlsx"/><Relationship Id="rId9" Type="http://schemas.openxmlformats.org/officeDocument/2006/relationships/image" Target="../media/image8.emf"/><Relationship Id="rId14" Type="http://schemas.openxmlformats.org/officeDocument/2006/relationships/package" Target="../embeddings/Microsoft_Excel_Worksheet10.xlsx"/><Relationship Id="rId2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5.xlsx"/><Relationship Id="rId13" Type="http://schemas.openxmlformats.org/officeDocument/2006/relationships/image" Target="../media/image10.emf"/><Relationship Id="rId18" Type="http://schemas.openxmlformats.org/officeDocument/2006/relationships/image" Target="../media/image26.emf"/><Relationship Id="rId26" Type="http://schemas.openxmlformats.org/officeDocument/2006/relationships/image" Target="../media/image31.png"/><Relationship Id="rId3" Type="http://schemas.openxmlformats.org/officeDocument/2006/relationships/image" Target="../media/image19.emf"/><Relationship Id="rId21" Type="http://schemas.openxmlformats.org/officeDocument/2006/relationships/customXml" Target="../ink/ink3.xml"/><Relationship Id="rId7" Type="http://schemas.openxmlformats.org/officeDocument/2006/relationships/image" Target="../media/image21.emf"/><Relationship Id="rId12" Type="http://schemas.openxmlformats.org/officeDocument/2006/relationships/package" Target="../embeddings/Microsoft_Excel_Worksheet17.xlsx"/><Relationship Id="rId17" Type="http://schemas.openxmlformats.org/officeDocument/2006/relationships/image" Target="../media/image25.emf"/><Relationship Id="rId25" Type="http://schemas.openxmlformats.org/officeDocument/2006/relationships/customXml" Target="../ink/ink5.xml"/><Relationship Id="rId2" Type="http://schemas.openxmlformats.org/officeDocument/2006/relationships/package" Target="../embeddings/Microsoft_Excel_Worksheet12.xlsx"/><Relationship Id="rId16" Type="http://schemas.openxmlformats.org/officeDocument/2006/relationships/image" Target="../media/image24.emf"/><Relationship Id="rId20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4.xlsx"/><Relationship Id="rId11" Type="http://schemas.openxmlformats.org/officeDocument/2006/relationships/image" Target="../media/image23.emf"/><Relationship Id="rId24" Type="http://schemas.openxmlformats.org/officeDocument/2006/relationships/image" Target="../media/image30.png"/><Relationship Id="rId5" Type="http://schemas.openxmlformats.org/officeDocument/2006/relationships/image" Target="../media/image20.emf"/><Relationship Id="rId15" Type="http://schemas.openxmlformats.org/officeDocument/2006/relationships/image" Target="../media/image11.emf"/><Relationship Id="rId23" Type="http://schemas.openxmlformats.org/officeDocument/2006/relationships/customXml" Target="../ink/ink4.xml"/><Relationship Id="rId10" Type="http://schemas.openxmlformats.org/officeDocument/2006/relationships/package" Target="../embeddings/Microsoft_Excel_Worksheet16.xlsx"/><Relationship Id="rId19" Type="http://schemas.openxmlformats.org/officeDocument/2006/relationships/image" Target="../media/image27.emf"/><Relationship Id="rId4" Type="http://schemas.openxmlformats.org/officeDocument/2006/relationships/package" Target="../embeddings/Microsoft_Excel_Worksheet13.xlsx"/><Relationship Id="rId9" Type="http://schemas.openxmlformats.org/officeDocument/2006/relationships/image" Target="../media/image22.emf"/><Relationship Id="rId14" Type="http://schemas.openxmlformats.org/officeDocument/2006/relationships/package" Target="../embeddings/Microsoft_Excel_Worksheet18.xlsx"/><Relationship Id="rId2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emf"/><Relationship Id="rId18" Type="http://schemas.openxmlformats.org/officeDocument/2006/relationships/package" Target="../embeddings/Microsoft_Excel_Worksheet27.xlsx"/><Relationship Id="rId26" Type="http://schemas.openxmlformats.org/officeDocument/2006/relationships/package" Target="../embeddings/Microsoft_Excel_Worksheet31.xlsx"/><Relationship Id="rId39" Type="http://schemas.openxmlformats.org/officeDocument/2006/relationships/image" Target="../media/image46.emf"/><Relationship Id="rId21" Type="http://schemas.openxmlformats.org/officeDocument/2006/relationships/image" Target="../media/image41.emf"/><Relationship Id="rId34" Type="http://schemas.openxmlformats.org/officeDocument/2006/relationships/package" Target="../embeddings/Microsoft_Excel_Worksheet36.xlsx"/><Relationship Id="rId7" Type="http://schemas.openxmlformats.org/officeDocument/2006/relationships/image" Target="../media/image34.emf"/><Relationship Id="rId12" Type="http://schemas.openxmlformats.org/officeDocument/2006/relationships/package" Target="../embeddings/Microsoft_Excel_Worksheet24.xlsx"/><Relationship Id="rId17" Type="http://schemas.openxmlformats.org/officeDocument/2006/relationships/image" Target="../media/image39.emf"/><Relationship Id="rId25" Type="http://schemas.openxmlformats.org/officeDocument/2006/relationships/image" Target="../media/image11.emf"/><Relationship Id="rId33" Type="http://schemas.openxmlformats.org/officeDocument/2006/relationships/image" Target="../media/image43.emf"/><Relationship Id="rId38" Type="http://schemas.openxmlformats.org/officeDocument/2006/relationships/package" Target="../embeddings/Microsoft_Excel_Worksheet38.xlsx"/><Relationship Id="rId2" Type="http://schemas.openxmlformats.org/officeDocument/2006/relationships/package" Target="../embeddings/Microsoft_Excel_Worksheet19.xlsx"/><Relationship Id="rId16" Type="http://schemas.openxmlformats.org/officeDocument/2006/relationships/package" Target="../embeddings/Microsoft_Excel_Worksheet26.xlsx"/><Relationship Id="rId20" Type="http://schemas.openxmlformats.org/officeDocument/2006/relationships/package" Target="../embeddings/Microsoft_Excel_Worksheet28.xlsx"/><Relationship Id="rId29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6" Type="http://schemas.openxmlformats.org/officeDocument/2006/relationships/package" Target="../embeddings/Microsoft_Excel_Worksheet21.xlsx"/><Relationship Id="rId11" Type="http://schemas.openxmlformats.org/officeDocument/2006/relationships/image" Target="../media/image36.emf"/><Relationship Id="rId24" Type="http://schemas.openxmlformats.org/officeDocument/2006/relationships/package" Target="../embeddings/Microsoft_Excel_Worksheet30.xlsx"/><Relationship Id="rId32" Type="http://schemas.openxmlformats.org/officeDocument/2006/relationships/package" Target="../embeddings/Microsoft_Excel_Worksheet35.xlsx"/><Relationship Id="rId37" Type="http://schemas.openxmlformats.org/officeDocument/2006/relationships/image" Target="../media/image45.emf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23" Type="http://schemas.openxmlformats.org/officeDocument/2006/relationships/image" Target="../media/image10.emf"/><Relationship Id="rId28" Type="http://schemas.openxmlformats.org/officeDocument/2006/relationships/package" Target="../embeddings/Microsoft_Excel_Worksheet33.xlsx"/><Relationship Id="rId36" Type="http://schemas.openxmlformats.org/officeDocument/2006/relationships/package" Target="../embeddings/Microsoft_Excel_Worksheet37.xlsx"/><Relationship Id="rId10" Type="http://schemas.openxmlformats.org/officeDocument/2006/relationships/package" Target="../embeddings/Microsoft_Excel_Worksheet23.xlsx"/><Relationship Id="rId19" Type="http://schemas.openxmlformats.org/officeDocument/2006/relationships/image" Target="../media/image40.emf"/><Relationship Id="rId31" Type="http://schemas.openxmlformats.org/officeDocument/2006/relationships/image" Target="../media/image42.emf"/><Relationship Id="rId4" Type="http://schemas.openxmlformats.org/officeDocument/2006/relationships/package" Target="../embeddings/Microsoft_Excel_Worksheet20.xlsx"/><Relationship Id="rId9" Type="http://schemas.openxmlformats.org/officeDocument/2006/relationships/image" Target="../media/image35.emf"/><Relationship Id="rId14" Type="http://schemas.openxmlformats.org/officeDocument/2006/relationships/package" Target="../embeddings/Microsoft_Excel_Worksheet25.xlsx"/><Relationship Id="rId22" Type="http://schemas.openxmlformats.org/officeDocument/2006/relationships/package" Target="../embeddings/Microsoft_Excel_Worksheet29.xlsx"/><Relationship Id="rId27" Type="http://schemas.openxmlformats.org/officeDocument/2006/relationships/package" Target="../embeddings/Microsoft_Excel_Worksheet32.xlsx"/><Relationship Id="rId30" Type="http://schemas.openxmlformats.org/officeDocument/2006/relationships/package" Target="../embeddings/Microsoft_Excel_Worksheet34.xlsx"/><Relationship Id="rId35" Type="http://schemas.openxmlformats.org/officeDocument/2006/relationships/image" Target="../media/image44.emf"/><Relationship Id="rId8" Type="http://schemas.openxmlformats.org/officeDocument/2006/relationships/package" Target="../embeddings/Microsoft_Excel_Worksheet22.xlsx"/><Relationship Id="rId3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emf"/><Relationship Id="rId18" Type="http://schemas.openxmlformats.org/officeDocument/2006/relationships/package" Target="../embeddings/Microsoft_Excel_Worksheet46.xlsx"/><Relationship Id="rId26" Type="http://schemas.openxmlformats.org/officeDocument/2006/relationships/package" Target="../embeddings/Microsoft_Excel_Worksheet50.xlsx"/><Relationship Id="rId39" Type="http://schemas.openxmlformats.org/officeDocument/2006/relationships/package" Target="../embeddings/Microsoft_Excel_Worksheet56.xlsx"/><Relationship Id="rId21" Type="http://schemas.openxmlformats.org/officeDocument/2006/relationships/image" Target="../media/image57.emf"/><Relationship Id="rId34" Type="http://schemas.openxmlformats.org/officeDocument/2006/relationships/image" Target="../media/image62.emf"/><Relationship Id="rId42" Type="http://schemas.openxmlformats.org/officeDocument/2006/relationships/image" Target="../media/image67.emf"/><Relationship Id="rId7" Type="http://schemas.openxmlformats.org/officeDocument/2006/relationships/image" Target="../media/image50.emf"/><Relationship Id="rId2" Type="http://schemas.openxmlformats.org/officeDocument/2006/relationships/image" Target="../media/image47.emf"/><Relationship Id="rId16" Type="http://schemas.openxmlformats.org/officeDocument/2006/relationships/package" Target="../embeddings/Microsoft_Excel_Worksheet45.xlsx"/><Relationship Id="rId20" Type="http://schemas.openxmlformats.org/officeDocument/2006/relationships/package" Target="../embeddings/Microsoft_Excel_Worksheet47.xlsx"/><Relationship Id="rId29" Type="http://schemas.openxmlformats.org/officeDocument/2006/relationships/image" Target="../media/image61.emf"/><Relationship Id="rId41" Type="http://schemas.openxmlformats.org/officeDocument/2006/relationships/package" Target="../embeddings/Microsoft_Excel_Worksheet57.xlsx"/><Relationship Id="rId1" Type="http://schemas.openxmlformats.org/officeDocument/2006/relationships/slideLayout" Target="../slideLayouts/slideLayout6.xml"/><Relationship Id="rId6" Type="http://schemas.openxmlformats.org/officeDocument/2006/relationships/package" Target="../embeddings/Microsoft_Excel_Worksheet40.xlsx"/><Relationship Id="rId11" Type="http://schemas.openxmlformats.org/officeDocument/2006/relationships/image" Target="../media/image52.emf"/><Relationship Id="rId24" Type="http://schemas.openxmlformats.org/officeDocument/2006/relationships/package" Target="../embeddings/Microsoft_Excel_Worksheet49.xlsx"/><Relationship Id="rId32" Type="http://schemas.openxmlformats.org/officeDocument/2006/relationships/package" Target="../embeddings/Microsoft_Excel_Worksheet53.xlsx"/><Relationship Id="rId37" Type="http://schemas.openxmlformats.org/officeDocument/2006/relationships/image" Target="../media/image64.emf"/><Relationship Id="rId40" Type="http://schemas.openxmlformats.org/officeDocument/2006/relationships/image" Target="../media/image66.emf"/><Relationship Id="rId5" Type="http://schemas.openxmlformats.org/officeDocument/2006/relationships/image" Target="../media/image49.emf"/><Relationship Id="rId15" Type="http://schemas.openxmlformats.org/officeDocument/2006/relationships/image" Target="../media/image54.emf"/><Relationship Id="rId23" Type="http://schemas.openxmlformats.org/officeDocument/2006/relationships/image" Target="../media/image58.emf"/><Relationship Id="rId28" Type="http://schemas.openxmlformats.org/officeDocument/2006/relationships/package" Target="../embeddings/Microsoft_Excel_Worksheet51.xlsx"/><Relationship Id="rId36" Type="http://schemas.openxmlformats.org/officeDocument/2006/relationships/package" Target="../embeddings/Microsoft_Excel_Worksheet55.xlsx"/><Relationship Id="rId10" Type="http://schemas.openxmlformats.org/officeDocument/2006/relationships/package" Target="../embeddings/Microsoft_Excel_Worksheet42.xlsx"/><Relationship Id="rId19" Type="http://schemas.openxmlformats.org/officeDocument/2006/relationships/image" Target="../media/image56.emf"/><Relationship Id="rId31" Type="http://schemas.openxmlformats.org/officeDocument/2006/relationships/image" Target="../media/image10.emf"/><Relationship Id="rId44" Type="http://schemas.openxmlformats.org/officeDocument/2006/relationships/image" Target="../media/image68.emf"/><Relationship Id="rId4" Type="http://schemas.openxmlformats.org/officeDocument/2006/relationships/package" Target="../embeddings/Microsoft_Excel_Worksheet39.xlsx"/><Relationship Id="rId9" Type="http://schemas.openxmlformats.org/officeDocument/2006/relationships/image" Target="../media/image51.emf"/><Relationship Id="rId14" Type="http://schemas.openxmlformats.org/officeDocument/2006/relationships/package" Target="../embeddings/Microsoft_Excel_Worksheet44.xlsx"/><Relationship Id="rId22" Type="http://schemas.openxmlformats.org/officeDocument/2006/relationships/package" Target="../embeddings/Microsoft_Excel_Worksheet48.xlsx"/><Relationship Id="rId27" Type="http://schemas.openxmlformats.org/officeDocument/2006/relationships/image" Target="../media/image60.emf"/><Relationship Id="rId30" Type="http://schemas.openxmlformats.org/officeDocument/2006/relationships/package" Target="../embeddings/Microsoft_Excel_Worksheet52.xlsx"/><Relationship Id="rId35" Type="http://schemas.openxmlformats.org/officeDocument/2006/relationships/image" Target="../media/image63.emf"/><Relationship Id="rId43" Type="http://schemas.openxmlformats.org/officeDocument/2006/relationships/package" Target="../embeddings/Microsoft_Excel_Worksheet58.xlsx"/><Relationship Id="rId8" Type="http://schemas.openxmlformats.org/officeDocument/2006/relationships/package" Target="../embeddings/Microsoft_Excel_Worksheet41.xlsx"/><Relationship Id="rId3" Type="http://schemas.openxmlformats.org/officeDocument/2006/relationships/image" Target="../media/image48.emf"/><Relationship Id="rId12" Type="http://schemas.openxmlformats.org/officeDocument/2006/relationships/package" Target="../embeddings/Microsoft_Excel_Worksheet43.xlsx"/><Relationship Id="rId17" Type="http://schemas.openxmlformats.org/officeDocument/2006/relationships/image" Target="../media/image55.emf"/><Relationship Id="rId25" Type="http://schemas.openxmlformats.org/officeDocument/2006/relationships/image" Target="../media/image59.emf"/><Relationship Id="rId33" Type="http://schemas.openxmlformats.org/officeDocument/2006/relationships/package" Target="../embeddings/Microsoft_Excel_Worksheet54.xlsx"/><Relationship Id="rId38" Type="http://schemas.openxmlformats.org/officeDocument/2006/relationships/image" Target="../media/image6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470E7D-FBD2-A1EA-B48E-ED933CB5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Vecka 49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8D6B2AC-B405-EEA2-A514-0B641DF8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/>
              <a:t>5 december</a:t>
            </a:r>
          </a:p>
          <a:p>
            <a:pPr lvl="1"/>
            <a:r>
              <a:rPr lang="sv-SE" dirty="0"/>
              <a:t>Genomgång</a:t>
            </a:r>
          </a:p>
          <a:p>
            <a:pPr lvl="2"/>
            <a:r>
              <a:rPr lang="sv-SE" dirty="0"/>
              <a:t>Hemuppgift/övning</a:t>
            </a:r>
          </a:p>
          <a:p>
            <a:pPr lvl="1"/>
            <a:r>
              <a:rPr lang="sv-SE" dirty="0"/>
              <a:t>Föreläsning</a:t>
            </a:r>
          </a:p>
          <a:p>
            <a:pPr lvl="2"/>
            <a:r>
              <a:rPr lang="sv-SE" dirty="0"/>
              <a:t>Hållbarhet, Logistikstrategier</a:t>
            </a:r>
          </a:p>
          <a:p>
            <a:pPr lvl="2"/>
            <a:r>
              <a:rPr lang="sv-SE" dirty="0"/>
              <a:t>Drivmedel</a:t>
            </a:r>
          </a:p>
          <a:p>
            <a:pPr lvl="1"/>
            <a:r>
              <a:rPr lang="sv-SE" dirty="0"/>
              <a:t>Start seminarieuppgift/gruppuppgift</a:t>
            </a:r>
          </a:p>
          <a:p>
            <a:r>
              <a:rPr lang="sv-SE" dirty="0"/>
              <a:t>6 december</a:t>
            </a:r>
          </a:p>
          <a:p>
            <a:pPr lvl="1"/>
            <a:r>
              <a:rPr lang="sv-SE" dirty="0"/>
              <a:t>Gästföreläsare Johan Wester OOCL</a:t>
            </a:r>
          </a:p>
          <a:p>
            <a:pPr lvl="1"/>
            <a:r>
              <a:rPr lang="sv-SE" dirty="0"/>
              <a:t>Genomgång av inlämningsuppgiften 1</a:t>
            </a:r>
          </a:p>
          <a:p>
            <a:pPr lvl="1"/>
            <a:r>
              <a:rPr lang="sv-SE" dirty="0"/>
              <a:t>Föreläsning</a:t>
            </a:r>
          </a:p>
          <a:p>
            <a:pPr lvl="2"/>
            <a:r>
              <a:rPr lang="sv-SE" dirty="0"/>
              <a:t>Affärssystem, Beräkna och mäta</a:t>
            </a:r>
          </a:p>
          <a:p>
            <a:pPr lvl="1"/>
            <a:r>
              <a:rPr lang="sv-SE" dirty="0"/>
              <a:t>Övning</a:t>
            </a:r>
          </a:p>
          <a:p>
            <a:pPr lvl="2"/>
            <a:r>
              <a:rPr lang="sv-SE" dirty="0"/>
              <a:t>Beräkna utsläpp</a:t>
            </a:r>
          </a:p>
          <a:p>
            <a:pPr lvl="1"/>
            <a:r>
              <a:rPr lang="sv-SE" dirty="0"/>
              <a:t>Tid för seminarieuppgift</a:t>
            </a:r>
          </a:p>
          <a:p>
            <a:pPr lvl="1"/>
            <a:r>
              <a:rPr lang="sv-SE" dirty="0"/>
              <a:t>Genomgång inför inlämningsuppgift 2</a:t>
            </a:r>
          </a:p>
          <a:p>
            <a:pPr marL="914400" lvl="2" indent="0">
              <a:buNone/>
            </a:pPr>
            <a:endParaRPr lang="sv-SE" dirty="0"/>
          </a:p>
          <a:p>
            <a:pPr lvl="2"/>
            <a:endParaRPr lang="sv-SE" dirty="0"/>
          </a:p>
          <a:p>
            <a:pPr lvl="2"/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57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8E6A2784-AF78-4707-8257-88219273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Offert flygimport </a:t>
            </a: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3F768954-EFF3-4302-A780-8C908C709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118127"/>
              </p:ext>
            </p:extLst>
          </p:nvPr>
        </p:nvGraphicFramePr>
        <p:xfrm>
          <a:off x="838200" y="2465069"/>
          <a:ext cx="6742733" cy="2927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59072" imgH="1111412" progId="Excel.Sheet.12">
                  <p:embed/>
                </p:oleObj>
              </mc:Choice>
              <mc:Fallback>
                <p:oleObj name="Worksheet" r:id="rId2" imgW="2559072" imgH="11114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465069"/>
                        <a:ext cx="6742733" cy="2927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ruta 1">
            <a:extLst>
              <a:ext uri="{FF2B5EF4-FFF2-40B4-BE49-F238E27FC236}">
                <a16:creationId xmlns:a16="http://schemas.microsoft.com/office/drawing/2014/main" id="{C28E9ECA-2CC1-4273-A854-F5CA85ACEE6A}"/>
              </a:ext>
            </a:extLst>
          </p:cNvPr>
          <p:cNvSpPr txBox="1"/>
          <p:nvPr/>
        </p:nvSpPr>
        <p:spPr>
          <a:xfrm>
            <a:off x="838200" y="1690688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 m3 = 167kg</a:t>
            </a:r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3E85E3E1-6B43-4A38-B939-6982582E9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927381"/>
              </p:ext>
            </p:extLst>
          </p:nvPr>
        </p:nvGraphicFramePr>
        <p:xfrm>
          <a:off x="838200" y="2060020"/>
          <a:ext cx="9005889" cy="369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06716" imgH="190361" progId="Excel.Sheet.12">
                  <p:embed/>
                </p:oleObj>
              </mc:Choice>
              <mc:Fallback>
                <p:oleObj name="Worksheet" r:id="rId4" imgW="4006716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060020"/>
                        <a:ext cx="9005889" cy="369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38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0134FA-B520-441E-8A3C-A5541C4D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Offert </a:t>
            </a:r>
            <a:r>
              <a:rPr lang="sv-SE" dirty="0" err="1"/>
              <a:t>flygexport</a:t>
            </a:r>
            <a:endParaRPr lang="sv-SE" dirty="0"/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7CA1EFF0-54A2-4DD6-927F-D44B4304B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951276"/>
              </p:ext>
            </p:extLst>
          </p:nvPr>
        </p:nvGraphicFramePr>
        <p:xfrm>
          <a:off x="980618" y="2493486"/>
          <a:ext cx="5256987" cy="1526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59072" imgH="743158" progId="Excel.Sheet.12">
                  <p:embed/>
                </p:oleObj>
              </mc:Choice>
              <mc:Fallback>
                <p:oleObj name="Worksheet" r:id="rId2" imgW="2559072" imgH="7431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0618" y="2493486"/>
                        <a:ext cx="5256987" cy="1526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CE5E199C-9A3C-4523-8BD4-9F4A8A56A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054316"/>
              </p:ext>
            </p:extLst>
          </p:nvPr>
        </p:nvGraphicFramePr>
        <p:xfrm>
          <a:off x="980618" y="2038350"/>
          <a:ext cx="738632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616316" imgH="190361" progId="Excel.Sheet.12">
                  <p:embed/>
                </p:oleObj>
              </mc:Choice>
              <mc:Fallback>
                <p:oleObj name="Worksheet" r:id="rId4" imgW="4616316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0618" y="2038350"/>
                        <a:ext cx="738632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00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ubrik 5">
            <a:extLst>
              <a:ext uri="{FF2B5EF4-FFF2-40B4-BE49-F238E27FC236}">
                <a16:creationId xmlns:a16="http://schemas.microsoft.com/office/drawing/2014/main" id="{A4E91A33-6B34-4524-B926-CB1A8450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/>
              <a:t>Offert flygimport 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45948E8D-FBC0-4FAB-AEDE-F30075DF6A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717505"/>
              </p:ext>
            </p:extLst>
          </p:nvPr>
        </p:nvGraphicFramePr>
        <p:xfrm>
          <a:off x="1017194" y="1505861"/>
          <a:ext cx="4720111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562311" imgH="571500" progId="Excel.Sheet.12">
                  <p:embed/>
                </p:oleObj>
              </mc:Choice>
              <mc:Fallback>
                <p:oleObj name="Worksheet" r:id="rId2" imgW="3562311" imgH="571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7194" y="1505861"/>
                        <a:ext cx="4720111" cy="75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FDE5CBB9-BD28-4CB3-B1A9-854D12F414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529319"/>
              </p:ext>
            </p:extLst>
          </p:nvPr>
        </p:nvGraphicFramePr>
        <p:xfrm>
          <a:off x="1245796" y="2723984"/>
          <a:ext cx="2588769" cy="559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733511" imgH="374488" progId="Excel.Sheet.12">
                  <p:embed/>
                </p:oleObj>
              </mc:Choice>
              <mc:Fallback>
                <p:oleObj name="Worksheet" r:id="rId4" imgW="1733511" imgH="3744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5796" y="2723984"/>
                        <a:ext cx="2588769" cy="559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E2B5EAB7-2D51-4802-9410-B6870A2951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14051"/>
              </p:ext>
            </p:extLst>
          </p:nvPr>
        </p:nvGraphicFramePr>
        <p:xfrm>
          <a:off x="1245796" y="3323785"/>
          <a:ext cx="2588771" cy="28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733511" imgH="190361" progId="Excel.Sheet.12">
                  <p:embed/>
                </p:oleObj>
              </mc:Choice>
              <mc:Fallback>
                <p:oleObj name="Worksheet" r:id="rId6" imgW="1733511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45796" y="3323785"/>
                        <a:ext cx="2588771" cy="28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D811F29C-939D-4109-B150-0E93D9863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776286"/>
              </p:ext>
            </p:extLst>
          </p:nvPr>
        </p:nvGraphicFramePr>
        <p:xfrm>
          <a:off x="1245796" y="3676484"/>
          <a:ext cx="2588771" cy="28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1733511" imgH="190361" progId="Excel.Sheet.12">
                  <p:embed/>
                </p:oleObj>
              </mc:Choice>
              <mc:Fallback>
                <p:oleObj name="Worksheet" r:id="rId8" imgW="1733511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45796" y="3676484"/>
                        <a:ext cx="2588771" cy="28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E90C8A9E-C183-4F80-A710-ED5FAFF9A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558667"/>
              </p:ext>
            </p:extLst>
          </p:nvPr>
        </p:nvGraphicFramePr>
        <p:xfrm>
          <a:off x="1245796" y="4060659"/>
          <a:ext cx="2588771" cy="28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733511" imgH="190361" progId="Excel.Sheet.12">
                  <p:embed/>
                </p:oleObj>
              </mc:Choice>
              <mc:Fallback>
                <p:oleObj name="Worksheet" r:id="rId10" imgW="1733511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45796" y="4060659"/>
                        <a:ext cx="2588771" cy="28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04E8BAA2-AC72-BFC9-E855-2A9ECC7A7F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024131"/>
              </p:ext>
            </p:extLst>
          </p:nvPr>
        </p:nvGraphicFramePr>
        <p:xfrm>
          <a:off x="1245796" y="4820158"/>
          <a:ext cx="2617207" cy="28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1752649" imgH="190369" progId="Excel.Sheet.12">
                  <p:embed/>
                </p:oleObj>
              </mc:Choice>
              <mc:Fallback>
                <p:oleObj name="Worksheet" r:id="rId12" imgW="1752649" imgH="1903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45796" y="4820158"/>
                        <a:ext cx="2617207" cy="284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>
            <a:extLst>
              <a:ext uri="{FF2B5EF4-FFF2-40B4-BE49-F238E27FC236}">
                <a16:creationId xmlns:a16="http://schemas.microsoft.com/office/drawing/2014/main" id="{8B73771B-77A2-852C-7AA6-D60DA0FB49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097977"/>
              </p:ext>
            </p:extLst>
          </p:nvPr>
        </p:nvGraphicFramePr>
        <p:xfrm>
          <a:off x="1245796" y="5180313"/>
          <a:ext cx="2617203" cy="28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1752649" imgH="190369" progId="Excel.Sheet.12">
                  <p:embed/>
                </p:oleObj>
              </mc:Choice>
              <mc:Fallback>
                <p:oleObj name="Worksheet" r:id="rId14" imgW="1752649" imgH="1903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45796" y="5180313"/>
                        <a:ext cx="2617203" cy="284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0EB54100-00DF-CDB8-CC72-4024AE5036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568679"/>
              </p:ext>
            </p:extLst>
          </p:nvPr>
        </p:nvGraphicFramePr>
        <p:xfrm>
          <a:off x="1245796" y="4403774"/>
          <a:ext cx="2332720" cy="284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1562075" imgH="190369" progId="Excel.Sheet.12">
                  <p:embed/>
                </p:oleObj>
              </mc:Choice>
              <mc:Fallback>
                <p:oleObj name="Worksheet" r:id="rId16" imgW="1562075" imgH="1903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45796" y="4403774"/>
                        <a:ext cx="2332720" cy="284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Bildobjekt 8">
            <a:extLst>
              <a:ext uri="{FF2B5EF4-FFF2-40B4-BE49-F238E27FC236}">
                <a16:creationId xmlns:a16="http://schemas.microsoft.com/office/drawing/2014/main" id="{8351966D-EB11-F334-71C6-8CE5D59A393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9588" y="4352501"/>
            <a:ext cx="5591028" cy="14690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Pennanteckning 15">
                <a:extLst>
                  <a:ext uri="{FF2B5EF4-FFF2-40B4-BE49-F238E27FC236}">
                    <a16:creationId xmlns:a16="http://schemas.microsoft.com/office/drawing/2014/main" id="{B1E585E4-C8C7-B12B-5A97-22672470D8B2}"/>
                  </a:ext>
                </a:extLst>
              </p14:cNvPr>
              <p14:cNvContentPartPr/>
              <p14:nvPr/>
            </p14:nvContentPartPr>
            <p14:xfrm>
              <a:off x="10734640" y="5080661"/>
              <a:ext cx="290255" cy="45719"/>
            </p14:xfrm>
          </p:contentPart>
        </mc:Choice>
        <mc:Fallback>
          <p:pic>
            <p:nvPicPr>
              <p:cNvPr id="16" name="Pennanteckning 15">
                <a:extLst>
                  <a:ext uri="{FF2B5EF4-FFF2-40B4-BE49-F238E27FC236}">
                    <a16:creationId xmlns:a16="http://schemas.microsoft.com/office/drawing/2014/main" id="{B1E585E4-C8C7-B12B-5A97-22672470D8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80622" y="4970419"/>
                <a:ext cx="397930" cy="266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Pennanteckning 16">
                <a:extLst>
                  <a:ext uri="{FF2B5EF4-FFF2-40B4-BE49-F238E27FC236}">
                    <a16:creationId xmlns:a16="http://schemas.microsoft.com/office/drawing/2014/main" id="{0E2EE3E0-E1D1-888E-A149-8C3A35D13387}"/>
                  </a:ext>
                </a:extLst>
              </p14:cNvPr>
              <p14:cNvContentPartPr/>
              <p14:nvPr/>
            </p14:nvContentPartPr>
            <p14:xfrm>
              <a:off x="11211108" y="5657021"/>
              <a:ext cx="265227" cy="45719"/>
            </p14:xfrm>
          </p:contentPart>
        </mc:Choice>
        <mc:Fallback>
          <p:pic>
            <p:nvPicPr>
              <p:cNvPr id="17" name="Pennanteckning 16">
                <a:extLst>
                  <a:ext uri="{FF2B5EF4-FFF2-40B4-BE49-F238E27FC236}">
                    <a16:creationId xmlns:a16="http://schemas.microsoft.com/office/drawing/2014/main" id="{0E2EE3E0-E1D1-888E-A149-8C3A35D1338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157487" y="5546779"/>
                <a:ext cx="372829" cy="266571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Bildobjekt 23">
            <a:extLst>
              <a:ext uri="{FF2B5EF4-FFF2-40B4-BE49-F238E27FC236}">
                <a16:creationId xmlns:a16="http://schemas.microsoft.com/office/drawing/2014/main" id="{0E46B66C-37EE-CACB-D2C0-4232B7D48D5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45796" y="5579656"/>
            <a:ext cx="2332720" cy="568956"/>
          </a:xfrm>
          <a:prstGeom prst="rect">
            <a:avLst/>
          </a:prstGeom>
        </p:spPr>
      </p:pic>
      <p:pic>
        <p:nvPicPr>
          <p:cNvPr id="27" name="Bildobjekt 26">
            <a:extLst>
              <a:ext uri="{FF2B5EF4-FFF2-40B4-BE49-F238E27FC236}">
                <a16:creationId xmlns:a16="http://schemas.microsoft.com/office/drawing/2014/main" id="{484DBB5A-5C98-35F7-2D88-BFFF30EB66B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45796" y="6172715"/>
            <a:ext cx="2540627" cy="320160"/>
          </a:xfrm>
          <a:prstGeom prst="rect">
            <a:avLst/>
          </a:prstGeom>
        </p:spPr>
      </p:pic>
      <p:pic>
        <p:nvPicPr>
          <p:cNvPr id="28" name="Bildobjekt 27">
            <a:extLst>
              <a:ext uri="{FF2B5EF4-FFF2-40B4-BE49-F238E27FC236}">
                <a16:creationId xmlns:a16="http://schemas.microsoft.com/office/drawing/2014/main" id="{8A4A988E-7413-C714-495B-0E659AC7E3E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096000" y="2468880"/>
            <a:ext cx="5504299" cy="739758"/>
          </a:xfrm>
          <a:prstGeom prst="rect">
            <a:avLst/>
          </a:prstGeom>
        </p:spPr>
      </p:pic>
      <p:sp>
        <p:nvSpPr>
          <p:cNvPr id="32" name="textruta 31">
            <a:extLst>
              <a:ext uri="{FF2B5EF4-FFF2-40B4-BE49-F238E27FC236}">
                <a16:creationId xmlns:a16="http://schemas.microsoft.com/office/drawing/2014/main" id="{B5DF3CFB-CD8B-DE67-74DF-2019C2537A90}"/>
              </a:ext>
            </a:extLst>
          </p:cNvPr>
          <p:cNvSpPr txBox="1"/>
          <p:nvPr/>
        </p:nvSpPr>
        <p:spPr>
          <a:xfrm>
            <a:off x="6096000" y="1767840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Fraktvikt inrikes 336kg</a:t>
            </a:r>
          </a:p>
        </p:txBody>
      </p:sp>
    </p:spTree>
    <p:extLst>
      <p:ext uri="{BB962C8B-B14F-4D97-AF65-F5344CB8AC3E}">
        <p14:creationId xmlns:p14="http://schemas.microsoft.com/office/powerpoint/2010/main" val="274591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5">
            <a:extLst>
              <a:ext uri="{FF2B5EF4-FFF2-40B4-BE49-F238E27FC236}">
                <a16:creationId xmlns:a16="http://schemas.microsoft.com/office/drawing/2014/main" id="{1B3842BC-11B0-18CE-F938-72052276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/>
              <a:t>Offert flygimport </a:t>
            </a:r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968331BA-2838-8FA2-5C66-5C870F125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808405"/>
              </p:ext>
            </p:extLst>
          </p:nvPr>
        </p:nvGraphicFramePr>
        <p:xfrm>
          <a:off x="1514475" y="1525116"/>
          <a:ext cx="4581525" cy="601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952711" imgH="387373" progId="Excel.Sheet.12">
                  <p:embed/>
                </p:oleObj>
              </mc:Choice>
              <mc:Fallback>
                <p:oleObj name="Worksheet" r:id="rId2" imgW="2952711" imgH="387373" progId="Excel.Sheet.12">
                  <p:embed/>
                  <p:pic>
                    <p:nvPicPr>
                      <p:cNvPr id="19" name="Objekt 18">
                        <a:extLst>
                          <a:ext uri="{FF2B5EF4-FFF2-40B4-BE49-F238E27FC236}">
                            <a16:creationId xmlns:a16="http://schemas.microsoft.com/office/drawing/2014/main" id="{D2529166-50FA-4CE0-B9B2-B4FB6CCBFF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14475" y="1525116"/>
                        <a:ext cx="4581525" cy="601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DBCC426E-B19C-509A-657B-6938FAF972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09617"/>
              </p:ext>
            </p:extLst>
          </p:nvPr>
        </p:nvGraphicFramePr>
        <p:xfrm>
          <a:off x="1616634" y="2731148"/>
          <a:ext cx="2505252" cy="54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733511" imgH="374488" progId="Excel.Sheet.12">
                  <p:embed/>
                </p:oleObj>
              </mc:Choice>
              <mc:Fallback>
                <p:oleObj name="Worksheet" r:id="rId4" imgW="1733511" imgH="374488" progId="Excel.Sheet.12">
                  <p:embed/>
                  <p:pic>
                    <p:nvPicPr>
                      <p:cNvPr id="20" name="Objekt 19">
                        <a:extLst>
                          <a:ext uri="{FF2B5EF4-FFF2-40B4-BE49-F238E27FC236}">
                            <a16:creationId xmlns:a16="http://schemas.microsoft.com/office/drawing/2014/main" id="{F630865D-A4D0-458A-886A-401E9BC642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6634" y="2731148"/>
                        <a:ext cx="2505252" cy="541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D32E0A6A-634D-4D94-8E43-CBA1CF85E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085889"/>
              </p:ext>
            </p:extLst>
          </p:nvPr>
        </p:nvGraphicFramePr>
        <p:xfrm>
          <a:off x="1616634" y="3290626"/>
          <a:ext cx="2505248" cy="275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733511" imgH="190361" progId="Excel.Sheet.12">
                  <p:embed/>
                </p:oleObj>
              </mc:Choice>
              <mc:Fallback>
                <p:oleObj name="Worksheet" r:id="rId6" imgW="1733511" imgH="190361" progId="Excel.Sheet.12">
                  <p:embed/>
                  <p:pic>
                    <p:nvPicPr>
                      <p:cNvPr id="21" name="Objekt 20">
                        <a:extLst>
                          <a:ext uri="{FF2B5EF4-FFF2-40B4-BE49-F238E27FC236}">
                            <a16:creationId xmlns:a16="http://schemas.microsoft.com/office/drawing/2014/main" id="{F2450252-44BB-4F10-B388-9BEA49ADBB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6634" y="3290626"/>
                        <a:ext cx="2505248" cy="275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81B78C1B-6C89-D7F6-A053-7C349FDA9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760528"/>
              </p:ext>
            </p:extLst>
          </p:nvPr>
        </p:nvGraphicFramePr>
        <p:xfrm>
          <a:off x="1616634" y="3662866"/>
          <a:ext cx="2505248" cy="275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1733511" imgH="190361" progId="Excel.Sheet.12">
                  <p:embed/>
                </p:oleObj>
              </mc:Choice>
              <mc:Fallback>
                <p:oleObj name="Worksheet" r:id="rId8" imgW="1733511" imgH="190361" progId="Excel.Sheet.12">
                  <p:embed/>
                  <p:pic>
                    <p:nvPicPr>
                      <p:cNvPr id="22" name="Objekt 21">
                        <a:extLst>
                          <a:ext uri="{FF2B5EF4-FFF2-40B4-BE49-F238E27FC236}">
                            <a16:creationId xmlns:a16="http://schemas.microsoft.com/office/drawing/2014/main" id="{8AE2B2F4-1038-469E-BB0C-404FD84A20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16634" y="3662866"/>
                        <a:ext cx="2505248" cy="275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FECE967E-A065-6BC4-C3F8-7DC67C17CA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476598"/>
              </p:ext>
            </p:extLst>
          </p:nvPr>
        </p:nvGraphicFramePr>
        <p:xfrm>
          <a:off x="1616634" y="3965905"/>
          <a:ext cx="2505248" cy="275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733511" imgH="190361" progId="Excel.Sheet.12">
                  <p:embed/>
                </p:oleObj>
              </mc:Choice>
              <mc:Fallback>
                <p:oleObj name="Worksheet" r:id="rId10" imgW="1733511" imgH="190361" progId="Excel.Sheet.12">
                  <p:embed/>
                  <p:pic>
                    <p:nvPicPr>
                      <p:cNvPr id="23" name="Objekt 22">
                        <a:extLst>
                          <a:ext uri="{FF2B5EF4-FFF2-40B4-BE49-F238E27FC236}">
                            <a16:creationId xmlns:a16="http://schemas.microsoft.com/office/drawing/2014/main" id="{4A3D6F82-234E-42EB-8B02-8252938FD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16634" y="3965905"/>
                        <a:ext cx="2505248" cy="275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5DA64EC7-015D-2871-EC98-1F48F5589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007265"/>
              </p:ext>
            </p:extLst>
          </p:nvPr>
        </p:nvGraphicFramePr>
        <p:xfrm>
          <a:off x="1602056" y="4749009"/>
          <a:ext cx="2617207" cy="28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1752649" imgH="190369" progId="Excel.Sheet.12">
                  <p:embed/>
                </p:oleObj>
              </mc:Choice>
              <mc:Fallback>
                <p:oleObj name="Worksheet" r:id="rId12" imgW="1752649" imgH="190369" progId="Excel.Sheet.12">
                  <p:embed/>
                  <p:pic>
                    <p:nvPicPr>
                      <p:cNvPr id="29" name="Objekt 28">
                        <a:extLst>
                          <a:ext uri="{FF2B5EF4-FFF2-40B4-BE49-F238E27FC236}">
                            <a16:creationId xmlns:a16="http://schemas.microsoft.com/office/drawing/2014/main" id="{1F806464-13DD-0ADC-3ABF-525D52B63C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02056" y="4749009"/>
                        <a:ext cx="2617207" cy="284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F01CD08C-C9E3-8318-A5D5-90A35D8AC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934097"/>
              </p:ext>
            </p:extLst>
          </p:nvPr>
        </p:nvGraphicFramePr>
        <p:xfrm>
          <a:off x="1602056" y="5109164"/>
          <a:ext cx="2617203" cy="28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1752649" imgH="190369" progId="Excel.Sheet.12">
                  <p:embed/>
                </p:oleObj>
              </mc:Choice>
              <mc:Fallback>
                <p:oleObj name="Worksheet" r:id="rId14" imgW="1752649" imgH="190369" progId="Excel.Sheet.12">
                  <p:embed/>
                  <p:pic>
                    <p:nvPicPr>
                      <p:cNvPr id="30" name="Objekt 29">
                        <a:extLst>
                          <a:ext uri="{FF2B5EF4-FFF2-40B4-BE49-F238E27FC236}">
                            <a16:creationId xmlns:a16="http://schemas.microsoft.com/office/drawing/2014/main" id="{16E76AF6-BF0E-256B-6499-695D0FA70B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02056" y="5109164"/>
                        <a:ext cx="2617203" cy="284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Bildobjekt 16">
            <a:extLst>
              <a:ext uri="{FF2B5EF4-FFF2-40B4-BE49-F238E27FC236}">
                <a16:creationId xmlns:a16="http://schemas.microsoft.com/office/drawing/2014/main" id="{C85091CC-3CA8-F226-29DB-EA026E30C9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16634" y="4336450"/>
            <a:ext cx="2241314" cy="282442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21CEDC63-8F61-3501-7B74-1552C3B2911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02056" y="5424288"/>
            <a:ext cx="2347306" cy="572514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A117816A-E85E-0497-5743-0657148C413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16633" y="6188803"/>
            <a:ext cx="2412951" cy="304071"/>
          </a:xfrm>
          <a:prstGeom prst="rect">
            <a:avLst/>
          </a:prstGeom>
        </p:spPr>
      </p:pic>
      <p:pic>
        <p:nvPicPr>
          <p:cNvPr id="21" name="Bildobjekt 20">
            <a:extLst>
              <a:ext uri="{FF2B5EF4-FFF2-40B4-BE49-F238E27FC236}">
                <a16:creationId xmlns:a16="http://schemas.microsoft.com/office/drawing/2014/main" id="{81B6BAB3-32A8-ABDC-D185-C722CC8A010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75630" y="2427774"/>
            <a:ext cx="5575300" cy="933450"/>
          </a:xfrm>
          <a:prstGeom prst="rect">
            <a:avLst/>
          </a:prstGeom>
        </p:spPr>
      </p:pic>
      <p:pic>
        <p:nvPicPr>
          <p:cNvPr id="22" name="Bildobjekt 21">
            <a:extLst>
              <a:ext uri="{FF2B5EF4-FFF2-40B4-BE49-F238E27FC236}">
                <a16:creationId xmlns:a16="http://schemas.microsoft.com/office/drawing/2014/main" id="{06D0B004-27D6-E62E-0181-E5FAE54A9F9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75630" y="3874130"/>
            <a:ext cx="5575300" cy="1524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Pennanteckning 22">
                <a:extLst>
                  <a:ext uri="{FF2B5EF4-FFF2-40B4-BE49-F238E27FC236}">
                    <a16:creationId xmlns:a16="http://schemas.microsoft.com/office/drawing/2014/main" id="{5631949B-05AA-7D8A-76EA-73FAE32251B6}"/>
                  </a:ext>
                </a:extLst>
              </p14:cNvPr>
              <p14:cNvContentPartPr/>
              <p14:nvPr/>
            </p14:nvContentPartPr>
            <p14:xfrm>
              <a:off x="9814440" y="3281360"/>
              <a:ext cx="233640" cy="31320"/>
            </p14:xfrm>
          </p:contentPart>
        </mc:Choice>
        <mc:Fallback>
          <p:pic>
            <p:nvPicPr>
              <p:cNvPr id="23" name="Pennanteckning 22">
                <a:extLst>
                  <a:ext uri="{FF2B5EF4-FFF2-40B4-BE49-F238E27FC236}">
                    <a16:creationId xmlns:a16="http://schemas.microsoft.com/office/drawing/2014/main" id="{5631949B-05AA-7D8A-76EA-73FAE32251B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760800" y="3173360"/>
                <a:ext cx="3412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Pennanteckning 23">
                <a:extLst>
                  <a:ext uri="{FF2B5EF4-FFF2-40B4-BE49-F238E27FC236}">
                    <a16:creationId xmlns:a16="http://schemas.microsoft.com/office/drawing/2014/main" id="{C59B922F-DF92-0520-60B4-2D05D532A6B3}"/>
                  </a:ext>
                </a:extLst>
              </p14:cNvPr>
              <p14:cNvContentPartPr/>
              <p14:nvPr/>
            </p14:nvContentPartPr>
            <p14:xfrm>
              <a:off x="9834600" y="4277120"/>
              <a:ext cx="155520" cy="45360"/>
            </p14:xfrm>
          </p:contentPart>
        </mc:Choice>
        <mc:Fallback>
          <p:pic>
            <p:nvPicPr>
              <p:cNvPr id="24" name="Pennanteckning 23">
                <a:extLst>
                  <a:ext uri="{FF2B5EF4-FFF2-40B4-BE49-F238E27FC236}">
                    <a16:creationId xmlns:a16="http://schemas.microsoft.com/office/drawing/2014/main" id="{C59B922F-DF92-0520-60B4-2D05D532A6B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780960" y="4169480"/>
                <a:ext cx="2631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" name="Pennanteckning 24">
                <a:extLst>
                  <a:ext uri="{FF2B5EF4-FFF2-40B4-BE49-F238E27FC236}">
                    <a16:creationId xmlns:a16="http://schemas.microsoft.com/office/drawing/2014/main" id="{2A09B627-3776-E06C-B769-776CA2DB1DD3}"/>
                  </a:ext>
                </a:extLst>
              </p14:cNvPr>
              <p14:cNvContentPartPr/>
              <p14:nvPr/>
            </p14:nvContentPartPr>
            <p14:xfrm>
              <a:off x="9743160" y="5039240"/>
              <a:ext cx="295200" cy="103680"/>
            </p14:xfrm>
          </p:contentPart>
        </mc:Choice>
        <mc:Fallback>
          <p:pic>
            <p:nvPicPr>
              <p:cNvPr id="25" name="Pennanteckning 24">
                <a:extLst>
                  <a:ext uri="{FF2B5EF4-FFF2-40B4-BE49-F238E27FC236}">
                    <a16:creationId xmlns:a16="http://schemas.microsoft.com/office/drawing/2014/main" id="{2A09B627-3776-E06C-B769-776CA2DB1DD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89160" y="4931600"/>
                <a:ext cx="402840" cy="3193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ruta 25">
            <a:extLst>
              <a:ext uri="{FF2B5EF4-FFF2-40B4-BE49-F238E27FC236}">
                <a16:creationId xmlns:a16="http://schemas.microsoft.com/office/drawing/2014/main" id="{17E5E315-8111-F560-D3EC-8850B5F7F76F}"/>
              </a:ext>
            </a:extLst>
          </p:cNvPr>
          <p:cNvSpPr txBox="1"/>
          <p:nvPr/>
        </p:nvSpPr>
        <p:spPr>
          <a:xfrm>
            <a:off x="6522720" y="1525116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Fraktvikt inrikes 140kg</a:t>
            </a:r>
          </a:p>
        </p:txBody>
      </p:sp>
    </p:spTree>
    <p:extLst>
      <p:ext uri="{BB962C8B-B14F-4D97-AF65-F5344CB8AC3E}">
        <p14:creationId xmlns:p14="http://schemas.microsoft.com/office/powerpoint/2010/main" val="139101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2B58685-0013-4F43-85BF-DE154B87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Offert flygimport </a:t>
            </a: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19795129-1C07-4787-92CD-378D6B8B40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231881"/>
              </p:ext>
            </p:extLst>
          </p:nvPr>
        </p:nvGraphicFramePr>
        <p:xfrm>
          <a:off x="999349" y="1406467"/>
          <a:ext cx="4763117" cy="624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952711" imgH="387373" progId="Excel.Sheet.12">
                  <p:embed/>
                </p:oleObj>
              </mc:Choice>
              <mc:Fallback>
                <p:oleObj name="Worksheet" r:id="rId2" imgW="2952711" imgH="3873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9349" y="1406467"/>
                        <a:ext cx="4763117" cy="624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1585FB25-1E11-4FA7-80E4-009C01F960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179860"/>
              </p:ext>
            </p:extLst>
          </p:nvPr>
        </p:nvGraphicFramePr>
        <p:xfrm>
          <a:off x="999358" y="2119312"/>
          <a:ext cx="2681818" cy="5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733511" imgH="374488" progId="Excel.Sheet.12">
                  <p:embed/>
                </p:oleObj>
              </mc:Choice>
              <mc:Fallback>
                <p:oleObj name="Worksheet" r:id="rId4" imgW="1733511" imgH="3744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9358" y="2119312"/>
                        <a:ext cx="2681818" cy="57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C3A886C3-0581-4030-BBF1-2C99ED995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302700"/>
              </p:ext>
            </p:extLst>
          </p:nvPr>
        </p:nvGraphicFramePr>
        <p:xfrm>
          <a:off x="999350" y="2704527"/>
          <a:ext cx="2681816" cy="29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733511" imgH="190361" progId="Excel.Sheet.12">
                  <p:embed/>
                </p:oleObj>
              </mc:Choice>
              <mc:Fallback>
                <p:oleObj name="Worksheet" r:id="rId6" imgW="1733511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9350" y="2704527"/>
                        <a:ext cx="2681816" cy="29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F083E6DA-84A7-417E-8924-CA8121FD6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924607"/>
              </p:ext>
            </p:extLst>
          </p:nvPr>
        </p:nvGraphicFramePr>
        <p:xfrm>
          <a:off x="999350" y="3004860"/>
          <a:ext cx="2681816" cy="29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1733511" imgH="190361" progId="Excel.Sheet.12">
                  <p:embed/>
                </p:oleObj>
              </mc:Choice>
              <mc:Fallback>
                <p:oleObj name="Worksheet" r:id="rId8" imgW="1733511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9350" y="3004860"/>
                        <a:ext cx="2681816" cy="29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5156287A-ADFE-42CE-8F96-5AA38DE179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756622"/>
              </p:ext>
            </p:extLst>
          </p:nvPr>
        </p:nvGraphicFramePr>
        <p:xfrm>
          <a:off x="999350" y="3358237"/>
          <a:ext cx="2681816" cy="29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733511" imgH="190361" progId="Excel.Sheet.12">
                  <p:embed/>
                </p:oleObj>
              </mc:Choice>
              <mc:Fallback>
                <p:oleObj name="Worksheet" r:id="rId10" imgW="1733511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9350" y="3358237"/>
                        <a:ext cx="2681816" cy="29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881FD70A-B2A5-44A2-B88D-E12FB5CFA3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419692"/>
              </p:ext>
            </p:extLst>
          </p:nvPr>
        </p:nvGraphicFramePr>
        <p:xfrm>
          <a:off x="6881732" y="1406467"/>
          <a:ext cx="4763118" cy="624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952711" imgH="387373" progId="Excel.Sheet.12">
                  <p:embed/>
                </p:oleObj>
              </mc:Choice>
              <mc:Fallback>
                <p:oleObj name="Worksheet" r:id="rId12" imgW="2952711" imgH="3873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81732" y="1406467"/>
                        <a:ext cx="4763118" cy="624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>
            <a:extLst>
              <a:ext uri="{FF2B5EF4-FFF2-40B4-BE49-F238E27FC236}">
                <a16:creationId xmlns:a16="http://schemas.microsoft.com/office/drawing/2014/main" id="{93397F7F-F4E2-46F8-9DC9-6A9687CBA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920408"/>
              </p:ext>
            </p:extLst>
          </p:nvPr>
        </p:nvGraphicFramePr>
        <p:xfrm>
          <a:off x="6881732" y="2240926"/>
          <a:ext cx="2681818" cy="5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1733511" imgH="374488" progId="Excel.Sheet.12">
                  <p:embed/>
                </p:oleObj>
              </mc:Choice>
              <mc:Fallback>
                <p:oleObj name="Worksheet" r:id="rId14" imgW="1733511" imgH="3744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81732" y="2240926"/>
                        <a:ext cx="2681818" cy="57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>
            <a:extLst>
              <a:ext uri="{FF2B5EF4-FFF2-40B4-BE49-F238E27FC236}">
                <a16:creationId xmlns:a16="http://schemas.microsoft.com/office/drawing/2014/main" id="{1E49ED8C-E799-4D23-9795-E9B212F56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05776"/>
              </p:ext>
            </p:extLst>
          </p:nvPr>
        </p:nvGraphicFramePr>
        <p:xfrm>
          <a:off x="6881728" y="2894502"/>
          <a:ext cx="2681816" cy="29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1733511" imgH="190361" progId="Excel.Sheet.12">
                  <p:embed/>
                </p:oleObj>
              </mc:Choice>
              <mc:Fallback>
                <p:oleObj name="Worksheet" r:id="rId16" imgW="1733511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81728" y="2894502"/>
                        <a:ext cx="2681816" cy="29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>
            <a:extLst>
              <a:ext uri="{FF2B5EF4-FFF2-40B4-BE49-F238E27FC236}">
                <a16:creationId xmlns:a16="http://schemas.microsoft.com/office/drawing/2014/main" id="{4FA473D1-1868-4C97-B3DA-24AF17CB83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028361"/>
              </p:ext>
            </p:extLst>
          </p:nvPr>
        </p:nvGraphicFramePr>
        <p:xfrm>
          <a:off x="6881728" y="3266443"/>
          <a:ext cx="2681816" cy="29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8" imgW="1733511" imgH="190361" progId="Excel.Sheet.12">
                  <p:embed/>
                </p:oleObj>
              </mc:Choice>
              <mc:Fallback>
                <p:oleObj name="Worksheet" r:id="rId18" imgW="1733511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881728" y="3266443"/>
                        <a:ext cx="2681816" cy="29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>
            <a:extLst>
              <a:ext uri="{FF2B5EF4-FFF2-40B4-BE49-F238E27FC236}">
                <a16:creationId xmlns:a16="http://schemas.microsoft.com/office/drawing/2014/main" id="{EF436CBA-33A9-473A-97D9-DEEE80A2E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721054"/>
              </p:ext>
            </p:extLst>
          </p:nvPr>
        </p:nvGraphicFramePr>
        <p:xfrm>
          <a:off x="6881728" y="3627465"/>
          <a:ext cx="2681816" cy="29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0" imgW="1733511" imgH="190361" progId="Excel.Sheet.12">
                  <p:embed/>
                </p:oleObj>
              </mc:Choice>
              <mc:Fallback>
                <p:oleObj name="Worksheet" r:id="rId20" imgW="1733511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881728" y="3627465"/>
                        <a:ext cx="2681816" cy="29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0131B604-656D-3BDE-0153-E09DC04625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507593"/>
              </p:ext>
            </p:extLst>
          </p:nvPr>
        </p:nvGraphicFramePr>
        <p:xfrm>
          <a:off x="999345" y="4176133"/>
          <a:ext cx="2617207" cy="28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2" imgW="1752649" imgH="190369" progId="Excel.Sheet.12">
                  <p:embed/>
                </p:oleObj>
              </mc:Choice>
              <mc:Fallback>
                <p:oleObj name="Worksheet" r:id="rId22" imgW="1752649" imgH="190369" progId="Excel.Sheet.12">
                  <p:embed/>
                  <p:pic>
                    <p:nvPicPr>
                      <p:cNvPr id="15" name="Objekt 14">
                        <a:extLst>
                          <a:ext uri="{FF2B5EF4-FFF2-40B4-BE49-F238E27FC236}">
                            <a16:creationId xmlns:a16="http://schemas.microsoft.com/office/drawing/2014/main" id="{04E8BAA2-AC72-BFC9-E855-2A9ECC7A7F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99345" y="4176133"/>
                        <a:ext cx="2617207" cy="284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02CC31BA-26D0-1FB0-CD67-6DD62FA706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435097"/>
              </p:ext>
            </p:extLst>
          </p:nvPr>
        </p:nvGraphicFramePr>
        <p:xfrm>
          <a:off x="999345" y="4536288"/>
          <a:ext cx="2617203" cy="28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4" imgW="1752649" imgH="190369" progId="Excel.Sheet.12">
                  <p:embed/>
                </p:oleObj>
              </mc:Choice>
              <mc:Fallback>
                <p:oleObj name="Worksheet" r:id="rId24" imgW="1752649" imgH="190369" progId="Excel.Sheet.12">
                  <p:embed/>
                  <p:pic>
                    <p:nvPicPr>
                      <p:cNvPr id="18" name="Objekt 17">
                        <a:extLst>
                          <a:ext uri="{FF2B5EF4-FFF2-40B4-BE49-F238E27FC236}">
                            <a16:creationId xmlns:a16="http://schemas.microsoft.com/office/drawing/2014/main" id="{8B73771B-77A2-852C-7AA6-D60DA0FB49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99345" y="4536288"/>
                        <a:ext cx="2617203" cy="284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kt 25">
            <a:extLst>
              <a:ext uri="{FF2B5EF4-FFF2-40B4-BE49-F238E27FC236}">
                <a16:creationId xmlns:a16="http://schemas.microsoft.com/office/drawing/2014/main" id="{C28A4B84-5EFD-2C31-4B04-98AF95180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164736"/>
              </p:ext>
            </p:extLst>
          </p:nvPr>
        </p:nvGraphicFramePr>
        <p:xfrm>
          <a:off x="6881728" y="4385090"/>
          <a:ext cx="2617207" cy="28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6" imgW="1752649" imgH="190369" progId="Excel.Sheet.12">
                  <p:embed/>
                </p:oleObj>
              </mc:Choice>
              <mc:Fallback>
                <p:oleObj name="Worksheet" r:id="rId26" imgW="1752649" imgH="190369" progId="Excel.Sheet.12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0131B604-656D-3BDE-0153-E09DC04625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881728" y="4385090"/>
                        <a:ext cx="2617207" cy="284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kt 26">
            <a:extLst>
              <a:ext uri="{FF2B5EF4-FFF2-40B4-BE49-F238E27FC236}">
                <a16:creationId xmlns:a16="http://schemas.microsoft.com/office/drawing/2014/main" id="{4C41C076-FF57-F7F5-56A5-8F4A0F84D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817197"/>
              </p:ext>
            </p:extLst>
          </p:nvPr>
        </p:nvGraphicFramePr>
        <p:xfrm>
          <a:off x="6881728" y="4745245"/>
          <a:ext cx="2617203" cy="28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7" imgW="1752649" imgH="190369" progId="Excel.Sheet.12">
                  <p:embed/>
                </p:oleObj>
              </mc:Choice>
              <mc:Fallback>
                <p:oleObj name="Worksheet" r:id="rId27" imgW="1752649" imgH="190369" progId="Excel.Sheet.12">
                  <p:embed/>
                  <p:pic>
                    <p:nvPicPr>
                      <p:cNvPr id="6" name="Objekt 5">
                        <a:extLst>
                          <a:ext uri="{FF2B5EF4-FFF2-40B4-BE49-F238E27FC236}">
                            <a16:creationId xmlns:a16="http://schemas.microsoft.com/office/drawing/2014/main" id="{02CC31BA-26D0-1FB0-CD67-6DD62FA706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881728" y="4745245"/>
                        <a:ext cx="2617203" cy="284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ACD23D59-ADB4-9509-9059-8CF27B165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911982"/>
              </p:ext>
            </p:extLst>
          </p:nvPr>
        </p:nvGraphicFramePr>
        <p:xfrm>
          <a:off x="999345" y="3765524"/>
          <a:ext cx="2424320" cy="29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8" imgW="1562075" imgH="190369" progId="Excel.Sheet.12">
                  <p:embed/>
                </p:oleObj>
              </mc:Choice>
              <mc:Fallback>
                <p:oleObj name="Worksheet" r:id="rId28" imgW="1562075" imgH="1903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99345" y="3765524"/>
                        <a:ext cx="2424320" cy="295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B3551BE4-F1A9-56F7-E08E-66B6E98E1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194010"/>
              </p:ext>
            </p:extLst>
          </p:nvPr>
        </p:nvGraphicFramePr>
        <p:xfrm>
          <a:off x="999345" y="4896442"/>
          <a:ext cx="2424320" cy="58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0" imgW="1562075" imgH="374825" progId="Excel.Sheet.12">
                  <p:embed/>
                </p:oleObj>
              </mc:Choice>
              <mc:Fallback>
                <p:oleObj name="Worksheet" r:id="rId30" imgW="1562075" imgH="3748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999345" y="4896442"/>
                        <a:ext cx="2424320" cy="581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6D58FEA5-5739-AF9F-F8A2-DBA61E5B6A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11107"/>
              </p:ext>
            </p:extLst>
          </p:nvPr>
        </p:nvGraphicFramePr>
        <p:xfrm>
          <a:off x="986160" y="5567388"/>
          <a:ext cx="2630388" cy="320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2" imgW="1562075" imgH="190369" progId="Excel.Sheet.12">
                  <p:embed/>
                </p:oleObj>
              </mc:Choice>
              <mc:Fallback>
                <p:oleObj name="Worksheet" r:id="rId32" imgW="1562075" imgH="1903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986160" y="5567388"/>
                        <a:ext cx="2630388" cy="320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2A491C0B-B36F-6853-24FF-08D19579F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70957"/>
              </p:ext>
            </p:extLst>
          </p:nvPr>
        </p:nvGraphicFramePr>
        <p:xfrm>
          <a:off x="6890316" y="3988487"/>
          <a:ext cx="2424320" cy="29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4" imgW="1562075" imgH="190369" progId="Excel.Sheet.12">
                  <p:embed/>
                </p:oleObj>
              </mc:Choice>
              <mc:Fallback>
                <p:oleObj name="Worksheet" r:id="rId34" imgW="1562075" imgH="1903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890316" y="3988487"/>
                        <a:ext cx="2424320" cy="295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>
            <a:extLst>
              <a:ext uri="{FF2B5EF4-FFF2-40B4-BE49-F238E27FC236}">
                <a16:creationId xmlns:a16="http://schemas.microsoft.com/office/drawing/2014/main" id="{058AB904-8A48-B6B0-35AA-78C611D16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43304"/>
              </p:ext>
            </p:extLst>
          </p:nvPr>
        </p:nvGraphicFramePr>
        <p:xfrm>
          <a:off x="6881728" y="5187163"/>
          <a:ext cx="2222515" cy="533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6" imgW="1562075" imgH="374825" progId="Excel.Sheet.12">
                  <p:embed/>
                </p:oleObj>
              </mc:Choice>
              <mc:Fallback>
                <p:oleObj name="Worksheet" r:id="rId36" imgW="1562075" imgH="3748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881728" y="5187163"/>
                        <a:ext cx="2222515" cy="533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kt 27">
            <a:extLst>
              <a:ext uri="{FF2B5EF4-FFF2-40B4-BE49-F238E27FC236}">
                <a16:creationId xmlns:a16="http://schemas.microsoft.com/office/drawing/2014/main" id="{EE5BDD6C-FA92-FC85-0C52-5BFA831DB0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717454"/>
              </p:ext>
            </p:extLst>
          </p:nvPr>
        </p:nvGraphicFramePr>
        <p:xfrm>
          <a:off x="6890316" y="5888167"/>
          <a:ext cx="2416581" cy="29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8" imgW="1562075" imgH="190369" progId="Excel.Sheet.12">
                  <p:embed/>
                </p:oleObj>
              </mc:Choice>
              <mc:Fallback>
                <p:oleObj name="Worksheet" r:id="rId38" imgW="1562075" imgH="1903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890316" y="5888167"/>
                        <a:ext cx="2416581" cy="29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3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3874BA-A711-4D1E-9E62-8F9B741D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-285507"/>
            <a:ext cx="10515600" cy="1325563"/>
          </a:xfrm>
        </p:spPr>
        <p:txBody>
          <a:bodyPr/>
          <a:lstStyle/>
          <a:p>
            <a:r>
              <a:rPr lang="sv-SE" dirty="0" err="1"/>
              <a:t>Flygexport</a:t>
            </a:r>
            <a:endParaRPr lang="sv-SE" dirty="0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E7A8BF6E-D70E-4D6F-84D6-FE23BA560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64"/>
          <a:stretch/>
        </p:blipFill>
        <p:spPr>
          <a:xfrm>
            <a:off x="638175" y="658831"/>
            <a:ext cx="5266394" cy="959354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3BF8453B-AAE8-4986-82A3-97014172C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056"/>
          <a:stretch/>
        </p:blipFill>
        <p:spPr>
          <a:xfrm>
            <a:off x="6004386" y="667895"/>
            <a:ext cx="6020242" cy="598786"/>
          </a:xfrm>
          <a:prstGeom prst="rect">
            <a:avLst/>
          </a:prstGeom>
        </p:spPr>
      </p:pic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31655B76-4FDF-460D-B8D0-6CE0B705F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343391"/>
              </p:ext>
            </p:extLst>
          </p:nvPr>
        </p:nvGraphicFramePr>
        <p:xfrm>
          <a:off x="638170" y="3031610"/>
          <a:ext cx="3328247" cy="365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733511" imgH="190361" progId="Excel.Sheet.12">
                  <p:embed/>
                </p:oleObj>
              </mc:Choice>
              <mc:Fallback>
                <p:oleObj name="Worksheet" r:id="rId4" imgW="1733511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8170" y="3031610"/>
                        <a:ext cx="3328247" cy="365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477F654D-5C84-4854-9187-35A572051C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645789"/>
              </p:ext>
            </p:extLst>
          </p:nvPr>
        </p:nvGraphicFramePr>
        <p:xfrm>
          <a:off x="638170" y="3463369"/>
          <a:ext cx="3328247" cy="365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733511" imgH="190361" progId="Excel.Sheet.12">
                  <p:embed/>
                </p:oleObj>
              </mc:Choice>
              <mc:Fallback>
                <p:oleObj name="Worksheet" r:id="rId6" imgW="1733511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8170" y="3463369"/>
                        <a:ext cx="3328247" cy="365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106F1304-69E3-45E9-A5BD-15D156368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385452"/>
              </p:ext>
            </p:extLst>
          </p:nvPr>
        </p:nvGraphicFramePr>
        <p:xfrm>
          <a:off x="638171" y="3921068"/>
          <a:ext cx="3328247" cy="365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1733511" imgH="190361" progId="Excel.Sheet.12">
                  <p:embed/>
                </p:oleObj>
              </mc:Choice>
              <mc:Fallback>
                <p:oleObj name="Worksheet" r:id="rId8" imgW="1733511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8171" y="3921068"/>
                        <a:ext cx="3328247" cy="365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C5BB4DFF-4BAC-4097-8AD1-BE41F10232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68626"/>
              </p:ext>
            </p:extLst>
          </p:nvPr>
        </p:nvGraphicFramePr>
        <p:xfrm>
          <a:off x="667141" y="5157171"/>
          <a:ext cx="3328244" cy="335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892465" imgH="190361" progId="Excel.Sheet.12">
                  <p:embed/>
                </p:oleObj>
              </mc:Choice>
              <mc:Fallback>
                <p:oleObj name="Worksheet" r:id="rId10" imgW="1892465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7141" y="5157171"/>
                        <a:ext cx="3328244" cy="335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B4BD821B-5BB5-4222-A20F-E6EE1EF4F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690004"/>
              </p:ext>
            </p:extLst>
          </p:nvPr>
        </p:nvGraphicFramePr>
        <p:xfrm>
          <a:off x="655734" y="5557480"/>
          <a:ext cx="3328244" cy="335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1892465" imgH="190361" progId="Excel.Sheet.12">
                  <p:embed/>
                </p:oleObj>
              </mc:Choice>
              <mc:Fallback>
                <p:oleObj name="Worksheet" r:id="rId12" imgW="1892465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5734" y="5557480"/>
                        <a:ext cx="3328244" cy="335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B3E2261A-F4FA-4BEB-84EE-1294AA8D41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621990"/>
              </p:ext>
            </p:extLst>
          </p:nvPr>
        </p:nvGraphicFramePr>
        <p:xfrm>
          <a:off x="655734" y="5989400"/>
          <a:ext cx="3328244" cy="335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1892465" imgH="190361" progId="Excel.Sheet.12">
                  <p:embed/>
                </p:oleObj>
              </mc:Choice>
              <mc:Fallback>
                <p:oleObj name="Worksheet" r:id="rId14" imgW="1892465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5734" y="5989400"/>
                        <a:ext cx="3328244" cy="335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>
            <a:extLst>
              <a:ext uri="{FF2B5EF4-FFF2-40B4-BE49-F238E27FC236}">
                <a16:creationId xmlns:a16="http://schemas.microsoft.com/office/drawing/2014/main" id="{E9C73238-998E-4FFA-8B95-5A70442312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250386"/>
              </p:ext>
            </p:extLst>
          </p:nvPr>
        </p:nvGraphicFramePr>
        <p:xfrm>
          <a:off x="6004382" y="2865450"/>
          <a:ext cx="3280553" cy="33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1892465" imgH="190361" progId="Excel.Sheet.12">
                  <p:embed/>
                </p:oleObj>
              </mc:Choice>
              <mc:Fallback>
                <p:oleObj name="Worksheet" r:id="rId16" imgW="1892465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04382" y="2865450"/>
                        <a:ext cx="3280553" cy="330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>
            <a:extLst>
              <a:ext uri="{FF2B5EF4-FFF2-40B4-BE49-F238E27FC236}">
                <a16:creationId xmlns:a16="http://schemas.microsoft.com/office/drawing/2014/main" id="{272CFE1E-38C4-4B5A-800A-2441A5395F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785097"/>
              </p:ext>
            </p:extLst>
          </p:nvPr>
        </p:nvGraphicFramePr>
        <p:xfrm>
          <a:off x="6004383" y="3272266"/>
          <a:ext cx="3280553" cy="33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8" imgW="1892465" imgH="190361" progId="Excel.Sheet.12">
                  <p:embed/>
                </p:oleObj>
              </mc:Choice>
              <mc:Fallback>
                <p:oleObj name="Worksheet" r:id="rId18" imgW="1892465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004383" y="3272266"/>
                        <a:ext cx="3280553" cy="330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>
            <a:extLst>
              <a:ext uri="{FF2B5EF4-FFF2-40B4-BE49-F238E27FC236}">
                <a16:creationId xmlns:a16="http://schemas.microsoft.com/office/drawing/2014/main" id="{33F1CB28-7984-4447-AFA5-3BFA19076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412118"/>
              </p:ext>
            </p:extLst>
          </p:nvPr>
        </p:nvGraphicFramePr>
        <p:xfrm>
          <a:off x="6004383" y="3691448"/>
          <a:ext cx="3280553" cy="33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0" imgW="1892465" imgH="190361" progId="Excel.Sheet.12">
                  <p:embed/>
                </p:oleObj>
              </mc:Choice>
              <mc:Fallback>
                <p:oleObj name="Worksheet" r:id="rId20" imgW="1892465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004383" y="3691448"/>
                        <a:ext cx="3280553" cy="330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kt 25">
            <a:extLst>
              <a:ext uri="{FF2B5EF4-FFF2-40B4-BE49-F238E27FC236}">
                <a16:creationId xmlns:a16="http://schemas.microsoft.com/office/drawing/2014/main" id="{050CB9FC-73C2-415D-A520-FDB9FD627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59527"/>
              </p:ext>
            </p:extLst>
          </p:nvPr>
        </p:nvGraphicFramePr>
        <p:xfrm>
          <a:off x="6004391" y="4970959"/>
          <a:ext cx="3280553" cy="33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2" imgW="1892465" imgH="190361" progId="Excel.Sheet.12">
                  <p:embed/>
                </p:oleObj>
              </mc:Choice>
              <mc:Fallback>
                <p:oleObj name="Worksheet" r:id="rId22" imgW="1892465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004391" y="4970959"/>
                        <a:ext cx="3280553" cy="330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kt 26">
            <a:extLst>
              <a:ext uri="{FF2B5EF4-FFF2-40B4-BE49-F238E27FC236}">
                <a16:creationId xmlns:a16="http://schemas.microsoft.com/office/drawing/2014/main" id="{630FE3B3-F48C-417C-BBE9-74F37268D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34525"/>
              </p:ext>
            </p:extLst>
          </p:nvPr>
        </p:nvGraphicFramePr>
        <p:xfrm>
          <a:off x="6004386" y="5366940"/>
          <a:ext cx="3280553" cy="33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4" imgW="1892465" imgH="190361" progId="Excel.Sheet.12">
                  <p:embed/>
                </p:oleObj>
              </mc:Choice>
              <mc:Fallback>
                <p:oleObj name="Worksheet" r:id="rId24" imgW="1892465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04386" y="5366940"/>
                        <a:ext cx="3280553" cy="330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kt 27">
            <a:extLst>
              <a:ext uri="{FF2B5EF4-FFF2-40B4-BE49-F238E27FC236}">
                <a16:creationId xmlns:a16="http://schemas.microsoft.com/office/drawing/2014/main" id="{54BAC48D-9C88-4A98-A073-F9231DE63F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623947"/>
              </p:ext>
            </p:extLst>
          </p:nvPr>
        </p:nvGraphicFramePr>
        <p:xfrm>
          <a:off x="6004394" y="5793539"/>
          <a:ext cx="3280553" cy="33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6" imgW="1892465" imgH="190361" progId="Excel.Sheet.12">
                  <p:embed/>
                </p:oleObj>
              </mc:Choice>
              <mc:Fallback>
                <p:oleObj name="Worksheet" r:id="rId26" imgW="1892465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004394" y="5793539"/>
                        <a:ext cx="3280553" cy="330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kt 28">
            <a:extLst>
              <a:ext uri="{FF2B5EF4-FFF2-40B4-BE49-F238E27FC236}">
                <a16:creationId xmlns:a16="http://schemas.microsoft.com/office/drawing/2014/main" id="{D4AAF9A1-94D3-4B7F-803B-994417D1AE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466584"/>
              </p:ext>
            </p:extLst>
          </p:nvPr>
        </p:nvGraphicFramePr>
        <p:xfrm>
          <a:off x="638175" y="1601200"/>
          <a:ext cx="3280551" cy="330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8" imgW="1892465" imgH="190361" progId="Excel.Sheet.12">
                  <p:embed/>
                </p:oleObj>
              </mc:Choice>
              <mc:Fallback>
                <p:oleObj name="Worksheet" r:id="rId28" imgW="1892465" imgH="190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38175" y="1601200"/>
                        <a:ext cx="3280551" cy="330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EB30A84D-4448-6FED-D586-E150B9E270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696621"/>
              </p:ext>
            </p:extLst>
          </p:nvPr>
        </p:nvGraphicFramePr>
        <p:xfrm>
          <a:off x="644069" y="4332459"/>
          <a:ext cx="2973707" cy="32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0" imgW="1752649" imgH="190369" progId="Excel.Sheet.12">
                  <p:embed/>
                </p:oleObj>
              </mc:Choice>
              <mc:Fallback>
                <p:oleObj name="Worksheet" r:id="rId30" imgW="1752649" imgH="1903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44069" y="4332459"/>
                        <a:ext cx="2973707" cy="323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64788EDA-E00D-983A-D286-47F96F97F9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206988"/>
              </p:ext>
            </p:extLst>
          </p:nvPr>
        </p:nvGraphicFramePr>
        <p:xfrm>
          <a:off x="6004380" y="4110630"/>
          <a:ext cx="2973707" cy="32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2" imgW="1752649" imgH="190369" progId="Excel.Sheet.12">
                  <p:embed/>
                </p:oleObj>
              </mc:Choice>
              <mc:Fallback>
                <p:oleObj name="Worksheet" r:id="rId32" imgW="1752649" imgH="190369" progId="Excel.Sheet.12">
                  <p:embed/>
                  <p:pic>
                    <p:nvPicPr>
                      <p:cNvPr id="6" name="Objekt 5">
                        <a:extLst>
                          <a:ext uri="{FF2B5EF4-FFF2-40B4-BE49-F238E27FC236}">
                            <a16:creationId xmlns:a16="http://schemas.microsoft.com/office/drawing/2014/main" id="{EB30A84D-4448-6FED-D586-E150B9E270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004380" y="4110630"/>
                        <a:ext cx="2973707" cy="323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B9426BD7-59F2-28B3-1846-13C1D32B95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796712"/>
              </p:ext>
            </p:extLst>
          </p:nvPr>
        </p:nvGraphicFramePr>
        <p:xfrm>
          <a:off x="655734" y="1977106"/>
          <a:ext cx="2740236" cy="65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3" imgW="1562075" imgH="374825" progId="Excel.Sheet.12">
                  <p:embed/>
                </p:oleObj>
              </mc:Choice>
              <mc:Fallback>
                <p:oleObj name="Worksheet" r:id="rId33" imgW="1562075" imgH="3748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55734" y="1977106"/>
                        <a:ext cx="2740236" cy="657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Bildobjekt 24">
            <a:extLst>
              <a:ext uri="{FF2B5EF4-FFF2-40B4-BE49-F238E27FC236}">
                <a16:creationId xmlns:a16="http://schemas.microsoft.com/office/drawing/2014/main" id="{3BFBE4A4-44B6-0FE2-F5A6-15464D2CBBFE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38170" y="2679371"/>
            <a:ext cx="2806537" cy="352239"/>
          </a:xfrm>
          <a:prstGeom prst="rect">
            <a:avLst/>
          </a:prstGeom>
        </p:spPr>
      </p:pic>
      <p:graphicFrame>
        <p:nvGraphicFramePr>
          <p:cNvPr id="30" name="Objekt 29">
            <a:extLst>
              <a:ext uri="{FF2B5EF4-FFF2-40B4-BE49-F238E27FC236}">
                <a16:creationId xmlns:a16="http://schemas.microsoft.com/office/drawing/2014/main" id="{316347DD-27FD-E55F-75DA-7CE9B6277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294182"/>
              </p:ext>
            </p:extLst>
          </p:nvPr>
        </p:nvGraphicFramePr>
        <p:xfrm>
          <a:off x="655734" y="4772836"/>
          <a:ext cx="2695575" cy="32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6" imgW="1562075" imgH="190369" progId="Excel.Sheet.12">
                  <p:embed/>
                </p:oleObj>
              </mc:Choice>
              <mc:Fallback>
                <p:oleObj name="Worksheet" r:id="rId36" imgW="1562075" imgH="1903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55734" y="4772836"/>
                        <a:ext cx="2695575" cy="328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Bildobjekt 31">
            <a:extLst>
              <a:ext uri="{FF2B5EF4-FFF2-40B4-BE49-F238E27FC236}">
                <a16:creationId xmlns:a16="http://schemas.microsoft.com/office/drawing/2014/main" id="{2FD2D3F5-4349-8C31-74E4-26C618BE3993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001984" y="1342376"/>
            <a:ext cx="3282950" cy="336550"/>
          </a:xfrm>
          <a:prstGeom prst="rect">
            <a:avLst/>
          </a:prstGeom>
        </p:spPr>
      </p:pic>
      <p:graphicFrame>
        <p:nvGraphicFramePr>
          <p:cNvPr id="33" name="Objekt 32">
            <a:extLst>
              <a:ext uri="{FF2B5EF4-FFF2-40B4-BE49-F238E27FC236}">
                <a16:creationId xmlns:a16="http://schemas.microsoft.com/office/drawing/2014/main" id="{7F8F3225-A21C-9153-5F1A-9FF2E0EBD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47568"/>
              </p:ext>
            </p:extLst>
          </p:nvPr>
        </p:nvGraphicFramePr>
        <p:xfrm>
          <a:off x="6001984" y="1747045"/>
          <a:ext cx="2691353" cy="64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9" imgW="1562075" imgH="374825" progId="Excel.Sheet.12">
                  <p:embed/>
                </p:oleObj>
              </mc:Choice>
              <mc:Fallback>
                <p:oleObj name="Worksheet" r:id="rId39" imgW="1562075" imgH="3748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001984" y="1747045"/>
                        <a:ext cx="2691353" cy="64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kt 33">
            <a:extLst>
              <a:ext uri="{FF2B5EF4-FFF2-40B4-BE49-F238E27FC236}">
                <a16:creationId xmlns:a16="http://schemas.microsoft.com/office/drawing/2014/main" id="{5C5BA607-4A99-0D19-9D5B-29F72F06DD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431080"/>
              </p:ext>
            </p:extLst>
          </p:nvPr>
        </p:nvGraphicFramePr>
        <p:xfrm>
          <a:off x="6007059" y="2477715"/>
          <a:ext cx="2740236" cy="33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1" imgW="1562075" imgH="190369" progId="Excel.Sheet.12">
                  <p:embed/>
                </p:oleObj>
              </mc:Choice>
              <mc:Fallback>
                <p:oleObj name="Worksheet" r:id="rId41" imgW="1562075" imgH="1903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007059" y="2477715"/>
                        <a:ext cx="2740236" cy="33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kt 34">
            <a:extLst>
              <a:ext uri="{FF2B5EF4-FFF2-40B4-BE49-F238E27FC236}">
                <a16:creationId xmlns:a16="http://schemas.microsoft.com/office/drawing/2014/main" id="{D4C4FAE6-192E-DD72-AC68-43A835C27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512393"/>
              </p:ext>
            </p:extLst>
          </p:nvPr>
        </p:nvGraphicFramePr>
        <p:xfrm>
          <a:off x="5921134" y="4536257"/>
          <a:ext cx="2653092" cy="323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3" imgW="1562075" imgH="190369" progId="Excel.Sheet.12">
                  <p:embed/>
                </p:oleObj>
              </mc:Choice>
              <mc:Fallback>
                <p:oleObj name="Worksheet" r:id="rId43" imgW="1562075" imgH="1903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921134" y="4536257"/>
                        <a:ext cx="2653092" cy="323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06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64</Words>
  <Application>Microsoft Office PowerPoint</Application>
  <PresentationFormat>Bredbild</PresentationFormat>
  <Paragraphs>28</Paragraphs>
  <Slides>7</Slides>
  <Notes>0</Notes>
  <HiddenSlides>0</HiddenSlides>
  <MMClips>0</MMClips>
  <ScaleCrop>false</ScaleCrop>
  <HeadingPairs>
    <vt:vector size="8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Worksheet</vt:lpstr>
      <vt:lpstr>Vecka 49</vt:lpstr>
      <vt:lpstr>Offert flygimport </vt:lpstr>
      <vt:lpstr>Offert flygexport</vt:lpstr>
      <vt:lpstr>Offert flygimport </vt:lpstr>
      <vt:lpstr>Offert flygimport </vt:lpstr>
      <vt:lpstr>Offert flygimport </vt:lpstr>
      <vt:lpstr>Flygexport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Offert flygimport</dc:title>
  <dc:creator>Lisbeth Ledner</dc:creator>
  <cp:lastModifiedBy>Lisbeth Wessberg Ledner</cp:lastModifiedBy>
  <cp:revision>49</cp:revision>
  <dcterms:created xsi:type="dcterms:W3CDTF">2020-02-10T10:59:59Z</dcterms:created>
  <dcterms:modified xsi:type="dcterms:W3CDTF">2023-12-05T15:55:33Z</dcterms:modified>
</cp:coreProperties>
</file>