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0" r:id="rId2"/>
    <p:sldId id="263" r:id="rId3"/>
    <p:sldId id="259" r:id="rId4"/>
    <p:sldId id="278" r:id="rId5"/>
    <p:sldId id="280" r:id="rId6"/>
    <p:sldId id="281" r:id="rId7"/>
    <p:sldId id="282" r:id="rId8"/>
    <p:sldId id="285" r:id="rId9"/>
    <p:sldId id="284" r:id="rId10"/>
    <p:sldId id="287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FFC000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FC000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  <a:tblStyle styleId="{68D230F3-CF80-4859-8CE7-A43EE81993B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12701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70AD47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70AD47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12701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12701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  <a:tblStyle styleId="{17292A2E-F333-43FB-9621-5CBBE7FDCDCB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FC000"/>
          </a:solidFill>
        </a:fill>
      </a:tcStyle>
    </a:firstRow>
  </a:tblStyle>
  <a:tblStyle styleId="{1E171933-4619-4E11-9A3F-F7608DF75F8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FFF4E7"/>
          </a:solidFill>
        </a:fill>
      </a:tcStyle>
    </a:band1H>
    <a:band1V>
      <a:tcStyle>
        <a:tcBdr/>
        <a:fill>
          <a:solidFill>
            <a:srgbClr val="FFF4E7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FC000"/>
          </a:solidFill>
        </a:fill>
      </a:tcStyle>
    </a:firstRow>
  </a:tblStyle>
  <a:tblStyle styleId="{9D7B26C5-4107-4FEC-AEDC-1716B250A1EF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000000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000000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  <a:tblStyle styleId="{5FD0F851-EC5A-4D38-B0AD-8093EC10F338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12701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5B9BD5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5B9BD5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12701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12701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0"/>
    <p:restoredTop sz="94633"/>
  </p:normalViewPr>
  <p:slideViewPr>
    <p:cSldViewPr snapToGrid="0">
      <p:cViewPr varScale="1">
        <p:scale>
          <a:sx n="116" d="100"/>
          <a:sy n="116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61A71D-D3C2-BE26-B8A5-DC601C55F42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88BA3-C90C-2C98-1F89-B029E350D92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BB9326E-E1FC-6C4C-BB1A-19769D1090D8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4/22/24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4ADB9-E316-CEB4-2751-B56E8419FC7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A3D2A-CB56-6125-8F89-9143538B123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0AD558E-466E-474F-A2DD-6CC1F22D0293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357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76462E-194E-B4A0-7E16-FF2F938C272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DC9EC2-104A-A907-2840-E2E51F2F07A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64F962E-775B-D842-9090-C751A92F8A60}" type="datetime1">
              <a:rPr lang="en-US"/>
              <a:pPr lvl="0"/>
              <a:t>4/22/24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2B61D0D-6736-A729-BAEC-EB670E9FEE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9F9EA99-C485-0C08-87AC-ABC35D6720E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5F64F-0851-F2D5-28E4-241E0A53E6F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470F6-D451-8D48-B297-0D0E9088A6D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E9700E8-7DBB-554C-AAD7-3DD177C1AB0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3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568440E1-6C04-953D-0A7D-53E00884FC3E}"/>
              </a:ext>
            </a:extLst>
          </p:cNvPr>
          <p:cNvSpPr/>
          <p:nvPr/>
        </p:nvSpPr>
        <p:spPr>
          <a:xfrm>
            <a:off x="3600129" y="5095878"/>
            <a:ext cx="4991746" cy="1762121"/>
          </a:xfrm>
          <a:prstGeom prst="rect">
            <a:avLst/>
          </a:pr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Quire Sans"/>
            </a:endParaRPr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2A097A18-DCD1-03A3-49CF-F8FB604A35A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66728" y="466728"/>
            <a:ext cx="11258550" cy="5924553"/>
          </a:xfrm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add photo</a:t>
            </a: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A16AD866-3D2E-CAF2-F97D-755B02C64C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60924" y="6176269"/>
            <a:ext cx="4270156" cy="339251"/>
          </a:xfrm>
        </p:spPr>
        <p:txBody>
          <a:bodyPr anchorCtr="1"/>
          <a:lstStyle>
            <a:lvl1pPr marL="0" indent="0" algn="ctr">
              <a:buNone/>
              <a:defRPr sz="2000" spc="100">
                <a:solidFill>
                  <a:srgbClr val="D1EF59"/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EAFB0E-541E-6236-593F-DAC26FB7A0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60943" y="5489856"/>
            <a:ext cx="4270248" cy="640080"/>
          </a:xfrm>
        </p:spPr>
        <p:txBody>
          <a:bodyPr anchor="t" anchorCtr="1"/>
          <a:lstStyle>
            <a:lvl1pPr algn="ctr">
              <a:defRPr sz="5000">
                <a:ln w="0">
                  <a:solidFill>
                    <a:srgbClr val="D1EF59"/>
                  </a:solidFill>
                  <a:prstDash val="solid"/>
                </a:ln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327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D2E44A-D697-31FE-AD4C-0B16208AD5A8}"/>
              </a:ext>
            </a:extLst>
          </p:cNvPr>
          <p:cNvSpPr/>
          <p:nvPr/>
        </p:nvSpPr>
        <p:spPr>
          <a:xfrm>
            <a:off x="1780309" y="2761131"/>
            <a:ext cx="2283686" cy="1293089"/>
          </a:xfrm>
          <a:prstGeom prst="rect">
            <a:avLst/>
          </a:pr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Quire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6D9673-19B1-B77E-8C89-42CC80AD0C9C}"/>
              </a:ext>
            </a:extLst>
          </p:cNvPr>
          <p:cNvSpPr/>
          <p:nvPr/>
        </p:nvSpPr>
        <p:spPr>
          <a:xfrm>
            <a:off x="4979557" y="2761131"/>
            <a:ext cx="2283686" cy="1293089"/>
          </a:xfrm>
          <a:prstGeom prst="rect">
            <a:avLst/>
          </a:pr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Quire Sans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640498F-7386-A4B1-F808-12321EB5CC1B}"/>
              </a:ext>
            </a:extLst>
          </p:cNvPr>
          <p:cNvSpPr/>
          <p:nvPr/>
        </p:nvSpPr>
        <p:spPr>
          <a:xfrm>
            <a:off x="8153403" y="2761131"/>
            <a:ext cx="2283686" cy="1293089"/>
          </a:xfrm>
          <a:prstGeom prst="rect">
            <a:avLst/>
          </a:pr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Quire Sans"/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93316C8-7323-C9D4-CFEF-306DA64945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53429" y="4178542"/>
            <a:ext cx="2937455" cy="968642"/>
          </a:xfrm>
        </p:spPr>
        <p:txBody>
          <a:bodyPr anchorCtr="1"/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spc="1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76BDCFD-FB6D-F79E-49D9-C0ACCFC3ECD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07903" y="2977807"/>
            <a:ext cx="1828507" cy="859746"/>
          </a:xfrm>
        </p:spPr>
        <p:txBody>
          <a:bodyPr anchor="ctr" anchorCtr="1"/>
          <a:lstStyle>
            <a:lvl1pPr marL="0" indent="0" algn="ctr">
              <a:buNone/>
              <a:defRPr cap="all" spc="100">
                <a:solidFill>
                  <a:srgbClr val="D1EF59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97AF91F-5DEF-A0AE-5F82-112165BADF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52677" y="4178542"/>
            <a:ext cx="2937455" cy="968642"/>
          </a:xfrm>
        </p:spPr>
        <p:txBody>
          <a:bodyPr anchorCtr="1"/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spc="1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3AAAFD0-272D-4981-9E42-4314D619E69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07142" y="2977807"/>
            <a:ext cx="1828507" cy="859746"/>
          </a:xfrm>
        </p:spPr>
        <p:txBody>
          <a:bodyPr anchor="ctr" anchorCtr="1"/>
          <a:lstStyle>
            <a:lvl1pPr marL="0" indent="0" algn="ctr">
              <a:buNone/>
              <a:defRPr cap="all" spc="100">
                <a:solidFill>
                  <a:srgbClr val="D1EF59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BCFC5F1D-E51C-3602-08ED-B380CE792D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51916" y="4178542"/>
            <a:ext cx="2937455" cy="968642"/>
          </a:xfrm>
        </p:spPr>
        <p:txBody>
          <a:bodyPr anchorCtr="1"/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spc="1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66F6D89-7CB5-32E9-0752-164D24BA0B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0988" y="2977807"/>
            <a:ext cx="1828507" cy="859746"/>
          </a:xfrm>
        </p:spPr>
        <p:txBody>
          <a:bodyPr anchor="ctr" anchorCtr="1"/>
          <a:lstStyle>
            <a:lvl1pPr marL="0" indent="0" algn="ctr">
              <a:buNone/>
              <a:defRPr cap="all" spc="100">
                <a:solidFill>
                  <a:srgbClr val="D1EF59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126907BB-5ABA-6286-6B8F-F2A38AEFCA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8/03/20XX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33C90D29-7437-D686-BF69-01A27018E49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DE092665-D379-598C-2D77-8BACC500E8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11BECB-145B-904A-AE2E-C5B4F44A6BF1}" type="slidenum">
              <a:t>‹#›</a:t>
            </a:fld>
            <a:endParaRPr lang="en-US"/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3EF3706A-1469-D65A-5094-F9B5A0172F8C}"/>
              </a:ext>
            </a:extLst>
          </p:cNvPr>
          <p:cNvSpPr/>
          <p:nvPr/>
        </p:nvSpPr>
        <p:spPr>
          <a:xfrm rot="5400013">
            <a:off x="9766386" y="-1006534"/>
            <a:ext cx="972647" cy="3924293"/>
          </a:xfrm>
          <a:prstGeom prst="rect">
            <a:avLst/>
          </a:prstGeom>
          <a:solidFill>
            <a:srgbClr val="DCEAF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Quire Sans"/>
            </a:endParaRP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4E36D5E2-237E-3585-DF95-0DE8CCB59C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1570" y="671809"/>
            <a:ext cx="6408846" cy="639193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2883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FA83C66-1945-55F8-664C-17E01AF3E2F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333862" y="466728"/>
            <a:ext cx="4858143" cy="5924553"/>
          </a:xfrm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add photo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62C6AE6-48FD-98A6-863E-205BCBC976C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8/03/20XX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F93D667-B31F-21A6-685E-611AFC67AF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7DD784F-35C9-0544-ED5B-7AB9899538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1C3E52-8799-3840-8986-0FEF3E53A5DD}" type="slidenum">
              <a:t>‹#›</a:t>
            </a:fld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1BEAD7F-0E11-56D8-142C-814D11B2B4D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57040" y="2387635"/>
            <a:ext cx="2824353" cy="3392808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1500"/>
              </a:spcBef>
              <a:buNone/>
              <a:defRPr sz="1400" spc="1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96C8CAD-1CE5-7789-FD60-61EDFEAE2F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57040" y="1804970"/>
            <a:ext cx="2824353" cy="581530"/>
          </a:xfrm>
        </p:spPr>
        <p:txBody>
          <a:bodyPr anchor="b"/>
          <a:lstStyle>
            <a:lvl1pPr marL="0" indent="0">
              <a:buNone/>
              <a:defRPr sz="1600" cap="all" spc="100">
                <a:solidFill>
                  <a:srgbClr val="04B3C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878D588-8A12-DA31-10FA-86ED16003E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5451" y="2385651"/>
            <a:ext cx="2824353" cy="3392808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1500"/>
              </a:spcBef>
              <a:buNone/>
              <a:defRPr sz="1400" spc="1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11FD356-CE38-C3A6-4F4A-0EEA120CAEF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5451" y="1802986"/>
            <a:ext cx="2824353" cy="581530"/>
          </a:xfrm>
        </p:spPr>
        <p:txBody>
          <a:bodyPr anchor="b"/>
          <a:lstStyle>
            <a:lvl1pPr marL="0" indent="0">
              <a:buNone/>
              <a:defRPr sz="1600" cap="all" spc="100">
                <a:solidFill>
                  <a:srgbClr val="04B3C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85F8C3-5D6B-D493-7404-3037EA31CC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4204" y="671809"/>
            <a:ext cx="6041907" cy="63919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0706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9685945D-292F-B72C-FBA2-74D6AAC3321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8/03/20XX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A4F0CC8-C5F6-2563-50CE-E28889D888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7E46A67-5868-7655-0B32-A8561007608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5D3DAA-B8CA-3A45-ADB3-D8F16B93D8A4}" type="slidenum">
              <a:t>‹#›</a:t>
            </a:fld>
            <a:endParaRPr lang="en-US"/>
          </a:p>
        </p:txBody>
      </p:sp>
      <p:cxnSp>
        <p:nvCxnSpPr>
          <p:cNvPr id="5" name="Straight Connector 44">
            <a:extLst>
              <a:ext uri="{FF2B5EF4-FFF2-40B4-BE49-F238E27FC236}">
                <a16:creationId xmlns:a16="http://schemas.microsoft.com/office/drawing/2014/main" id="{B77D3777-F269-D84D-44ED-40172DB733A6}"/>
              </a:ext>
            </a:extLst>
          </p:cNvPr>
          <p:cNvCxnSpPr/>
          <p:nvPr/>
        </p:nvCxnSpPr>
        <p:spPr>
          <a:xfrm>
            <a:off x="6150565" y="2200741"/>
            <a:ext cx="0" cy="3469919"/>
          </a:xfrm>
          <a:prstGeom prst="straightConnector1">
            <a:avLst/>
          </a:prstGeom>
          <a:noFill/>
          <a:ln w="19046" cap="flat">
            <a:solidFill>
              <a:srgbClr val="7F7F7F"/>
            </a:solidFill>
            <a:prstDash val="solid"/>
            <a:miter/>
          </a:ln>
        </p:spPr>
      </p:cxnSp>
      <p:cxnSp>
        <p:nvCxnSpPr>
          <p:cNvPr id="6" name="Straight Connector 45">
            <a:extLst>
              <a:ext uri="{FF2B5EF4-FFF2-40B4-BE49-F238E27FC236}">
                <a16:creationId xmlns:a16="http://schemas.microsoft.com/office/drawing/2014/main" id="{9FFC906C-D60A-9EEA-66C7-2E3F8D02B9BD}"/>
              </a:ext>
            </a:extLst>
          </p:cNvPr>
          <p:cNvCxnSpPr/>
          <p:nvPr/>
        </p:nvCxnSpPr>
        <p:spPr>
          <a:xfrm flipH="1">
            <a:off x="2545168" y="3935705"/>
            <a:ext cx="7101669" cy="0"/>
          </a:xfrm>
          <a:prstGeom prst="straightConnector1">
            <a:avLst/>
          </a:prstGeom>
          <a:noFill/>
          <a:ln w="19046" cap="flat">
            <a:solidFill>
              <a:srgbClr val="7F7F7F"/>
            </a:solidFill>
            <a:prstDash val="solid"/>
            <a:miter/>
          </a:ln>
        </p:spPr>
      </p:cxn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F054FF5-DB90-96A6-24CC-B8379484481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78035" y="1767727"/>
            <a:ext cx="1706965" cy="426393"/>
          </a:xfrm>
        </p:spPr>
        <p:txBody>
          <a:bodyPr anchor="b" anchorCtr="1"/>
          <a:lstStyle>
            <a:lvl1pPr marL="0" indent="0" algn="ctr">
              <a:buNone/>
              <a:defRPr sz="1400" cap="all" spc="100">
                <a:solidFill>
                  <a:srgbClr val="7F7F7F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640432-BA72-8152-4FF6-0C998E6FC1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78035" y="5683892"/>
            <a:ext cx="1706965" cy="426393"/>
          </a:xfrm>
        </p:spPr>
        <p:txBody>
          <a:bodyPr anchorCtr="1"/>
          <a:lstStyle>
            <a:lvl1pPr marL="0" indent="0" algn="ctr">
              <a:buNone/>
              <a:defRPr sz="1400" cap="all" spc="100">
                <a:solidFill>
                  <a:srgbClr val="7F7F7F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4B7EC00-708F-C3FD-5A5B-2518E8A0C77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3" y="3792885"/>
            <a:ext cx="1706965" cy="426393"/>
          </a:xfrm>
        </p:spPr>
        <p:txBody>
          <a:bodyPr/>
          <a:lstStyle>
            <a:lvl1pPr marL="0" indent="0" algn="r">
              <a:buNone/>
              <a:defRPr sz="1400" cap="all" spc="100">
                <a:solidFill>
                  <a:srgbClr val="7F7F7F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30507A-03C3-B5D1-1E48-7FBC561AEA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46837" y="3792885"/>
            <a:ext cx="1706965" cy="426393"/>
          </a:xfrm>
        </p:spPr>
        <p:txBody>
          <a:bodyPr/>
          <a:lstStyle>
            <a:lvl1pPr marL="0" indent="0">
              <a:buNone/>
              <a:defRPr sz="1400" cap="all" spc="100">
                <a:solidFill>
                  <a:srgbClr val="7F7F7F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383757-B012-3D70-9AA0-123EFA01DEF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985001" y="2740968"/>
            <a:ext cx="1929795" cy="426393"/>
          </a:xfrm>
        </p:spPr>
        <p:txBody>
          <a:bodyPr anchor="ctr" anchorCtr="1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>
                <a:solidFill>
                  <a:srgbClr val="FFFFFF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A9EADE3-DDA4-6248-8800-20C9D736699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59359" y="4263234"/>
            <a:ext cx="913549" cy="426393"/>
          </a:xfrm>
        </p:spPr>
        <p:txBody>
          <a:bodyPr anchor="ctr" anchorCtr="1"/>
          <a:lstStyle>
            <a:lvl1pPr marL="0" indent="0" algn="ctr">
              <a:buNone/>
              <a:defRPr sz="1400" cap="all" spc="100">
                <a:solidFill>
                  <a:srgbClr val="FFFFFF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D25D3A8-7FCB-C9A1-37B8-C26D5E5B2DE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45800" y="5001054"/>
            <a:ext cx="913549" cy="426393"/>
          </a:xfrm>
        </p:spPr>
        <p:txBody>
          <a:bodyPr anchor="ctr" anchorCtr="1"/>
          <a:lstStyle>
            <a:lvl1pPr marL="0" indent="0" algn="ctr">
              <a:buNone/>
              <a:defRPr sz="1400" cap="all" spc="100">
                <a:solidFill>
                  <a:srgbClr val="FFFFFF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E1499D0-5118-771E-793B-5064C4FAA5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28221" y="4328696"/>
            <a:ext cx="913549" cy="426393"/>
          </a:xfrm>
        </p:spPr>
        <p:txBody>
          <a:bodyPr anchor="ctr" anchorCtr="1"/>
          <a:lstStyle>
            <a:lvl1pPr marL="0" indent="0" algn="ctr">
              <a:buNone/>
              <a:defRPr sz="1400" cap="all" spc="100">
                <a:solidFill>
                  <a:srgbClr val="FFFFFF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C0495D2-B878-AC6B-6C33-FB88A7B259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464939" y="4956194"/>
            <a:ext cx="913549" cy="426393"/>
          </a:xfrm>
        </p:spPr>
        <p:txBody>
          <a:bodyPr anchor="ctr" anchorCtr="1"/>
          <a:lstStyle>
            <a:lvl1pPr marL="0" indent="0" algn="ctr">
              <a:buNone/>
              <a:defRPr sz="1400" cap="all" spc="100">
                <a:solidFill>
                  <a:srgbClr val="FFFFFF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C1EC6D4-C3BF-144D-9726-8A25365C2E3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96544" y="2870283"/>
            <a:ext cx="913549" cy="426393"/>
          </a:xfrm>
        </p:spPr>
        <p:txBody>
          <a:bodyPr anchor="ctr" anchorCtr="1"/>
          <a:lstStyle>
            <a:lvl1pPr marL="0" indent="0" algn="ctr">
              <a:buNone/>
              <a:defRPr sz="1400" cap="all" spc="100">
                <a:solidFill>
                  <a:srgbClr val="FFFFFF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D3C5213-9335-1709-AA9B-855683FBB9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4204" y="671809"/>
            <a:ext cx="10629598" cy="6458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46381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3DE732-187F-BE7A-CF58-ECB0AD0D84DE}"/>
              </a:ext>
            </a:extLst>
          </p:cNvPr>
          <p:cNvSpPr/>
          <p:nvPr/>
        </p:nvSpPr>
        <p:spPr>
          <a:xfrm>
            <a:off x="4483943" y="2406746"/>
            <a:ext cx="3200400" cy="1127756"/>
          </a:xfrm>
          <a:prstGeom prst="rect">
            <a:avLst/>
          </a:prstGeom>
          <a:solidFill>
            <a:srgbClr val="15546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Quire Sans"/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97D264AC-4053-CD41-6935-4BB8D6860B11}"/>
              </a:ext>
            </a:extLst>
          </p:cNvPr>
          <p:cNvSpPr/>
          <p:nvPr/>
        </p:nvSpPr>
        <p:spPr>
          <a:xfrm>
            <a:off x="4489658" y="2406746"/>
            <a:ext cx="3191932" cy="3185156"/>
          </a:xfrm>
          <a:prstGeom prst="rect">
            <a:avLst/>
          </a:prstGeom>
          <a:noFill/>
          <a:ln w="12701" cap="flat">
            <a:solidFill>
              <a:srgbClr val="15546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Quire Sans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CC02CFF-439F-08E2-BCD4-9304FBBB190E}"/>
              </a:ext>
            </a:extLst>
          </p:cNvPr>
          <p:cNvSpPr/>
          <p:nvPr/>
        </p:nvSpPr>
        <p:spPr>
          <a:xfrm>
            <a:off x="8284838" y="2406746"/>
            <a:ext cx="3200400" cy="1127756"/>
          </a:xfrm>
          <a:prstGeom prst="rect">
            <a:avLst/>
          </a:prstGeom>
          <a:solidFill>
            <a:srgbClr val="15546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Quire Sans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643E47E-1EB4-F48D-EEE9-012FFBC37653}"/>
              </a:ext>
            </a:extLst>
          </p:cNvPr>
          <p:cNvSpPr/>
          <p:nvPr/>
        </p:nvSpPr>
        <p:spPr>
          <a:xfrm>
            <a:off x="8290553" y="2406746"/>
            <a:ext cx="3191932" cy="3185156"/>
          </a:xfrm>
          <a:prstGeom prst="rect">
            <a:avLst/>
          </a:prstGeom>
          <a:noFill/>
          <a:ln w="12701" cap="flat">
            <a:solidFill>
              <a:srgbClr val="15546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Quire Sans"/>
            </a:endParaRPr>
          </a:p>
        </p:txBody>
      </p:sp>
      <p:sp>
        <p:nvSpPr>
          <p:cNvPr id="6" name="Rectangle 25">
            <a:extLst>
              <a:ext uri="{FF2B5EF4-FFF2-40B4-BE49-F238E27FC236}">
                <a16:creationId xmlns:a16="http://schemas.microsoft.com/office/drawing/2014/main" id="{5BAE5181-FEC3-F57C-BFA4-5F935C86D500}"/>
              </a:ext>
            </a:extLst>
          </p:cNvPr>
          <p:cNvSpPr/>
          <p:nvPr/>
        </p:nvSpPr>
        <p:spPr>
          <a:xfrm rot="5400013">
            <a:off x="9766386" y="-1006534"/>
            <a:ext cx="972647" cy="3924293"/>
          </a:xfrm>
          <a:prstGeom prst="rect">
            <a:avLst/>
          </a:prstGeom>
          <a:solidFill>
            <a:srgbClr val="E7E6E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Quire Sans"/>
            </a:endParaRP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F187C56F-05F6-D7E8-B90C-BACDDD83DE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8/03/20XX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C81ACC8-419D-7419-DDF1-B8000F79F19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B73E97A-04BD-4A0B-7F73-E6A89AD617B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E6C194-72CA-854E-90AC-9CB0CF4A3959}" type="slidenum">
              <a:t>‹#›</a:t>
            </a:fld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D1E9F7E-F065-D02E-0DAF-043170F5206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81353" y="1221492"/>
            <a:ext cx="5829300" cy="537868"/>
          </a:xfrm>
        </p:spPr>
        <p:txBody>
          <a:bodyPr anchorCtr="1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000" spc="100">
                <a:latin typeface="Seaford" pitchFamily="34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33A67CC0-CAFD-6DA4-B706-DFA1CEA5E2A4}"/>
              </a:ext>
            </a:extLst>
          </p:cNvPr>
          <p:cNvSpPr/>
          <p:nvPr/>
        </p:nvSpPr>
        <p:spPr>
          <a:xfrm>
            <a:off x="691515" y="2406746"/>
            <a:ext cx="3200400" cy="1127756"/>
          </a:xfrm>
          <a:prstGeom prst="rect">
            <a:avLst/>
          </a:prstGeom>
          <a:solidFill>
            <a:srgbClr val="15546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Quire Sans"/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8DECA3CE-C144-2A86-6863-7577CC51AC54}"/>
              </a:ext>
            </a:extLst>
          </p:cNvPr>
          <p:cNvSpPr/>
          <p:nvPr/>
        </p:nvSpPr>
        <p:spPr>
          <a:xfrm>
            <a:off x="697230" y="2406746"/>
            <a:ext cx="3191932" cy="3185156"/>
          </a:xfrm>
          <a:prstGeom prst="rect">
            <a:avLst/>
          </a:prstGeom>
          <a:noFill/>
          <a:ln w="12701" cap="flat">
            <a:solidFill>
              <a:srgbClr val="15546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Quire Sans"/>
            </a:endParaRP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B23241B-5319-6045-5ECA-9AE21D498C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3923" y="2683197"/>
            <a:ext cx="2667003" cy="609182"/>
          </a:xfrm>
        </p:spPr>
        <p:txBody>
          <a:bodyPr anchor="ctr" anchorCtr="1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>
                <a:solidFill>
                  <a:srgbClr val="D1EF59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B02503-F670-9AB1-BA2C-A6FAC945EE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750646" y="2683197"/>
            <a:ext cx="2667003" cy="609182"/>
          </a:xfrm>
        </p:spPr>
        <p:txBody>
          <a:bodyPr anchor="ctr" anchorCtr="1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>
                <a:solidFill>
                  <a:srgbClr val="D1EF59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A12644F-25AB-00D3-005F-F848BD730F8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551541" y="2683197"/>
            <a:ext cx="2667003" cy="609182"/>
          </a:xfrm>
        </p:spPr>
        <p:txBody>
          <a:bodyPr anchor="ctr" anchorCtr="1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>
                <a:solidFill>
                  <a:srgbClr val="D1EF59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9E6940F-7763-3601-31B8-6E50B0DCDA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3923" y="3778620"/>
            <a:ext cx="2667003" cy="1558101"/>
          </a:xfrm>
        </p:spPr>
        <p:txBody>
          <a:bodyPr anchorCtr="1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C4B1895-72E4-7C15-8397-32F666C702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750646" y="3778620"/>
            <a:ext cx="2667003" cy="1558101"/>
          </a:xfrm>
        </p:spPr>
        <p:txBody>
          <a:bodyPr anchorCtr="1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3C39DDD-A6B0-CE7F-08B1-DE46A088557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551541" y="3778620"/>
            <a:ext cx="2667003" cy="1558101"/>
          </a:xfrm>
        </p:spPr>
        <p:txBody>
          <a:bodyPr anchorCtr="1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AC52F270-3DFA-E17F-B7C2-8298060E8B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81353" y="671809"/>
            <a:ext cx="5829300" cy="639193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18818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BEA5B58A-DDF3-70DF-2B72-12D0317C860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8/03/20XX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DBF7002-2087-EBA0-50B3-D1776B8110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8D0E5A1-24B6-D675-EF61-F95682DCA3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F4CE5C-E96D-0648-8C7E-A8218CE8531C}" type="slidenum"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BF7A1C71-A476-2143-040B-5F766415278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27897" y="1172059"/>
            <a:ext cx="5829300" cy="537868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2000" spc="100">
                <a:latin typeface="Seaford" pitchFamily="34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73FF504-A8CC-C50E-1952-DDDB16D3BA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85497" y="2172376"/>
            <a:ext cx="4487216" cy="448769"/>
          </a:xfrm>
        </p:spPr>
        <p:txBody>
          <a:bodyPr anchorCtr="1"/>
          <a:lstStyle>
            <a:lvl1pPr marL="0" indent="0" algn="ctr">
              <a:buNone/>
              <a:defRPr sz="1800" spc="200">
                <a:solidFill>
                  <a:srgbClr val="44546A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707F040-2232-CA38-7CCB-884C6C8E06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0833" y="2172376"/>
            <a:ext cx="5007025" cy="448769"/>
          </a:xfrm>
        </p:spPr>
        <p:txBody>
          <a:bodyPr anchorCtr="1"/>
          <a:lstStyle>
            <a:lvl1pPr marL="0" indent="0" algn="ctr">
              <a:buNone/>
              <a:defRPr sz="1800" spc="200">
                <a:solidFill>
                  <a:srgbClr val="44546A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7F57C63A-34B1-D0F0-AA18-5ED736DCF383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906463" y="2752728"/>
            <a:ext cx="5007025" cy="329247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4BE5ED1E-4E56-D6C2-44B4-81ABC5BEB43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785497" y="2747772"/>
            <a:ext cx="4500036" cy="329247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0">
            <a:extLst>
              <a:ext uri="{FF2B5EF4-FFF2-40B4-BE49-F238E27FC236}">
                <a16:creationId xmlns:a16="http://schemas.microsoft.com/office/drawing/2014/main" id="{0633CF06-4837-2919-38CF-FC6DAD1151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7897" y="671809"/>
            <a:ext cx="5829300" cy="63919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98673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9">
            <a:extLst>
              <a:ext uri="{FF2B5EF4-FFF2-40B4-BE49-F238E27FC236}">
                <a16:creationId xmlns:a16="http://schemas.microsoft.com/office/drawing/2014/main" id="{43DC2839-1813-8AD4-DAAA-51BBD30F91F8}"/>
              </a:ext>
            </a:extLst>
          </p:cNvPr>
          <p:cNvSpPr/>
          <p:nvPr/>
        </p:nvSpPr>
        <p:spPr>
          <a:xfrm rot="5400013">
            <a:off x="1338022" y="-868204"/>
            <a:ext cx="972647" cy="3647651"/>
          </a:xfrm>
          <a:prstGeom prst="rect">
            <a:avLst/>
          </a:prstGeom>
          <a:solidFill>
            <a:srgbClr val="DCEAF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Quire San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6D048-D410-D820-B9E8-FDE6BD2C02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11FD6-796D-BCC1-B87F-F8DB4EF362C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399BA-2B0C-FD0B-4499-8EA9FF6205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A09537-D484-7D4F-A8A7-30DD68793823}" type="slidenum">
              <a:t>‹#›</a:t>
            </a:fld>
            <a:endParaRPr lang="en-US"/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2AD477BC-9BB4-3D33-F3AD-A10EB296CA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12342" y="3170169"/>
            <a:ext cx="495303" cy="652278"/>
          </a:xfrm>
        </p:spPr>
        <p:txBody>
          <a:bodyPr anchorCtr="1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spc="100">
                <a:solidFill>
                  <a:srgbClr val="30423A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7C9E9767-2A43-CDC1-A6F0-C0F8995208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01761" y="3170169"/>
            <a:ext cx="495303" cy="652278"/>
          </a:xfrm>
        </p:spPr>
        <p:txBody>
          <a:bodyPr anchorCtr="1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spc="100">
                <a:solidFill>
                  <a:srgbClr val="30423A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781F44C2-5E78-ED08-722D-E287B840B9B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91172" y="3170169"/>
            <a:ext cx="495303" cy="652278"/>
          </a:xfrm>
        </p:spPr>
        <p:txBody>
          <a:bodyPr anchorCtr="1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spc="100">
                <a:solidFill>
                  <a:srgbClr val="30423A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2EC2370-A909-2CE2-7F96-8FC1D80302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80592" y="3170169"/>
            <a:ext cx="495303" cy="652278"/>
          </a:xfrm>
        </p:spPr>
        <p:txBody>
          <a:bodyPr anchorCtr="1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spc="100">
                <a:solidFill>
                  <a:srgbClr val="30423A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E4D5CB1D-C94E-48EE-07AD-FFC3ECD2D9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10804" y="3170169"/>
            <a:ext cx="615308" cy="652278"/>
          </a:xfrm>
        </p:spPr>
        <p:txBody>
          <a:bodyPr anchorCtr="1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spc="100">
                <a:solidFill>
                  <a:srgbClr val="30423A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DB34CC1-0B4F-DDAC-D56B-FF1599513CA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659422" y="3170169"/>
            <a:ext cx="495303" cy="652278"/>
          </a:xfrm>
        </p:spPr>
        <p:txBody>
          <a:bodyPr anchorCtr="1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spc="100">
                <a:solidFill>
                  <a:srgbClr val="30423A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0E86CA7E-9651-A72C-EC43-DB8BB9BAD6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448833" y="3170169"/>
            <a:ext cx="495303" cy="652278"/>
          </a:xfrm>
        </p:spPr>
        <p:txBody>
          <a:bodyPr anchorCtr="1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spc="100">
                <a:solidFill>
                  <a:srgbClr val="30423A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740F0043-3AD6-D9D6-CB8E-8CAB93F7C5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38253" y="3170169"/>
            <a:ext cx="495303" cy="652278"/>
          </a:xfrm>
        </p:spPr>
        <p:txBody>
          <a:bodyPr anchorCtr="1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spc="100">
                <a:solidFill>
                  <a:srgbClr val="30423A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4EAA84DC-985F-C6E9-0C64-A3A02D08B9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27663" y="3170169"/>
            <a:ext cx="495303" cy="652278"/>
          </a:xfrm>
        </p:spPr>
        <p:txBody>
          <a:bodyPr anchorCtr="1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spc="100">
                <a:solidFill>
                  <a:srgbClr val="30423A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E5BBFFA-EE8F-FEDC-E1E5-8774F41990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817083" y="3170169"/>
            <a:ext cx="495303" cy="652278"/>
          </a:xfrm>
        </p:spPr>
        <p:txBody>
          <a:bodyPr anchorCtr="1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spc="100">
                <a:solidFill>
                  <a:srgbClr val="30423A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77449C1-2784-A6BF-E982-B6DC21F911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06494" y="3170169"/>
            <a:ext cx="495303" cy="652278"/>
          </a:xfrm>
        </p:spPr>
        <p:txBody>
          <a:bodyPr anchorCtr="1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spc="100">
                <a:solidFill>
                  <a:srgbClr val="30423A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716A35EF-9FD3-E423-1C55-37620E7699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395905" y="3170169"/>
            <a:ext cx="495303" cy="652278"/>
          </a:xfrm>
        </p:spPr>
        <p:txBody>
          <a:bodyPr anchorCtr="1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spc="100">
                <a:solidFill>
                  <a:srgbClr val="30423A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3EB53B62-20BB-BDAB-F3F1-FC0510FB9B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12342" y="4871996"/>
            <a:ext cx="495303" cy="652268"/>
          </a:xfrm>
        </p:spPr>
        <p:txBody>
          <a:bodyPr anchorCtr="1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spc="100">
                <a:solidFill>
                  <a:srgbClr val="30423A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D99F9B0-A524-187D-EB1F-714D4D3B11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01761" y="4871996"/>
            <a:ext cx="495303" cy="652268"/>
          </a:xfrm>
        </p:spPr>
        <p:txBody>
          <a:bodyPr anchorCtr="1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spc="100">
                <a:solidFill>
                  <a:srgbClr val="30423A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20EE617C-5AD6-2D1D-9145-8B0608E88A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91172" y="4871996"/>
            <a:ext cx="495303" cy="652268"/>
          </a:xfrm>
        </p:spPr>
        <p:txBody>
          <a:bodyPr anchorCtr="1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spc="100">
                <a:solidFill>
                  <a:srgbClr val="30423A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3F1EAED-8282-63ED-EDF1-93BD33556B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80592" y="4871996"/>
            <a:ext cx="495303" cy="652268"/>
          </a:xfrm>
        </p:spPr>
        <p:txBody>
          <a:bodyPr anchorCtr="1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spc="100">
                <a:solidFill>
                  <a:srgbClr val="30423A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E66F82AB-9DC2-8AF7-5F6D-CD0392DB7B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10804" y="4871996"/>
            <a:ext cx="615308" cy="652268"/>
          </a:xfrm>
        </p:spPr>
        <p:txBody>
          <a:bodyPr anchorCtr="1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spc="100">
                <a:solidFill>
                  <a:srgbClr val="30423A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549B01FE-91B8-A82F-C1EE-A622080F5EA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659422" y="4871996"/>
            <a:ext cx="495303" cy="652268"/>
          </a:xfrm>
        </p:spPr>
        <p:txBody>
          <a:bodyPr anchorCtr="1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spc="100">
                <a:solidFill>
                  <a:srgbClr val="30423A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F43E575-545F-AB95-6E1C-27B2189D12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448833" y="4871996"/>
            <a:ext cx="495303" cy="652268"/>
          </a:xfrm>
        </p:spPr>
        <p:txBody>
          <a:bodyPr anchorCtr="1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spc="100">
                <a:solidFill>
                  <a:srgbClr val="30423A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B5206FDB-0ADD-1C25-6434-D6B62EA06A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38253" y="4871996"/>
            <a:ext cx="495303" cy="652268"/>
          </a:xfrm>
        </p:spPr>
        <p:txBody>
          <a:bodyPr anchorCtr="1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spc="100">
                <a:solidFill>
                  <a:srgbClr val="30423A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FCBAFB35-F502-74DE-0AB8-8D3890B2A50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27663" y="4871996"/>
            <a:ext cx="495303" cy="652268"/>
          </a:xfrm>
        </p:spPr>
        <p:txBody>
          <a:bodyPr anchorCtr="1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spc="100">
                <a:solidFill>
                  <a:srgbClr val="30423A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39542C2-65CB-9B4A-7820-559C830577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817083" y="4871996"/>
            <a:ext cx="495303" cy="652268"/>
          </a:xfrm>
        </p:spPr>
        <p:txBody>
          <a:bodyPr anchorCtr="1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spc="100">
                <a:solidFill>
                  <a:srgbClr val="30423A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27A50EF4-16FB-1EC7-E130-0E69406D79E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06494" y="4871996"/>
            <a:ext cx="495303" cy="652268"/>
          </a:xfrm>
        </p:spPr>
        <p:txBody>
          <a:bodyPr anchorCtr="1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spc="100">
                <a:solidFill>
                  <a:srgbClr val="30423A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FBF88FBD-817C-6C51-5342-5B10CFCAAD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395905" y="4871996"/>
            <a:ext cx="495303" cy="652268"/>
          </a:xfrm>
        </p:spPr>
        <p:txBody>
          <a:bodyPr anchorCtr="1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spc="100">
                <a:solidFill>
                  <a:srgbClr val="30423A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29F9ADE1-9A74-ECC4-E4F9-93F4FD8EBE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96800" y="2720678"/>
            <a:ext cx="1021000" cy="501722"/>
          </a:xfrm>
        </p:spPr>
        <p:txBody>
          <a:bodyPr anchor="ctr" anchorCtr="1"/>
          <a:lstStyle>
            <a:lvl1pPr marL="0" indent="0" algn="ctr">
              <a:buNone/>
              <a:defRPr sz="2000" spc="100">
                <a:solidFill>
                  <a:srgbClr val="30423A"/>
                </a:solidFill>
                <a:latin typeface="Seaford Bold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10E1FCA-0C48-0439-687A-5FBEED5E0E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96800" y="4418755"/>
            <a:ext cx="1021000" cy="501722"/>
          </a:xfrm>
        </p:spPr>
        <p:txBody>
          <a:bodyPr anchor="ctr" anchorCtr="1"/>
          <a:lstStyle>
            <a:lvl1pPr marL="0" indent="0" algn="ctr">
              <a:buNone/>
              <a:defRPr sz="2000" spc="100">
                <a:solidFill>
                  <a:srgbClr val="30423A"/>
                </a:solidFill>
                <a:latin typeface="Seaford Bold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0D530C1B-9902-40E7-9833-514B4A3583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29364" y="2120621"/>
            <a:ext cx="1440088" cy="549526"/>
          </a:xfrm>
        </p:spPr>
        <p:txBody>
          <a:bodyPr anchor="ctr" anchorCtr="1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spc="100">
                <a:solidFill>
                  <a:srgbClr val="30423A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A0EF75C9-513F-9E64-5555-CBBA56A542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97614" y="2120621"/>
            <a:ext cx="1440088" cy="549526"/>
          </a:xfrm>
        </p:spPr>
        <p:txBody>
          <a:bodyPr anchor="ctr" anchorCtr="1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spc="100">
                <a:solidFill>
                  <a:srgbClr val="30423A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0C3071B4-7197-12F2-2132-37D8D9D3C20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44686" y="2120621"/>
            <a:ext cx="1440088" cy="549526"/>
          </a:xfrm>
        </p:spPr>
        <p:txBody>
          <a:bodyPr anchor="ctr" anchorCtr="1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spc="100">
                <a:solidFill>
                  <a:srgbClr val="30423A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240F9C66-E307-EABD-13E2-C991FC37E4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29364" y="3854753"/>
            <a:ext cx="1440088" cy="557162"/>
          </a:xfrm>
        </p:spPr>
        <p:txBody>
          <a:bodyPr anchor="ctr" anchorCtr="1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spc="100">
                <a:solidFill>
                  <a:srgbClr val="30423A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77DDC371-AD69-E4E5-3E30-78AA1104ED2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76445" y="3854753"/>
            <a:ext cx="1440088" cy="557162"/>
          </a:xfrm>
        </p:spPr>
        <p:txBody>
          <a:bodyPr anchor="ctr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spc="100">
                <a:solidFill>
                  <a:srgbClr val="04B3C3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892E7764-4841-828A-AD4F-A9B7464305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923516" y="3854753"/>
            <a:ext cx="1440088" cy="557162"/>
          </a:xfrm>
        </p:spPr>
        <p:txBody>
          <a:bodyPr anchor="ctr" anchorCtr="1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spc="100">
                <a:solidFill>
                  <a:srgbClr val="30423A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57C17AE6-9A4A-B480-6598-625AD4110D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671809"/>
            <a:ext cx="10515600" cy="6619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77284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54BCCE39-AE07-CF56-A1D8-043BF72A77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767171"/>
                </a:solidFill>
              </a:defRPr>
            </a:lvl1pPr>
          </a:lstStyle>
          <a:p>
            <a:pPr lvl="0"/>
            <a:r>
              <a:rPr lang="en-US"/>
              <a:t>8/03/20XX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C8898B5-53D0-C4F2-8221-846B7601F44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767171"/>
                </a:solidFill>
              </a:defRPr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0E19C0E-922D-F319-AA00-2D9D40CA84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767171"/>
                </a:solidFill>
              </a:defRPr>
            </a:lvl1pPr>
          </a:lstStyle>
          <a:p>
            <a:pPr lvl="0"/>
            <a:fld id="{9BA60392-2FE2-0D4F-981D-3F89CD90828A}" type="slidenum">
              <a:t>‹#›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EF511B8-2DD6-0A63-A2CA-C374D0D864B2}"/>
              </a:ext>
            </a:extLst>
          </p:cNvPr>
          <p:cNvSpPr/>
          <p:nvPr/>
        </p:nvSpPr>
        <p:spPr>
          <a:xfrm>
            <a:off x="9393539" y="0"/>
            <a:ext cx="1855262" cy="4459949"/>
          </a:xfrm>
          <a:prstGeom prst="rect">
            <a:avLst/>
          </a:prstGeom>
          <a:solidFill>
            <a:srgbClr val="DCEAF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Quire San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4541467-897A-F478-F472-F6D0E9AD92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5400013">
            <a:off x="8333549" y="3930713"/>
            <a:ext cx="3975244" cy="9965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27723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The Team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1226410-2FC7-D9CE-5CAC-A91305118A8A}"/>
              </a:ext>
            </a:extLst>
          </p:cNvPr>
          <p:cNvSpPr/>
          <p:nvPr/>
        </p:nvSpPr>
        <p:spPr>
          <a:xfrm>
            <a:off x="4659087" y="0"/>
            <a:ext cx="7532909" cy="6858000"/>
          </a:xfrm>
          <a:prstGeom prst="rect">
            <a:avLst/>
          </a:prstGeom>
          <a:solidFill>
            <a:srgbClr val="E7E6E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Quire San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5E99A-8DD4-E44B-BE5F-84127DBB5A3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A0D14-0995-4029-BB35-629BCB33746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EABA-BFB9-E3B2-7C72-8CBBD59D80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7D2122-2E50-BC44-ABAD-30B5DCD1CE8F}" type="slidenum">
              <a:t>‹#›</a:t>
            </a:fld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185BB86E-CCAC-13DC-2BC2-8182CF6E266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031912" y="671946"/>
            <a:ext cx="2013133" cy="1697455"/>
          </a:xfrm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add photo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C23D005-D6B0-E2BE-125C-2F443F2392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94625" y="2426762"/>
            <a:ext cx="2487707" cy="411278"/>
          </a:xfrm>
        </p:spPr>
        <p:txBody>
          <a:bodyPr anchor="b" anchorCtr="1"/>
          <a:lstStyle>
            <a:lvl1pPr marL="0" indent="0" algn="ctr">
              <a:buNone/>
              <a:defRPr sz="1600" cap="all" spc="100">
                <a:solidFill>
                  <a:srgbClr val="15546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7DE0233-FF54-BD9F-7F1F-AD6FDA5B36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94625" y="2801758"/>
            <a:ext cx="2487707" cy="435629"/>
          </a:xfrm>
        </p:spPr>
        <p:txBody>
          <a:bodyPr anchorCtr="1"/>
          <a:lstStyle>
            <a:lvl1pPr marL="0" indent="0" algn="ctr">
              <a:buNone/>
              <a:defRPr sz="1400" spc="100">
                <a:solidFill>
                  <a:srgbClr val="155463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94E1E03D-ADAB-9941-A68D-A1C5FCCE27D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038066" y="671946"/>
            <a:ext cx="2013133" cy="1697455"/>
          </a:xfrm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1DCCA54-DDDD-5084-BC47-C61BE4A566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800779" y="2426195"/>
            <a:ext cx="2487707" cy="411278"/>
          </a:xfrm>
        </p:spPr>
        <p:txBody>
          <a:bodyPr anchor="b" anchorCtr="1"/>
          <a:lstStyle>
            <a:lvl1pPr marL="0" indent="0" algn="ctr">
              <a:buNone/>
              <a:defRPr sz="1600" cap="all" spc="100">
                <a:solidFill>
                  <a:srgbClr val="15546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33B624-9CD5-76FE-0473-2E7023C793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800779" y="2801191"/>
            <a:ext cx="2487707" cy="435629"/>
          </a:xfrm>
        </p:spPr>
        <p:txBody>
          <a:bodyPr anchorCtr="1"/>
          <a:lstStyle>
            <a:lvl1pPr marL="0" indent="0" algn="ctr">
              <a:buNone/>
              <a:defRPr sz="1400" spc="100">
                <a:solidFill>
                  <a:srgbClr val="155463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65E3173A-7B5F-A7DC-C006-280A477625A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031912" y="3494315"/>
            <a:ext cx="2013133" cy="1697455"/>
          </a:xfrm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add photo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5ABF329-52C7-DDC7-CBB1-8DBF789E1B8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94625" y="5249131"/>
            <a:ext cx="2487707" cy="411278"/>
          </a:xfrm>
        </p:spPr>
        <p:txBody>
          <a:bodyPr anchor="b" anchorCtr="1"/>
          <a:lstStyle>
            <a:lvl1pPr marL="0" indent="0" algn="ctr">
              <a:buNone/>
              <a:defRPr sz="1600" cap="all" spc="100">
                <a:solidFill>
                  <a:srgbClr val="15546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2F0BEB7-2EC2-4D4A-D0AF-594E2BDE21C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94625" y="5624126"/>
            <a:ext cx="2487707" cy="435629"/>
          </a:xfrm>
        </p:spPr>
        <p:txBody>
          <a:bodyPr anchorCtr="1"/>
          <a:lstStyle>
            <a:lvl1pPr marL="0" indent="0" algn="ctr">
              <a:buNone/>
              <a:defRPr sz="1400" spc="100">
                <a:solidFill>
                  <a:srgbClr val="155463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978590A4-6094-FE47-C108-5075C6FFD5A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038066" y="3494315"/>
            <a:ext cx="2013133" cy="1697455"/>
          </a:xfrm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add photo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679182F-A0AF-666B-8A81-09ED9EBE21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800779" y="5248564"/>
            <a:ext cx="2487707" cy="411278"/>
          </a:xfrm>
        </p:spPr>
        <p:txBody>
          <a:bodyPr anchor="b" anchorCtr="1"/>
          <a:lstStyle>
            <a:lvl1pPr marL="0" indent="0" algn="ctr">
              <a:buNone/>
              <a:defRPr sz="1600" cap="all" spc="100">
                <a:solidFill>
                  <a:srgbClr val="15546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A6B9D69-417F-6CF9-0E4B-31433AA3BF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800779" y="5623560"/>
            <a:ext cx="2487707" cy="435629"/>
          </a:xfrm>
        </p:spPr>
        <p:txBody>
          <a:bodyPr anchorCtr="1"/>
          <a:lstStyle>
            <a:lvl1pPr marL="0" indent="0" algn="ctr">
              <a:buNone/>
              <a:defRPr sz="1400" spc="100">
                <a:solidFill>
                  <a:srgbClr val="155463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6B5594D-ED62-034F-C4F0-2E3CC2BD48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16200004">
            <a:off x="2238081" y="2746641"/>
            <a:ext cx="4907374" cy="1076157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63529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The Team 8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108F618-7C4D-19B2-26BA-BCED9F50DB8D}"/>
              </a:ext>
            </a:extLst>
          </p:cNvPr>
          <p:cNvSpPr/>
          <p:nvPr/>
        </p:nvSpPr>
        <p:spPr>
          <a:xfrm>
            <a:off x="2754090" y="0"/>
            <a:ext cx="9437915" cy="6858000"/>
          </a:xfrm>
          <a:prstGeom prst="rect">
            <a:avLst/>
          </a:prstGeom>
          <a:solidFill>
            <a:srgbClr val="E7E6E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Quire San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FD6A2-2D42-3A52-B4A0-8D459C2E0BB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BB1E8-A536-D5FF-A9B7-9E4EDD5C6F4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6CAE-6912-7912-FA62-E902ACB24A4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F6F61D-3C79-EF4C-9AD7-2E6949A3BC5D}" type="slidenum">
              <a:t>‹#›</a:t>
            </a:fld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F33FDCD0-B7AC-87CE-FE51-2846752C59C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758449" y="1190978"/>
            <a:ext cx="1415747" cy="1193740"/>
          </a:xfrm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add photo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CA41B90-9097-C79B-37F3-A64841C4212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474957" y="2442078"/>
            <a:ext cx="1982730" cy="411278"/>
          </a:xfrm>
        </p:spPr>
        <p:txBody>
          <a:bodyPr anchor="b" anchorCtr="1"/>
          <a:lstStyle>
            <a:lvl1pPr marL="0" indent="0" algn="ctr">
              <a:buNone/>
              <a:defRPr sz="1400" cap="all" spc="100">
                <a:solidFill>
                  <a:srgbClr val="15546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88109CD-4160-D547-80B0-CF308C607A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474957" y="2746738"/>
            <a:ext cx="1982730" cy="617786"/>
          </a:xfrm>
        </p:spPr>
        <p:txBody>
          <a:bodyPr anchorCtr="1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spc="100">
                <a:solidFill>
                  <a:srgbClr val="155463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5DB6A5D9-7FE7-84CE-7C18-9E2303D5D16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858789" y="1190978"/>
            <a:ext cx="1415747" cy="1193740"/>
          </a:xfrm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3C05C18-70B6-51BB-C6C9-D51F3979F51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75297" y="2442078"/>
            <a:ext cx="1982730" cy="411278"/>
          </a:xfrm>
        </p:spPr>
        <p:txBody>
          <a:bodyPr anchor="b" anchorCtr="1"/>
          <a:lstStyle>
            <a:lvl1pPr marL="0" indent="0" algn="ctr">
              <a:buNone/>
              <a:defRPr sz="1400" cap="all" spc="100">
                <a:solidFill>
                  <a:srgbClr val="15546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2B423C-4808-7FFD-94C4-84B7369B10F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75297" y="2746738"/>
            <a:ext cx="1982730" cy="617786"/>
          </a:xfrm>
        </p:spPr>
        <p:txBody>
          <a:bodyPr anchorCtr="1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spc="100">
                <a:solidFill>
                  <a:srgbClr val="155463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5608D328-6E52-287D-6662-437520C155B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959129" y="1190978"/>
            <a:ext cx="1415747" cy="1193740"/>
          </a:xfrm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add photo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446F74F-428B-D975-2964-0774D468011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675638" y="2442078"/>
            <a:ext cx="1982730" cy="411278"/>
          </a:xfrm>
        </p:spPr>
        <p:txBody>
          <a:bodyPr anchor="b" anchorCtr="1"/>
          <a:lstStyle>
            <a:lvl1pPr marL="0" indent="0" algn="ctr">
              <a:buNone/>
              <a:defRPr sz="1400" cap="all" spc="100">
                <a:solidFill>
                  <a:srgbClr val="15546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67CA6B7-2A43-9A6C-D051-05AD8AB166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675638" y="2746738"/>
            <a:ext cx="1982730" cy="617786"/>
          </a:xfrm>
        </p:spPr>
        <p:txBody>
          <a:bodyPr anchorCtr="1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spc="100">
                <a:solidFill>
                  <a:srgbClr val="155463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9B83F340-0FD0-4DE7-5CF3-2138420C2AC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0059469" y="1190978"/>
            <a:ext cx="1415747" cy="1193740"/>
          </a:xfrm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add photo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613B165-D5FB-2E36-D32D-94C45D6C49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775978" y="2442078"/>
            <a:ext cx="1982730" cy="411278"/>
          </a:xfrm>
        </p:spPr>
        <p:txBody>
          <a:bodyPr anchor="b" anchorCtr="1"/>
          <a:lstStyle>
            <a:lvl1pPr marL="0" indent="0" algn="ctr">
              <a:buNone/>
              <a:defRPr sz="1400" cap="all" spc="100">
                <a:solidFill>
                  <a:srgbClr val="15546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0128B3-93C1-F85E-2178-CF907EB3CA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775978" y="2746738"/>
            <a:ext cx="1982730" cy="617786"/>
          </a:xfrm>
        </p:spPr>
        <p:txBody>
          <a:bodyPr anchorCtr="1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spc="100">
                <a:solidFill>
                  <a:srgbClr val="155463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1F8EE569-86FD-E851-9BCD-45B4606D4A0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758449" y="3742364"/>
            <a:ext cx="1415747" cy="1193740"/>
          </a:xfrm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add photo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6DEB225-2274-4239-95A0-2478EA28C6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474957" y="4993474"/>
            <a:ext cx="1982730" cy="411278"/>
          </a:xfrm>
        </p:spPr>
        <p:txBody>
          <a:bodyPr anchor="b" anchorCtr="1"/>
          <a:lstStyle>
            <a:lvl1pPr marL="0" indent="0" algn="ctr">
              <a:buNone/>
              <a:defRPr sz="1400" cap="all" spc="100">
                <a:solidFill>
                  <a:srgbClr val="15546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539683C-212C-466B-601B-F9414D58FA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474957" y="5298125"/>
            <a:ext cx="1982730" cy="580991"/>
          </a:xfrm>
        </p:spPr>
        <p:txBody>
          <a:bodyPr anchorCtr="1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spc="100">
                <a:solidFill>
                  <a:srgbClr val="155463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792147EA-1D91-FAFB-430E-0E4C7461BB1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858789" y="3742364"/>
            <a:ext cx="1415747" cy="1193740"/>
          </a:xfrm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add photo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FCA08D1-DC16-3A99-1E9D-1E8CFACF69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75297" y="4993474"/>
            <a:ext cx="1982730" cy="411278"/>
          </a:xfrm>
        </p:spPr>
        <p:txBody>
          <a:bodyPr anchor="b" anchorCtr="1"/>
          <a:lstStyle>
            <a:lvl1pPr marL="0" indent="0" algn="ctr">
              <a:buNone/>
              <a:defRPr sz="1400" cap="all" spc="100">
                <a:solidFill>
                  <a:srgbClr val="15546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537E7B3E-10AB-2EB3-FFDB-B81ABED9CD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75297" y="5298125"/>
            <a:ext cx="1982730" cy="580991"/>
          </a:xfrm>
        </p:spPr>
        <p:txBody>
          <a:bodyPr anchorCtr="1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spc="100">
                <a:solidFill>
                  <a:srgbClr val="155463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4156A6E9-762F-5B5D-BF97-F204B52B9C8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959129" y="3742364"/>
            <a:ext cx="1415747" cy="1193740"/>
          </a:xfrm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add photo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D19D0AFD-16D9-93B3-C3B4-03EA9788865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675638" y="4993474"/>
            <a:ext cx="1982730" cy="411278"/>
          </a:xfrm>
        </p:spPr>
        <p:txBody>
          <a:bodyPr anchor="b" anchorCtr="1"/>
          <a:lstStyle>
            <a:lvl1pPr marL="0" indent="0" algn="ctr">
              <a:buNone/>
              <a:defRPr sz="1400" cap="all" spc="100">
                <a:solidFill>
                  <a:srgbClr val="15546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6E4AD8FF-9662-93E9-24F5-DD65A32297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675638" y="5298125"/>
            <a:ext cx="1982730" cy="580991"/>
          </a:xfrm>
        </p:spPr>
        <p:txBody>
          <a:bodyPr anchorCtr="1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spc="100">
                <a:solidFill>
                  <a:srgbClr val="155463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7" name="Picture Placeholder 9">
            <a:extLst>
              <a:ext uri="{FF2B5EF4-FFF2-40B4-BE49-F238E27FC236}">
                <a16:creationId xmlns:a16="http://schemas.microsoft.com/office/drawing/2014/main" id="{084694B1-3B45-46B4-7C05-5EA3AA604B8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0059469" y="3742364"/>
            <a:ext cx="1415747" cy="1193740"/>
          </a:xfrm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add photo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B178AEA3-4741-710E-371A-6B586EFD106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775978" y="4993474"/>
            <a:ext cx="1982730" cy="411278"/>
          </a:xfrm>
        </p:spPr>
        <p:txBody>
          <a:bodyPr anchor="b" anchorCtr="1"/>
          <a:lstStyle>
            <a:lvl1pPr marL="0" indent="0" algn="ctr">
              <a:buNone/>
              <a:defRPr sz="1400" cap="all" spc="100">
                <a:solidFill>
                  <a:srgbClr val="15546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A734D45C-5555-79EC-24B3-445382D3D4F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775978" y="5298125"/>
            <a:ext cx="1982730" cy="580991"/>
          </a:xfrm>
        </p:spPr>
        <p:txBody>
          <a:bodyPr anchorCtr="1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spc="100">
                <a:solidFill>
                  <a:srgbClr val="155463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438863F-4F6E-1157-75FF-15C5175B72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16200004">
            <a:off x="332215" y="2746641"/>
            <a:ext cx="4907374" cy="1076157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68518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AD24A262-23FE-9E4F-8242-5CC164015DA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8/03/20XX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2B334B70-27D6-17F2-BD1B-7698D66794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9193A24-E437-494D-C5FF-DBAF4851B2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DA2072-D021-D140-9F8F-EB99F1672B18}" type="slidenum">
              <a:t>‹#›</a:t>
            </a:fld>
            <a:endParaRPr lang="en-US"/>
          </a:p>
        </p:txBody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4F77BADB-7E41-5460-7843-0969B4BB3801}"/>
              </a:ext>
            </a:extLst>
          </p:cNvPr>
          <p:cNvSpPr/>
          <p:nvPr/>
        </p:nvSpPr>
        <p:spPr>
          <a:xfrm rot="5400013">
            <a:off x="9766386" y="-1006534"/>
            <a:ext cx="972647" cy="3924293"/>
          </a:xfrm>
          <a:prstGeom prst="rect">
            <a:avLst/>
          </a:prstGeom>
          <a:solidFill>
            <a:srgbClr val="DCEAF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Quire Sans"/>
            </a:endParaRP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DE57A95-C45C-9C81-96DC-C47946CF68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 rot="16200004">
            <a:off x="562553" y="3063171"/>
            <a:ext cx="2387818" cy="448769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400" cap="all" spc="200">
                <a:solidFill>
                  <a:srgbClr val="15546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BF85AE6-64AC-DC6C-90DB-632AB399BE2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 rot="16200004">
            <a:off x="3226740" y="3063171"/>
            <a:ext cx="2387818" cy="448769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400" cap="all" spc="200">
                <a:solidFill>
                  <a:srgbClr val="15546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22FFF0AE-70D6-2D61-5863-3AAC5862FB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 rot="16200004">
            <a:off x="5857432" y="3063162"/>
            <a:ext cx="2387818" cy="448769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400" cap="all" spc="200">
                <a:solidFill>
                  <a:srgbClr val="15546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2EB6EE2-F6F6-CEFF-BEC1-ABD943F3BC6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 rot="16200004">
            <a:off x="8520741" y="3063162"/>
            <a:ext cx="2387818" cy="448769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400" cap="all" spc="200">
                <a:solidFill>
                  <a:srgbClr val="15546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C8820E4-3BAE-9D67-9EC7-91B8CF3052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3" y="5154555"/>
            <a:ext cx="2449284" cy="1003151"/>
          </a:xfrm>
        </p:spPr>
        <p:txBody>
          <a:bodyPr anchorCtr="1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B1CAFB-27D9-C0E7-2E88-8ACC8E285EA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3" y="4525420"/>
            <a:ext cx="2449284" cy="639193"/>
          </a:xfrm>
        </p:spPr>
        <p:txBody>
          <a:bodyPr anchor="b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>
                <a:solidFill>
                  <a:srgbClr val="15546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83E75B9-73D5-F2F0-B6E8-1BF71A17DEC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36067" y="5154555"/>
            <a:ext cx="2449284" cy="1003151"/>
          </a:xfrm>
        </p:spPr>
        <p:txBody>
          <a:bodyPr anchorCtr="1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2013A01-3D97-8244-3A15-07D8E4C51F7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36067" y="4525420"/>
            <a:ext cx="2449284" cy="639193"/>
          </a:xfrm>
        </p:spPr>
        <p:txBody>
          <a:bodyPr anchor="b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>
                <a:solidFill>
                  <a:srgbClr val="15546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DF9EA2A-F315-D006-28BE-6B70EEAD66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11912" y="5154555"/>
            <a:ext cx="2449284" cy="1003151"/>
          </a:xfrm>
        </p:spPr>
        <p:txBody>
          <a:bodyPr anchorCtr="1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095AC6E-BEDF-1D93-ADBC-1A1DD6966DA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11912" y="4525420"/>
            <a:ext cx="2449284" cy="639193"/>
          </a:xfrm>
        </p:spPr>
        <p:txBody>
          <a:bodyPr anchor="b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>
                <a:solidFill>
                  <a:srgbClr val="15546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68B70B0-7C8E-8A13-8F83-121BE86D81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904518" y="5154555"/>
            <a:ext cx="2449284" cy="1003151"/>
          </a:xfrm>
        </p:spPr>
        <p:txBody>
          <a:bodyPr anchorCtr="1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4E00F72-D0DC-6C78-5F5D-184FBE7D4AD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904518" y="4525420"/>
            <a:ext cx="2449284" cy="639193"/>
          </a:xfrm>
        </p:spPr>
        <p:txBody>
          <a:bodyPr anchor="b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>
                <a:solidFill>
                  <a:srgbClr val="15546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C4A0164-D932-E8C1-4518-686B8C27AB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27690" y="658422"/>
            <a:ext cx="3472726" cy="665966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6537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80C55333-FCB5-C4A6-333D-94048DC1685F}"/>
              </a:ext>
            </a:extLst>
          </p:cNvPr>
          <p:cNvSpPr/>
          <p:nvPr/>
        </p:nvSpPr>
        <p:spPr>
          <a:xfrm>
            <a:off x="6029325" y="2152653"/>
            <a:ext cx="6162671" cy="2909885"/>
          </a:xfrm>
          <a:prstGeom prst="rect">
            <a:avLst/>
          </a:prstGeom>
          <a:solidFill>
            <a:srgbClr val="04B3C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Quire Sans"/>
            </a:endParaRPr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9F74C703-7E88-A2A3-DAC8-73A56128337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466728"/>
            <a:ext cx="6848471" cy="6391271"/>
          </a:xfrm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4D159-1434-B52F-C0D2-2B823462918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155463"/>
                </a:solidFill>
              </a:defRPr>
            </a:lvl1pPr>
          </a:lstStyle>
          <a:p>
            <a:pPr lvl="0"/>
            <a:r>
              <a:rPr lang="en-US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C82AD-AF6D-F2BE-A1B5-C32C305D894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155463"/>
                </a:solidFill>
              </a:defRPr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369FC-37E9-916C-5702-0836B6CCB53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155463"/>
                </a:solidFill>
              </a:defRPr>
            </a:lvl1pPr>
          </a:lstStyle>
          <a:p>
            <a:pPr lvl="0"/>
            <a:fld id="{5E536F0E-CE3C-FA4B-AD26-633923EE1D42}" type="slidenum">
              <a:t>‹#›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EF91FE02-009C-4C89-40CE-25BB905FB55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24628" y="2624135"/>
            <a:ext cx="5172075" cy="2033589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600" spc="1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E3BA45A-CC6C-F241-2BAA-AB4EEF2954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2271" y="671809"/>
            <a:ext cx="3661531" cy="639193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992760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49CD0BA7-9771-3A1D-8DCF-320840E61A01}"/>
              </a:ext>
            </a:extLst>
          </p:cNvPr>
          <p:cNvSpPr/>
          <p:nvPr/>
        </p:nvSpPr>
        <p:spPr>
          <a:xfrm>
            <a:off x="514980" y="1057275"/>
            <a:ext cx="6015993" cy="3457575"/>
          </a:xfrm>
          <a:prstGeom prst="rect">
            <a:avLst/>
          </a:prstGeom>
          <a:solidFill>
            <a:srgbClr val="D1EF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Quire Sans"/>
            </a:endParaRPr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CC8D1204-AF5D-8F53-CEB9-86A65DEDC3E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1057275"/>
            <a:ext cx="12191996" cy="5295903"/>
          </a:xfrm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add photo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D54F2E21-7874-F324-E1CD-7D91A7D2836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8/03/20XX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32F5F0A-7DF5-A55B-43F5-8CDC0A194D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B7634D4-C7BD-FE8B-C965-DFD2C946EB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882566-5298-0C4D-BC3B-29EC0BF47B0D}" type="slidenum">
              <a:t>‹#›</a:t>
            </a:fld>
            <a:endParaRPr lang="en-US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5A90D19-1583-CE2D-EDCB-8F00D682EA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26351" y="1547274"/>
            <a:ext cx="5172934" cy="2581278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600" spc="100">
                <a:solidFill>
                  <a:srgbClr val="155463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0A49B1-74EC-50CD-5CD6-26EEB0484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82250" y="762307"/>
            <a:ext cx="5783653" cy="66596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156879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50AFB46-0CB5-CF8C-286A-1ADCCAD9D26B}"/>
              </a:ext>
            </a:extLst>
          </p:cNvPr>
          <p:cNvSpPr/>
          <p:nvPr/>
        </p:nvSpPr>
        <p:spPr>
          <a:xfrm>
            <a:off x="8610603" y="2132408"/>
            <a:ext cx="3581403" cy="2316952"/>
          </a:xfrm>
          <a:prstGeom prst="rect">
            <a:avLst/>
          </a:prstGeom>
          <a:solidFill>
            <a:srgbClr val="15546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Quire San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988E7-A777-E19A-3BA8-E4C8FA181DC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43B54-C56B-C53A-8E80-FF071573DE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155463"/>
                </a:solidFill>
              </a:defRPr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B3C76-1457-A209-0EFE-34691379B5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D47C67-0CCB-9C40-B5F7-A7B835421AA6}" type="slidenum">
              <a:t>‹#›</a:t>
            </a:fld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EE0DB7A-0A8E-69CE-FC78-834FD9ED2DE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809753" y="466728"/>
            <a:ext cx="7834314" cy="5924553"/>
          </a:xfrm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add photo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E67756D6-05D2-404D-C8C3-A947AFD50C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210678" y="2579348"/>
            <a:ext cx="2381253" cy="1423071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600" spc="100">
                <a:solidFill>
                  <a:srgbClr val="D1EF59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59A8860-C750-9D8E-AEAD-A535E8B14A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16200004">
            <a:off x="-1129257" y="3009381"/>
            <a:ext cx="4138610" cy="562996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7278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9E76E87-BE37-1548-4426-8C94AB5D74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8/03/20XX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7AB732D-0E33-EFBE-D89B-EC82450AF21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194CF4C-539E-AC46-8AB9-826CB397FA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CC5E65-8440-8B4C-AFB4-A1A201BED3D6}" type="slidenum"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92E07DE-5075-5390-7930-A042921515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3" y="2700899"/>
            <a:ext cx="3281553" cy="1472696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DA35DB0-0748-6B6D-6BB0-6D2561478F1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3" y="2321396"/>
            <a:ext cx="3281553" cy="426393"/>
          </a:xfrm>
        </p:spPr>
        <p:txBody>
          <a:bodyPr anchor="b"/>
          <a:lstStyle>
            <a:lvl1pPr marL="0" indent="0">
              <a:buNone/>
              <a:defRPr sz="1600" cap="all" spc="100">
                <a:solidFill>
                  <a:srgbClr val="04B3C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580E34C-4230-D325-250F-C8166D4DC0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3" y="4683181"/>
            <a:ext cx="3281553" cy="1067644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C66F009-6455-45AF-AFD3-B11BFBFBD7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3" y="4303678"/>
            <a:ext cx="3281553" cy="426393"/>
          </a:xfrm>
        </p:spPr>
        <p:txBody>
          <a:bodyPr anchor="b"/>
          <a:lstStyle>
            <a:lvl1pPr marL="0" indent="0">
              <a:buNone/>
              <a:defRPr sz="1600" cap="all" spc="100">
                <a:solidFill>
                  <a:srgbClr val="04B3C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A4D65C77-6286-4798-99A3-A1A1D78E204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65161" y="2715237"/>
            <a:ext cx="3281553" cy="1472696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890AE29-0269-CBFA-F2C4-A9E9C1DD349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65161" y="2335734"/>
            <a:ext cx="3281553" cy="426393"/>
          </a:xfrm>
        </p:spPr>
        <p:txBody>
          <a:bodyPr anchor="b"/>
          <a:lstStyle>
            <a:lvl1pPr marL="0" indent="0">
              <a:buNone/>
              <a:defRPr sz="1600" cap="all" spc="100">
                <a:solidFill>
                  <a:srgbClr val="04B3C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2533DF0-BAB8-D789-4323-FC1760E74A2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65161" y="4697519"/>
            <a:ext cx="3281553" cy="1067644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51BEFB-86AC-2155-4362-0E00B18C1E2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65161" y="4318016"/>
            <a:ext cx="3281553" cy="426393"/>
          </a:xfrm>
        </p:spPr>
        <p:txBody>
          <a:bodyPr anchor="b"/>
          <a:lstStyle>
            <a:lvl1pPr marL="0" indent="0">
              <a:buNone/>
              <a:defRPr sz="1600" cap="all" spc="100">
                <a:solidFill>
                  <a:srgbClr val="04B3C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6AD40D8-E767-21FA-7862-68C1E8418B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89833" y="2715237"/>
            <a:ext cx="3281553" cy="1472696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969CBD9-0B9B-C69B-360C-AB08EA639F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89833" y="2335734"/>
            <a:ext cx="3281553" cy="426393"/>
          </a:xfrm>
        </p:spPr>
        <p:txBody>
          <a:bodyPr anchor="b"/>
          <a:lstStyle>
            <a:lvl1pPr marL="0" indent="0">
              <a:buNone/>
              <a:defRPr sz="1600" cap="all" spc="100">
                <a:solidFill>
                  <a:srgbClr val="04B3C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07997B12-9BAE-7B11-DF35-0D5D7392D12D}"/>
              </a:ext>
            </a:extLst>
          </p:cNvPr>
          <p:cNvSpPr/>
          <p:nvPr/>
        </p:nvSpPr>
        <p:spPr>
          <a:xfrm rot="5400013">
            <a:off x="9766386" y="-1006534"/>
            <a:ext cx="972647" cy="3924293"/>
          </a:xfrm>
          <a:prstGeom prst="rect">
            <a:avLst/>
          </a:prstGeom>
          <a:solidFill>
            <a:srgbClr val="E7E6E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Quire San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3D97329-BA80-5987-24D5-72669B73E5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1570" y="658422"/>
            <a:ext cx="6408846" cy="665966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0849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194B69E4-2DAE-F44B-A926-F60C0BF8B37D}"/>
              </a:ext>
            </a:extLst>
          </p:cNvPr>
          <p:cNvSpPr/>
          <p:nvPr/>
        </p:nvSpPr>
        <p:spPr>
          <a:xfrm>
            <a:off x="1282171" y="0"/>
            <a:ext cx="1855262" cy="4459949"/>
          </a:xfrm>
          <a:prstGeom prst="rect">
            <a:avLst/>
          </a:prstGeom>
          <a:solidFill>
            <a:srgbClr val="DCEAF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Quire San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9C2C9B-0980-082B-3682-03F9F7DC1A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16200004">
            <a:off x="575670" y="4121018"/>
            <a:ext cx="3337715" cy="639193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FF0B17D-DD3F-E26D-0196-C27F09B600D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14640" y="758823"/>
            <a:ext cx="599151" cy="600075"/>
          </a:xfrm>
        </p:spPr>
        <p:txBody>
          <a:bodyPr anchor="ctr" anchorCtr="1"/>
          <a:lstStyle>
            <a:lvl1pPr marL="0" indent="0" algn="ctr">
              <a:buNone/>
              <a:defRPr sz="1000"/>
            </a:lvl1pPr>
          </a:lstStyle>
          <a:p>
            <a:pPr lvl="0"/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83F50DB9-A487-F727-F73A-B119EAF57B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14640" y="1388205"/>
            <a:ext cx="3281553" cy="426393"/>
          </a:xfrm>
        </p:spPr>
        <p:txBody>
          <a:bodyPr anchor="b"/>
          <a:lstStyle>
            <a:lvl1pPr marL="0" indent="0">
              <a:buNone/>
              <a:defRPr sz="1600" cap="all" spc="100">
                <a:solidFill>
                  <a:srgbClr val="04B3C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2F0C432-11E4-E217-4D86-E8394CB6F0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14640" y="1767708"/>
            <a:ext cx="3281553" cy="1125736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1A1F73A-ABF9-95A1-7ED1-48C80B96A4A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14640" y="3251862"/>
            <a:ext cx="599151" cy="600075"/>
          </a:xfrm>
        </p:spPr>
        <p:txBody>
          <a:bodyPr anchor="ctr" anchorCtr="1"/>
          <a:lstStyle>
            <a:lvl1pPr marL="0" indent="0" algn="ctr">
              <a:buNone/>
              <a:defRPr sz="1000"/>
            </a:lvl1pPr>
          </a:lstStyle>
          <a:p>
            <a:pPr lvl="0"/>
            <a:endParaRPr lang="en-US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EC98EFF3-1C00-3D87-A156-A669A930BB7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14640" y="3866924"/>
            <a:ext cx="3281553" cy="428890"/>
          </a:xfrm>
        </p:spPr>
        <p:txBody>
          <a:bodyPr anchor="b"/>
          <a:lstStyle>
            <a:lvl1pPr marL="0" indent="0">
              <a:buNone/>
              <a:defRPr sz="1600" cap="all" spc="100">
                <a:solidFill>
                  <a:srgbClr val="04B3C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1EACA4A-D281-A3F5-5727-1D1AC29BF1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14640" y="4248924"/>
            <a:ext cx="3281553" cy="1429216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1E0FF8F4-10C5-D2C6-74A0-D7BC66F06EF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077160" y="773143"/>
            <a:ext cx="599151" cy="600075"/>
          </a:xfrm>
        </p:spPr>
        <p:txBody>
          <a:bodyPr anchor="ctr" anchorCtr="1"/>
          <a:lstStyle>
            <a:lvl1pPr marL="0" indent="0" algn="ctr">
              <a:buNone/>
              <a:defRPr sz="1000"/>
            </a:lvl1pPr>
          </a:lstStyle>
          <a:p>
            <a:pPr lvl="0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A7A0E08-EF6B-F5BD-5EC4-2210FE4382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72240" y="1388205"/>
            <a:ext cx="3281553" cy="426393"/>
          </a:xfrm>
        </p:spPr>
        <p:txBody>
          <a:bodyPr anchor="b"/>
          <a:lstStyle>
            <a:lvl1pPr marL="0" indent="0">
              <a:buNone/>
              <a:defRPr sz="1600" cap="all" spc="100">
                <a:solidFill>
                  <a:srgbClr val="04B3C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50A4B70-EAB5-D42F-BEB2-2F111FAE84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72240" y="1767708"/>
            <a:ext cx="3281553" cy="1125736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4177F29F-80E8-3A95-7051-D5FC35333919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072240" y="3237789"/>
            <a:ext cx="599151" cy="600075"/>
          </a:xfrm>
        </p:spPr>
        <p:txBody>
          <a:bodyPr anchor="ctr" anchorCtr="1"/>
          <a:lstStyle>
            <a:lvl1pPr marL="0" indent="0" algn="ctr">
              <a:buNone/>
              <a:defRPr sz="1000"/>
            </a:lvl1pPr>
          </a:lstStyle>
          <a:p>
            <a:pPr lvl="0"/>
            <a:endParaRPr 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A9662F0-E3F3-1158-34C5-1126C4FC499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72240" y="3866924"/>
            <a:ext cx="3281553" cy="428890"/>
          </a:xfrm>
        </p:spPr>
        <p:txBody>
          <a:bodyPr anchor="b"/>
          <a:lstStyle>
            <a:lvl1pPr marL="0" indent="0">
              <a:buNone/>
              <a:defRPr sz="1600" cap="all" spc="100">
                <a:solidFill>
                  <a:srgbClr val="04B3C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6B536E3-F9B2-DC23-435D-C987CB5B128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72240" y="4248924"/>
            <a:ext cx="3281553" cy="1429216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9666CCDD-DA93-DBAF-3472-7A59AF010C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8/03/20XX</a:t>
            </a: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B77245AB-7911-665D-94BE-239CB854DB5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51F3EFB3-EC16-AD90-2D66-05B0AB77D4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C9B4A0-74E1-F24F-A02A-E8439E615E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5279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2AF7598-9802-464C-1DC4-77EB815D643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466728"/>
            <a:ext cx="4858143" cy="5924553"/>
          </a:xfrm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add photo</a:t>
            </a:r>
          </a:p>
        </p:txBody>
      </p:sp>
      <p:sp>
        <p:nvSpPr>
          <p:cNvPr id="3" name="Date Placeholder 6">
            <a:extLst>
              <a:ext uri="{FF2B5EF4-FFF2-40B4-BE49-F238E27FC236}">
                <a16:creationId xmlns:a16="http://schemas.microsoft.com/office/drawing/2014/main" id="{9EAD0523-7F48-3541-7611-AEF2412EF3B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767171"/>
                </a:solidFill>
              </a:defRPr>
            </a:lvl1pPr>
          </a:lstStyle>
          <a:p>
            <a:pPr lvl="0"/>
            <a:r>
              <a:rPr lang="en-US"/>
              <a:t>8/03/20XX</a:t>
            </a: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8029BA5-597F-13D6-5610-A4372EFB54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767171"/>
                </a:solidFill>
              </a:defRPr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9A0333EE-6B70-FCEB-36AB-B352983107F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767171"/>
                </a:solidFill>
              </a:defRPr>
            </a:lvl1pPr>
          </a:lstStyle>
          <a:p>
            <a:pPr lvl="0"/>
            <a:fld id="{F3F03E2B-7462-0C43-9F16-528195A53063}" type="slidenum">
              <a:t>‹#›</a:t>
            </a:fld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A690167-496A-A5D2-40E8-F54FE79369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98130" y="2759613"/>
            <a:ext cx="2824353" cy="1117570"/>
          </a:xfrm>
        </p:spPr>
        <p:txBody>
          <a:bodyPr/>
          <a:lstStyle>
            <a:lvl1pPr marL="0" indent="0">
              <a:lnSpc>
                <a:spcPct val="125000"/>
              </a:lnSpc>
              <a:buNone/>
              <a:defRPr sz="1400" spc="1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7ACF98A4-3AF7-1775-3746-1A95A14941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98130" y="2176948"/>
            <a:ext cx="2824353" cy="581530"/>
          </a:xfrm>
        </p:spPr>
        <p:txBody>
          <a:bodyPr anchor="b"/>
          <a:lstStyle>
            <a:lvl1pPr marL="0" indent="0">
              <a:buNone/>
              <a:defRPr sz="1600" cap="all" spc="100">
                <a:solidFill>
                  <a:srgbClr val="04B3C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CD524EE-C259-2586-7D89-7CDFED20E1B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845969" y="2759613"/>
            <a:ext cx="2595762" cy="1117570"/>
          </a:xfrm>
        </p:spPr>
        <p:txBody>
          <a:bodyPr/>
          <a:lstStyle>
            <a:lvl1pPr marL="0" indent="0">
              <a:lnSpc>
                <a:spcPct val="125000"/>
              </a:lnSpc>
              <a:buNone/>
              <a:defRPr sz="1400" spc="1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22609AC-03A8-7221-0C6D-4C354A64675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845969" y="2176948"/>
            <a:ext cx="2595762" cy="581530"/>
          </a:xfrm>
        </p:spPr>
        <p:txBody>
          <a:bodyPr anchor="b"/>
          <a:lstStyle>
            <a:lvl1pPr marL="0" indent="0">
              <a:buNone/>
              <a:defRPr sz="1600" cap="all" spc="100">
                <a:solidFill>
                  <a:srgbClr val="04B3C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5B811C-244A-A547-30FA-E5622B163BB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98130" y="4712150"/>
            <a:ext cx="2824353" cy="1117570"/>
          </a:xfrm>
        </p:spPr>
        <p:txBody>
          <a:bodyPr/>
          <a:lstStyle>
            <a:lvl1pPr marL="0" indent="0">
              <a:lnSpc>
                <a:spcPct val="125000"/>
              </a:lnSpc>
              <a:buNone/>
              <a:defRPr sz="1400" spc="1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9B5C0B-FD42-6BD2-88B5-9F843429F6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98130" y="4129476"/>
            <a:ext cx="2824353" cy="581530"/>
          </a:xfrm>
        </p:spPr>
        <p:txBody>
          <a:bodyPr anchor="b"/>
          <a:lstStyle>
            <a:lvl1pPr marL="0" indent="0">
              <a:buNone/>
              <a:defRPr sz="1600" cap="all" spc="100">
                <a:solidFill>
                  <a:srgbClr val="04B3C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B1B0E05-CF20-CEE3-9214-8DF15E2651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845969" y="4712150"/>
            <a:ext cx="2595762" cy="1117570"/>
          </a:xfrm>
        </p:spPr>
        <p:txBody>
          <a:bodyPr/>
          <a:lstStyle>
            <a:lvl1pPr marL="0" indent="0">
              <a:lnSpc>
                <a:spcPct val="125000"/>
              </a:lnSpc>
              <a:buNone/>
              <a:defRPr sz="1400" spc="1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3F6014A-C857-6E56-7BA2-29E5C8950CF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845969" y="4129476"/>
            <a:ext cx="2595762" cy="581530"/>
          </a:xfrm>
        </p:spPr>
        <p:txBody>
          <a:bodyPr anchor="b"/>
          <a:lstStyle>
            <a:lvl1pPr marL="0" indent="0">
              <a:buNone/>
              <a:defRPr sz="1600" cap="all" spc="100">
                <a:solidFill>
                  <a:srgbClr val="04B3C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F1B8A14-1082-7009-4DD0-CC8F67CE19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86407" y="941109"/>
            <a:ext cx="6074542" cy="63919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09051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9E1A58EB-A0C6-6769-74F6-25F4BD97072C}"/>
              </a:ext>
            </a:extLst>
          </p:cNvPr>
          <p:cNvSpPr/>
          <p:nvPr/>
        </p:nvSpPr>
        <p:spPr>
          <a:xfrm>
            <a:off x="0" y="3169109"/>
            <a:ext cx="4243757" cy="2077123"/>
          </a:xfrm>
          <a:prstGeom prst="rect">
            <a:avLst/>
          </a:prstGeom>
          <a:solidFill>
            <a:srgbClr val="04B3C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Quire Sans"/>
            </a:endParaRPr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914BED95-A392-322E-E173-79C0F3AB432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000375" y="466728"/>
            <a:ext cx="9191621" cy="6391271"/>
          </a:xfrm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add photo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5D628106-3071-B6DE-DFFD-929601A24B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155463"/>
                </a:solidFill>
              </a:defRPr>
            </a:lvl1pPr>
          </a:lstStyle>
          <a:p>
            <a:pPr lvl="0"/>
            <a:r>
              <a:rPr lang="en-US"/>
              <a:t>8/03/20XX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AFC6A63-0779-5DF1-28A0-3D40E34BD91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155463"/>
                </a:solidFill>
              </a:defRPr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6B0D15C-14B9-396D-1B8A-EA6D60317C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155463"/>
                </a:solidFill>
              </a:defRPr>
            </a:lvl1pPr>
          </a:lstStyle>
          <a:p>
            <a:pPr lvl="0"/>
            <a:fld id="{7C80F0A8-2630-0341-ADA1-735C67B475FE}" type="slidenum">
              <a:t>‹#›</a:t>
            </a:fld>
            <a:endParaRPr lang="en-US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0A89CF2-DD8F-CA83-6F68-A8528CD2FE8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2129" y="3384898"/>
            <a:ext cx="3519489" cy="158839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spc="1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0665408-072D-8EA4-FC7D-A3ECD2E8BD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0515" y="2211165"/>
            <a:ext cx="5829300" cy="66209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6631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74960B8-87BA-A72E-8043-508E329D2AA1}"/>
              </a:ext>
            </a:extLst>
          </p:cNvPr>
          <p:cNvSpPr/>
          <p:nvPr/>
        </p:nvSpPr>
        <p:spPr>
          <a:xfrm>
            <a:off x="0" y="2847139"/>
            <a:ext cx="12191996" cy="1163720"/>
          </a:xfrm>
          <a:prstGeom prst="rect">
            <a:avLst/>
          </a:prstGeom>
          <a:solidFill>
            <a:srgbClr val="D1EF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Quire Sans"/>
            </a:endParaRP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E66D23EC-4B59-3B71-455E-90F0D30B7F2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66728" y="466728"/>
            <a:ext cx="11258550" cy="5924553"/>
          </a:xfrm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add photo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A8F669-6033-9038-36D1-3ABBD7F0DE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9735" y="3001024"/>
            <a:ext cx="8412525" cy="938558"/>
          </a:xfrm>
        </p:spPr>
        <p:txBody>
          <a:bodyPr anchorCtr="1"/>
          <a:lstStyle>
            <a:lvl1pPr algn="ctr">
              <a:defRPr sz="5000" spc="100"/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6242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38D3CB21-1A85-8111-2F5A-93D95B3623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8/03/20XX</a:t>
            </a: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518F836E-94F7-7589-269F-9837AFF050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26673B0F-196F-457A-A1EA-D04A8CB440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CADB7A-E3D7-3845-929C-F7760121380B}" type="slidenum">
              <a:t>‹#›</a:t>
            </a:fld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4D957204-FFA7-66DF-8251-AE0FA0093F5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466728"/>
            <a:ext cx="6096003" cy="5924553"/>
          </a:xfrm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add photo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A653A25-4A50-D377-9DEC-A7CA44042A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934196" y="2183102"/>
            <a:ext cx="4419596" cy="642073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56019EF-CDD7-2EDB-73F6-C6F7AD33167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934196" y="1632231"/>
            <a:ext cx="4419596" cy="550871"/>
          </a:xfrm>
        </p:spPr>
        <p:txBody>
          <a:bodyPr anchor="b"/>
          <a:lstStyle>
            <a:lvl1pPr marL="0" indent="0">
              <a:buNone/>
              <a:defRPr sz="1600" cap="all" spc="100">
                <a:solidFill>
                  <a:srgbClr val="15546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588082D-44DF-D947-DEA0-EB1686D9CA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934196" y="3732791"/>
            <a:ext cx="4419596" cy="642073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1A7D9217-5FFD-FAD0-4D5C-E551C2FDFF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934196" y="3181919"/>
            <a:ext cx="4419596" cy="550871"/>
          </a:xfrm>
        </p:spPr>
        <p:txBody>
          <a:bodyPr anchor="b"/>
          <a:lstStyle>
            <a:lvl1pPr marL="0" indent="0">
              <a:buNone/>
              <a:defRPr sz="1600" cap="all" spc="100">
                <a:solidFill>
                  <a:srgbClr val="15546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124B07-54AF-B509-957F-DAC8B18364E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934196" y="5307881"/>
            <a:ext cx="4419596" cy="642073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CAF1B82-D225-8417-7DAA-E938D8D301A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934196" y="4757010"/>
            <a:ext cx="4419596" cy="550871"/>
          </a:xfrm>
        </p:spPr>
        <p:txBody>
          <a:bodyPr anchor="b"/>
          <a:lstStyle>
            <a:lvl1pPr marL="0" indent="0">
              <a:buNone/>
              <a:defRPr sz="1600" cap="all" spc="100">
                <a:solidFill>
                  <a:srgbClr val="15546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F79081-135A-9574-D66D-62593859F2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3158" y="668920"/>
            <a:ext cx="6041907" cy="64207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801657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DD0B0410-242B-3446-2337-BA31F5BB453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8/03/20XX</a:t>
            </a: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5F97A1D4-7CFD-4569-E345-9FBB8955BB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CDDEBC77-9B28-E226-DB22-6A2D575224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8FC2C2-F819-0F4A-9AF3-F14A3F8149E3}" type="slidenum">
              <a:t>‹#›</a:t>
            </a:fld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4C297052-C6E9-A7A8-CF7A-14373F9A71F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809753" y="475744"/>
            <a:ext cx="6475268" cy="5915527"/>
          </a:xfrm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add photo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FA4D56D5-1F25-3173-2FA6-0D8A1BFE01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91417" y="1125635"/>
            <a:ext cx="2937455" cy="119269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1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7CAB21E-A342-A241-220A-FA7FCE3D05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91417" y="746132"/>
            <a:ext cx="2937455" cy="426393"/>
          </a:xfrm>
        </p:spPr>
        <p:txBody>
          <a:bodyPr/>
          <a:lstStyle>
            <a:lvl1pPr marL="0" indent="0">
              <a:buNone/>
              <a:defRPr sz="2000" cap="all" spc="100">
                <a:solidFill>
                  <a:srgbClr val="04B3C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00AD898-1F06-8357-B9D6-FE1A820EB2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91417" y="4716840"/>
            <a:ext cx="2937455" cy="110666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1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C61B5A3E-ECD6-DE3C-8053-BB6C178F47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91417" y="4337337"/>
            <a:ext cx="2937455" cy="426393"/>
          </a:xfrm>
        </p:spPr>
        <p:txBody>
          <a:bodyPr/>
          <a:lstStyle>
            <a:lvl1pPr marL="0" indent="0">
              <a:buNone/>
              <a:defRPr sz="2000" cap="all" spc="100">
                <a:solidFill>
                  <a:srgbClr val="04B3C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228774E-3A6E-6E70-E2B7-6DE931AC24F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91417" y="2964256"/>
            <a:ext cx="2937455" cy="110666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1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C84D17B-8BB5-FE79-CBF7-F371A9ACB80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91417" y="2584752"/>
            <a:ext cx="2937455" cy="426393"/>
          </a:xfrm>
        </p:spPr>
        <p:txBody>
          <a:bodyPr/>
          <a:lstStyle>
            <a:lvl1pPr marL="0" indent="0">
              <a:buNone/>
              <a:defRPr sz="2000" cap="all" spc="100">
                <a:solidFill>
                  <a:srgbClr val="04B3C3"/>
                </a:solidFill>
                <a:latin typeface="Seaford Bold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4DA41E3-BCAD-348E-E0EA-6AAAB28BFD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16200004">
            <a:off x="-1914528" y="3092258"/>
            <a:ext cx="5719736" cy="6824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4859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BD19F-4D8E-282A-384A-4D7882F85E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B25E7-AA50-5BC2-D2E4-7D5D94570F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3C1EE-4C1C-516D-25FA-6DA7EB428C5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515749"/>
            <a:ext cx="2743200" cy="2057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all" spc="100" baseline="0">
                <a:solidFill>
                  <a:srgbClr val="7F7F7F"/>
                </a:solidFill>
                <a:uFillTx/>
                <a:latin typeface="Seaford" pitchFamily="34"/>
              </a:defRPr>
            </a:lvl1pPr>
          </a:lstStyle>
          <a:p>
            <a:pPr lvl="0"/>
            <a:r>
              <a:rPr lang="en-US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7666-15D0-FCF4-FB2C-431B1DFCA67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515749"/>
            <a:ext cx="4114800" cy="2057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all" spc="100" baseline="0">
                <a:solidFill>
                  <a:srgbClr val="7F7F7F"/>
                </a:solidFill>
                <a:uFillTx/>
                <a:latin typeface="Seaford" pitchFamily="34"/>
              </a:defRPr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A83-38E8-2D53-B7C5-D247490795A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515749"/>
            <a:ext cx="2743200" cy="2057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all" spc="100" baseline="0">
                <a:solidFill>
                  <a:srgbClr val="7F7F7F"/>
                </a:solidFill>
                <a:uFillTx/>
                <a:latin typeface="Seaford" pitchFamily="34"/>
              </a:defRPr>
            </a:lvl1pPr>
          </a:lstStyle>
          <a:p>
            <a:pPr lvl="0"/>
            <a:fld id="{F9785669-C9A3-CB46-BF38-434F4EDAB71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marL="0" marR="0" lvl="0" indent="0" algn="l" defTabSz="914400" rtl="0" fontAlgn="auto" hangingPunct="1">
        <a:lnSpc>
          <a:spcPct val="8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200" cap="all" spc="200" baseline="0">
          <a:ln w="0">
            <a:solidFill>
              <a:srgbClr val="155463"/>
            </a:solidFill>
            <a:prstDash val="solid"/>
          </a:ln>
          <a:noFill/>
          <a:uFillTx/>
          <a:latin typeface="Seaford Bold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Quire San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Quire San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Quire San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Quire San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Quire San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J9nivBYYqcJHEm5Ja8csVdVVkIlhtaTM/view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4">
            <a:extLst>
              <a:ext uri="{FF2B5EF4-FFF2-40B4-BE49-F238E27FC236}">
                <a16:creationId xmlns:a16="http://schemas.microsoft.com/office/drawing/2014/main" id="{7D2DDDD6-FEBE-830E-F73A-C36A51654D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44157" y="1418975"/>
            <a:ext cx="6939866" cy="1820936"/>
          </a:xfrm>
        </p:spPr>
        <p:txBody>
          <a:bodyPr/>
          <a:lstStyle/>
          <a:p>
            <a:pPr lvl="0"/>
            <a:r>
              <a:rPr lang="en-US"/>
              <a:t>Patient Record Management System</a:t>
            </a:r>
          </a:p>
        </p:txBody>
      </p:sp>
      <p:pic>
        <p:nvPicPr>
          <p:cNvPr id="3" name="Picture Placeholder 78" descr="A close up of cells under a microscope">
            <a:extLst>
              <a:ext uri="{FF2B5EF4-FFF2-40B4-BE49-F238E27FC236}">
                <a16:creationId xmlns:a16="http://schemas.microsoft.com/office/drawing/2014/main" id="{5BF3CC05-CC68-DC10-1CB1-F1B4FCC70BDC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466728"/>
            <a:ext cx="4858143" cy="5924553"/>
          </a:xfrm>
        </p:spPr>
      </p:pic>
      <p:sp>
        <p:nvSpPr>
          <p:cNvPr id="4" name="Text Placeholder 72">
            <a:extLst>
              <a:ext uri="{FF2B5EF4-FFF2-40B4-BE49-F238E27FC236}">
                <a16:creationId xmlns:a16="http://schemas.microsoft.com/office/drawing/2014/main" id="{244CF29E-743F-2801-CB8B-8CE68FB1EA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33375" y="3432054"/>
            <a:ext cx="2824353" cy="581530"/>
          </a:xfrm>
        </p:spPr>
        <p:txBody>
          <a:bodyPr anchor="b"/>
          <a:lstStyle/>
          <a:p>
            <a:pPr marL="0" lvl="0" indent="0">
              <a:buNone/>
            </a:pPr>
            <a:r>
              <a:rPr lang="en-US" cap="all" spc="100">
                <a:solidFill>
                  <a:srgbClr val="103F4A"/>
                </a:solidFill>
                <a:latin typeface="Seaford Bold"/>
              </a:rPr>
              <a:t>Team 9</a:t>
            </a:r>
          </a:p>
        </p:txBody>
      </p:sp>
      <p:sp>
        <p:nvSpPr>
          <p:cNvPr id="5" name="Text Placeholder 74">
            <a:extLst>
              <a:ext uri="{FF2B5EF4-FFF2-40B4-BE49-F238E27FC236}">
                <a16:creationId xmlns:a16="http://schemas.microsoft.com/office/drawing/2014/main" id="{15A7D38F-0CFA-9DF0-9070-C4BD8821015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33018" y="5194989"/>
            <a:ext cx="4997991" cy="626729"/>
          </a:xfrm>
        </p:spPr>
        <p:txBody>
          <a:bodyPr anchor="b"/>
          <a:lstStyle/>
          <a:p>
            <a:pPr marL="0" lvl="0" indent="0">
              <a:buNone/>
            </a:pPr>
            <a:r>
              <a:rPr lang="en-US" sz="1600" cap="all" spc="100">
                <a:solidFill>
                  <a:srgbClr val="103F4A"/>
                </a:solidFill>
                <a:latin typeface="Seaford Bold"/>
              </a:rPr>
              <a:t>Ayasha Khan - 002295604</a:t>
            </a:r>
          </a:p>
          <a:p>
            <a:pPr marL="0" lvl="0" indent="0">
              <a:buNone/>
            </a:pPr>
            <a:r>
              <a:rPr lang="en-US" sz="1600" cap="all" spc="100">
                <a:solidFill>
                  <a:srgbClr val="103F4A"/>
                </a:solidFill>
                <a:latin typeface="Seaford Bold"/>
              </a:rPr>
              <a:t>Hitesh Kamlesh Soneta - 002845757</a:t>
            </a:r>
          </a:p>
          <a:p>
            <a:pPr marL="0" lvl="0" indent="0">
              <a:buNone/>
            </a:pPr>
            <a:r>
              <a:rPr lang="en-US" sz="1600" cap="all" spc="100">
                <a:solidFill>
                  <a:srgbClr val="103F4A"/>
                </a:solidFill>
                <a:latin typeface="Seaford Bold"/>
              </a:rPr>
              <a:t>Neha Balaji - 002295604</a:t>
            </a:r>
          </a:p>
          <a:p>
            <a:pPr marL="0" lvl="0" indent="0">
              <a:buNone/>
            </a:pPr>
            <a:r>
              <a:rPr lang="en-US" sz="1600" cap="all" spc="100">
                <a:solidFill>
                  <a:srgbClr val="103F4A"/>
                </a:solidFill>
                <a:latin typeface="Seaford Bold"/>
              </a:rPr>
              <a:t>Ronak Vishal Mahidharia - 002624454</a:t>
            </a:r>
          </a:p>
          <a:p>
            <a:pPr marL="0" lvl="0" indent="0">
              <a:buNone/>
            </a:pPr>
            <a:r>
              <a:rPr lang="en-US" sz="1600" cap="all" spc="100">
                <a:solidFill>
                  <a:srgbClr val="103F4A"/>
                </a:solidFill>
                <a:latin typeface="Seaford Bold"/>
              </a:rPr>
              <a:t>Vijeth Satish Reddy - 002815735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83D5FE9-3802-8BB1-738C-FA0F1137F274}"/>
              </a:ext>
            </a:extLst>
          </p:cNvPr>
          <p:cNvSpPr txBox="1"/>
          <p:nvPr/>
        </p:nvSpPr>
        <p:spPr>
          <a:xfrm>
            <a:off x="8610603" y="6515749"/>
            <a:ext cx="2743200" cy="2057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5192C29-D64D-E148-888C-4E782EC4B39F}" type="slidenum">
              <a:rPr lang="en-US" sz="1000" b="0" i="0" u="none" strike="noStrike" kern="1200" cap="all" spc="100" baseline="0">
                <a:solidFill>
                  <a:srgbClr val="767171"/>
                </a:solidFill>
                <a:uFillTx/>
                <a:latin typeface="Seaford" pitchFamily="34"/>
              </a:rPr>
              <a:t>1</a:t>
            </a:fld>
            <a:endParaRPr lang="en-US" sz="1000" b="0" i="0" u="none" strike="noStrike" kern="1200" cap="all" spc="100" baseline="0">
              <a:solidFill>
                <a:srgbClr val="767171"/>
              </a:solidFill>
              <a:uFillTx/>
              <a:latin typeface="Seaford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2">
            <a:extLst>
              <a:ext uri="{FF2B5EF4-FFF2-40B4-BE49-F238E27FC236}">
                <a16:creationId xmlns:a16="http://schemas.microsoft.com/office/drawing/2014/main" id="{77E8495C-DC3D-BE06-47BB-ABBE61859B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093" y="726673"/>
            <a:ext cx="3768745" cy="639193"/>
          </a:xfrm>
        </p:spPr>
        <p:txBody>
          <a:bodyPr/>
          <a:lstStyle/>
          <a:p>
            <a:pPr lvl="0" algn="l"/>
            <a:r>
              <a:rPr lang="en-US" dirty="0"/>
              <a:t>GUI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8AE5CF4-D073-B8F3-94B0-1507761E6D08}"/>
              </a:ext>
            </a:extLst>
          </p:cNvPr>
          <p:cNvSpPr txBox="1"/>
          <p:nvPr/>
        </p:nvSpPr>
        <p:spPr>
          <a:xfrm>
            <a:off x="8610603" y="6515749"/>
            <a:ext cx="2743200" cy="2057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4EDFEE-674E-754B-BC0B-979493B6D1D8}" type="slidenum">
              <a:rPr lang="en-US" sz="1000" b="0" i="0" u="none" strike="noStrike" kern="1200" cap="all" spc="100" baseline="0">
                <a:solidFill>
                  <a:srgbClr val="7F7F7F"/>
                </a:solidFill>
                <a:uFillTx/>
                <a:latin typeface="Seaford" pitchFamily="34"/>
              </a:rPr>
              <a:t>10</a:t>
            </a:fld>
            <a:endParaRPr lang="en-US" sz="1000" b="0" i="0" u="none" strike="noStrike" kern="1200" cap="all" spc="100" baseline="0">
              <a:solidFill>
                <a:srgbClr val="7F7F7F"/>
              </a:solidFill>
              <a:uFillTx/>
              <a:latin typeface="Seaford" pitchFamily="34"/>
            </a:endParaRPr>
          </a:p>
        </p:txBody>
      </p:sp>
      <p:pic>
        <p:nvPicPr>
          <p:cNvPr id="4" name="Picture 1" descr="A screenshot of a medical application&#10;&#10;Description automatically generated">
            <a:extLst>
              <a:ext uri="{FF2B5EF4-FFF2-40B4-BE49-F238E27FC236}">
                <a16:creationId xmlns:a16="http://schemas.microsoft.com/office/drawing/2014/main" id="{78C8D399-B201-7ACF-128C-58D49D803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710" y="403863"/>
            <a:ext cx="5973592" cy="60579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2715ECE-96E6-E0AB-7D3D-8070792D2208}"/>
              </a:ext>
            </a:extLst>
          </p:cNvPr>
          <p:cNvSpPr txBox="1"/>
          <p:nvPr/>
        </p:nvSpPr>
        <p:spPr>
          <a:xfrm>
            <a:off x="4660135" y="3062688"/>
            <a:ext cx="44728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cap="all" spc="200" dirty="0">
                <a:ln w="0">
                  <a:solidFill>
                    <a:srgbClr val="155463"/>
                  </a:solidFill>
                  <a:prstDash val="solid"/>
                </a:ln>
                <a:noFill/>
                <a:latin typeface="Seaford Bold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091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23" descr="A close-up of a stethoscope">
            <a:extLst>
              <a:ext uri="{FF2B5EF4-FFF2-40B4-BE49-F238E27FC236}">
                <a16:creationId xmlns:a16="http://schemas.microsoft.com/office/drawing/2014/main" id="{50C860B4-E855-0588-D7BF-D272B9641A75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 flipH="1">
            <a:off x="0" y="466728"/>
            <a:ext cx="6096003" cy="5924553"/>
          </a:xfrm>
        </p:spPr>
      </p:pic>
      <p:sp>
        <p:nvSpPr>
          <p:cNvPr id="3" name="Title 44">
            <a:extLst>
              <a:ext uri="{FF2B5EF4-FFF2-40B4-BE49-F238E27FC236}">
                <a16:creationId xmlns:a16="http://schemas.microsoft.com/office/drawing/2014/main" id="{A45C9279-8678-CB91-AAB7-EE76B20C79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9650" y="907532"/>
            <a:ext cx="6041907" cy="642073"/>
          </a:xfrm>
        </p:spPr>
        <p:txBody>
          <a:bodyPr/>
          <a:lstStyle/>
          <a:p>
            <a:pPr lvl="0"/>
            <a:r>
              <a:rPr lang="en-US"/>
              <a:t>OVERVIEW</a:t>
            </a:r>
          </a:p>
        </p:txBody>
      </p:sp>
      <p:sp>
        <p:nvSpPr>
          <p:cNvPr id="4" name="Slide Number Placeholder 21">
            <a:extLst>
              <a:ext uri="{FF2B5EF4-FFF2-40B4-BE49-F238E27FC236}">
                <a16:creationId xmlns:a16="http://schemas.microsoft.com/office/drawing/2014/main" id="{2423F08F-00B4-9E4F-FA43-D3808596EC84}"/>
              </a:ext>
            </a:extLst>
          </p:cNvPr>
          <p:cNvSpPr txBox="1"/>
          <p:nvPr/>
        </p:nvSpPr>
        <p:spPr>
          <a:xfrm>
            <a:off x="8610603" y="6515749"/>
            <a:ext cx="2743200" cy="2057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637C85-83C7-1B4D-B392-631DB8BC62E4}" type="slidenum">
              <a:rPr lang="en-US" sz="1000" b="0" i="0" u="none" strike="noStrike" kern="1200" cap="all" spc="100" baseline="0">
                <a:solidFill>
                  <a:srgbClr val="7F7F7F"/>
                </a:solidFill>
                <a:uFillTx/>
                <a:latin typeface="Seaford" pitchFamily="34"/>
              </a:rPr>
              <a:t>2</a:t>
            </a:fld>
            <a:endParaRPr lang="en-US" sz="1000" b="0" i="0" u="none" strike="noStrike" kern="1200" cap="all" spc="100" baseline="0">
              <a:solidFill>
                <a:srgbClr val="7F7F7F"/>
              </a:solidFill>
              <a:uFillTx/>
              <a:latin typeface="Seaford" pitchFamily="34"/>
            </a:endParaRP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99E4A72D-621C-2E0E-156E-E1750BD4321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26139" y="1544247"/>
            <a:ext cx="5181593" cy="4682980"/>
          </a:xfrm>
        </p:spPr>
        <p:txBody>
          <a:bodyPr/>
          <a:lstStyle/>
          <a:p>
            <a:pPr marL="285750" lvl="0" indent="-285750" algn="just">
              <a:lnSpc>
                <a:spcPct val="125000"/>
              </a:lnSpc>
              <a:spcBef>
                <a:spcPts val="0"/>
              </a:spcBef>
            </a:pPr>
            <a:r>
              <a:rPr lang="en-US" sz="1600" spc="100" dirty="0">
                <a:solidFill>
                  <a:srgbClr val="103F4A"/>
                </a:solidFill>
                <a:cs typeface="Quire Sans"/>
              </a:rPr>
              <a:t>A Patient Record Management System (PRMS) is a software solution designed to efficiently manage patient health records within healthcare organizations. </a:t>
            </a:r>
            <a:endParaRPr lang="en-US" sz="1400" spc="100" dirty="0">
              <a:solidFill>
                <a:srgbClr val="103F4A"/>
              </a:solidFill>
              <a:cs typeface="Quire Sans"/>
            </a:endParaRPr>
          </a:p>
          <a:p>
            <a:pPr marL="285750" lvl="0" indent="-285750" algn="just">
              <a:lnSpc>
                <a:spcPct val="125000"/>
              </a:lnSpc>
              <a:spcBef>
                <a:spcPts val="0"/>
              </a:spcBef>
            </a:pPr>
            <a:r>
              <a:rPr lang="en-US" sz="1600" spc="100" dirty="0">
                <a:solidFill>
                  <a:srgbClr val="103F4A"/>
                </a:solidFill>
                <a:cs typeface="Quire Sans"/>
              </a:rPr>
              <a:t>Centralized repository for storing, organizing, and retrieving patient information.</a:t>
            </a:r>
          </a:p>
          <a:p>
            <a:pPr marL="285750" lvl="0" indent="-285750" algn="just">
              <a:lnSpc>
                <a:spcPct val="125000"/>
              </a:lnSpc>
              <a:spcBef>
                <a:spcPts val="0"/>
              </a:spcBef>
            </a:pPr>
            <a:r>
              <a:rPr lang="en-US" sz="1600" spc="100" dirty="0">
                <a:solidFill>
                  <a:srgbClr val="103F4A"/>
                </a:solidFill>
                <a:cs typeface="Quire Sans"/>
              </a:rPr>
              <a:t>Enhances patient care delivery and operational efficiency.</a:t>
            </a:r>
          </a:p>
          <a:p>
            <a:pPr marL="285750" lvl="0" indent="-285750" algn="just">
              <a:lnSpc>
                <a:spcPct val="125000"/>
              </a:lnSpc>
              <a:spcBef>
                <a:spcPts val="0"/>
              </a:spcBef>
            </a:pPr>
            <a:r>
              <a:rPr lang="en-US" sz="1600" spc="100" dirty="0">
                <a:solidFill>
                  <a:srgbClr val="103F4A"/>
                </a:solidFill>
                <a:cs typeface="Quire Sans"/>
              </a:rPr>
              <a:t> Key features - patient registration, Electronic Health Record (EHR) creation, appointment scheduling, clinical documentation, interoperability with other systems, security measures for data protection, and reporting capabilities for analysis.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2">
            <a:extLst>
              <a:ext uri="{FF2B5EF4-FFF2-40B4-BE49-F238E27FC236}">
                <a16:creationId xmlns:a16="http://schemas.microsoft.com/office/drawing/2014/main" id="{B00B2B6F-482D-1306-77C4-A4A45A9DD7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540" y="1075956"/>
            <a:ext cx="2941469" cy="639193"/>
          </a:xfrm>
        </p:spPr>
        <p:txBody>
          <a:bodyPr/>
          <a:lstStyle/>
          <a:p>
            <a:pPr lvl="0" algn="l"/>
            <a:r>
              <a:rPr lang="en-US"/>
              <a:t>FINAL ERD DIAGRAM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8E1F263-D073-E62F-AC2C-1826D1DBA83E}"/>
              </a:ext>
            </a:extLst>
          </p:cNvPr>
          <p:cNvSpPr txBox="1"/>
          <p:nvPr/>
        </p:nvSpPr>
        <p:spPr>
          <a:xfrm>
            <a:off x="8610603" y="6515749"/>
            <a:ext cx="2743200" cy="2057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154ADE3-4B2F-F149-B18D-946A09FA2FBB}" type="slidenum">
              <a:rPr lang="en-US" sz="1000" b="0" i="0" u="none" strike="noStrike" kern="1200" cap="all" spc="100" baseline="0">
                <a:solidFill>
                  <a:srgbClr val="7F7F7F"/>
                </a:solidFill>
                <a:uFillTx/>
                <a:latin typeface="Seaford" pitchFamily="34"/>
              </a:rPr>
              <a:t>3</a:t>
            </a:fld>
            <a:endParaRPr lang="en-US" sz="1000" b="0" i="0" u="none" strike="noStrike" kern="1200" cap="all" spc="100" baseline="0">
              <a:solidFill>
                <a:srgbClr val="7F7F7F"/>
              </a:solidFill>
              <a:uFillTx/>
              <a:latin typeface="Seaford" pitchFamily="34"/>
            </a:endParaRPr>
          </a:p>
        </p:txBody>
      </p:sp>
      <p:sp>
        <p:nvSpPr>
          <p:cNvPr id="4" name="TextBox 28">
            <a:extLst>
              <a:ext uri="{FF2B5EF4-FFF2-40B4-BE49-F238E27FC236}">
                <a16:creationId xmlns:a16="http://schemas.microsoft.com/office/drawing/2014/main" id="{DA67E543-05DA-D0B7-0E66-888929728D1A}"/>
              </a:ext>
            </a:extLst>
          </p:cNvPr>
          <p:cNvSpPr txBox="1"/>
          <p:nvPr/>
        </p:nvSpPr>
        <p:spPr>
          <a:xfrm>
            <a:off x="4053187" y="6177064"/>
            <a:ext cx="7636209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Quire Sans"/>
                <a:ea typeface="Quire Sans"/>
                <a:cs typeface="Quire Sans"/>
                <a:hlinkClick r:id="rId2"/>
              </a:rPr>
              <a:t>ERD Diagram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Quire Sans"/>
              <a:cs typeface="Quire Sans"/>
            </a:endParaRPr>
          </a:p>
        </p:txBody>
      </p:sp>
      <p:pic>
        <p:nvPicPr>
          <p:cNvPr id="5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68291E99-8020-5949-8360-37D621DA7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727" y="91440"/>
            <a:ext cx="8417618" cy="608837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2">
            <a:extLst>
              <a:ext uri="{FF2B5EF4-FFF2-40B4-BE49-F238E27FC236}">
                <a16:creationId xmlns:a16="http://schemas.microsoft.com/office/drawing/2014/main" id="{85D81AD5-A13F-7374-F294-D81185A554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8704" y="603522"/>
            <a:ext cx="4381521" cy="639193"/>
          </a:xfrm>
        </p:spPr>
        <p:txBody>
          <a:bodyPr/>
          <a:lstStyle/>
          <a:p>
            <a:pPr lvl="0" algn="l"/>
            <a:r>
              <a:rPr lang="en-US" dirty="0"/>
              <a:t>DDL AND DML STATEMENT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5C094F9-7D17-5D62-7B84-753A0F58D46A}"/>
              </a:ext>
            </a:extLst>
          </p:cNvPr>
          <p:cNvSpPr txBox="1"/>
          <p:nvPr/>
        </p:nvSpPr>
        <p:spPr>
          <a:xfrm>
            <a:off x="8610603" y="6515749"/>
            <a:ext cx="2743200" cy="2057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C4960E4-4CDC-CF43-8D42-4CE937F3B056}" type="slidenum">
              <a:rPr lang="en-US" sz="1000" b="0" i="0" u="none" strike="noStrike" kern="1200" cap="all" spc="100" baseline="0">
                <a:solidFill>
                  <a:srgbClr val="7F7F7F"/>
                </a:solidFill>
                <a:uFillTx/>
                <a:latin typeface="Seaford" pitchFamily="34"/>
              </a:rPr>
              <a:t>4</a:t>
            </a:fld>
            <a:endParaRPr lang="en-US" sz="1000" b="0" i="0" u="none" strike="noStrike" kern="1200" cap="all" spc="100" baseline="0">
              <a:solidFill>
                <a:srgbClr val="7F7F7F"/>
              </a:solidFill>
              <a:uFillTx/>
              <a:latin typeface="Seaford" pitchFamily="34"/>
            </a:endParaRPr>
          </a:p>
        </p:txBody>
      </p:sp>
      <p:pic>
        <p:nvPicPr>
          <p:cNvPr id="4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677B251-EA82-A359-6A14-15BBF3099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04" y="1705991"/>
            <a:ext cx="5907270" cy="480975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BB7DDC2-29CF-64B5-E100-E4AFD0944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965" y="136530"/>
            <a:ext cx="5573595" cy="453361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170B060-CC26-4359-6F9B-5AEA4C84E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902" y="4872591"/>
            <a:ext cx="4473401" cy="174601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2">
            <a:extLst>
              <a:ext uri="{FF2B5EF4-FFF2-40B4-BE49-F238E27FC236}">
                <a16:creationId xmlns:a16="http://schemas.microsoft.com/office/drawing/2014/main" id="{8BC4E057-D5AB-B26F-91EA-02413F9D2B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306" y="541946"/>
            <a:ext cx="3768745" cy="639193"/>
          </a:xfrm>
        </p:spPr>
        <p:txBody>
          <a:bodyPr/>
          <a:lstStyle/>
          <a:p>
            <a:pPr lvl="0" algn="l"/>
            <a:r>
              <a:rPr lang="en-US"/>
              <a:t>STORED PROCEDURE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F698EE4-373B-A607-7506-350137659B53}"/>
              </a:ext>
            </a:extLst>
          </p:cNvPr>
          <p:cNvSpPr txBox="1"/>
          <p:nvPr/>
        </p:nvSpPr>
        <p:spPr>
          <a:xfrm>
            <a:off x="8610603" y="6515749"/>
            <a:ext cx="2743200" cy="2057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1593703-B1A1-0742-B680-10F0EED9825A}" type="slidenum">
              <a:rPr lang="en-US" sz="1000" b="0" i="0" u="none" strike="noStrike" kern="1200" cap="all" spc="100" baseline="0">
                <a:solidFill>
                  <a:srgbClr val="7F7F7F"/>
                </a:solidFill>
                <a:uFillTx/>
                <a:latin typeface="Seaford" pitchFamily="34"/>
              </a:rPr>
              <a:t>5</a:t>
            </a:fld>
            <a:endParaRPr lang="en-US" sz="1000" b="0" i="0" u="none" strike="noStrike" kern="1200" cap="all" spc="100" baseline="0">
              <a:solidFill>
                <a:srgbClr val="7F7F7F"/>
              </a:solidFill>
              <a:uFillTx/>
              <a:latin typeface="Seaford" pitchFamily="34"/>
            </a:endParaRPr>
          </a:p>
        </p:txBody>
      </p:sp>
      <p:pic>
        <p:nvPicPr>
          <p:cNvPr id="4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3FB027B-57CB-421B-C186-C14477A4F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14067"/>
            <a:ext cx="6548439" cy="40137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9D3F66B-8F37-DB3D-4965-C23198CE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447321"/>
            <a:ext cx="6548439" cy="206703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6F07D5A-D0DF-A0A5-DA2B-F137DA486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69" y="2235826"/>
            <a:ext cx="3992563" cy="9439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D5EE68D5-5E58-4238-034A-7B2DC083EFBA}"/>
              </a:ext>
            </a:extLst>
          </p:cNvPr>
          <p:cNvSpPr txBox="1"/>
          <p:nvPr/>
        </p:nvSpPr>
        <p:spPr>
          <a:xfrm>
            <a:off x="363309" y="3299054"/>
            <a:ext cx="4005264" cy="28623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212121"/>
                </a:solidFill>
                <a:uFillTx/>
                <a:latin typeface="Menlo"/>
              </a:rPr>
              <a:t>[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212121"/>
                </a:solidFill>
                <a:uFillTx/>
                <a:latin typeface="Menlo"/>
              </a:rPr>
              <a:t>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0451A5"/>
                </a:solidFill>
                <a:uFillTx/>
                <a:latin typeface="Menlo"/>
              </a:rPr>
              <a:t>"PatientReport"</a:t>
            </a:r>
            <a:r>
              <a:rPr lang="en-US" sz="1200" b="1" i="0" u="none" strike="noStrike" kern="1200" cap="none" spc="0" baseline="0">
                <a:solidFill>
                  <a:srgbClr val="212121"/>
                </a:solidFill>
                <a:uFillTx/>
                <a:latin typeface="Menlo"/>
              </a:rPr>
              <a:t>: </a:t>
            </a:r>
            <a:r>
              <a:rPr lang="en-US" sz="1200" b="1" i="0" u="none" strike="noStrike" kern="1200" cap="none" spc="0" baseline="0">
                <a:solidFill>
                  <a:srgbClr val="A31515"/>
                </a:solidFill>
                <a:uFillTx/>
                <a:latin typeface="Menlo"/>
              </a:rPr>
              <a:t>"Patient General History:\r\n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A31515"/>
                </a:solidFill>
                <a:uFillTx/>
                <a:latin typeface="Menlo"/>
              </a:rPr>
              <a:t>Date of Visit: 2023-05-10\r\n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A31515"/>
                </a:solidFill>
                <a:uFillTx/>
                <a:latin typeface="Menlo"/>
              </a:rPr>
              <a:t>Doctor Note: Patient presented with flu-like symptoms. Prescribed rest and fluids.\r\n\r\n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A31515"/>
                </a:solidFill>
                <a:uFillTx/>
                <a:latin typeface="Menlo"/>
              </a:rPr>
              <a:t>Patient Diseases History:\r\n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A31515"/>
                </a:solidFill>
                <a:uFillTx/>
                <a:latin typeface="Menlo"/>
              </a:rPr>
              <a:t>Disease ID: 1\r\n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A31515"/>
                </a:solidFill>
                <a:uFillTx/>
                <a:latin typeface="Menlo"/>
              </a:rPr>
              <a:t>Symptoms: Fever, cough, sore throat\r\n\r\n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A31515"/>
                </a:solidFill>
                <a:uFillTx/>
                <a:latin typeface="Menlo"/>
              </a:rPr>
              <a:t>Patient Vaccine History:\r\n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A31515"/>
                </a:solidFill>
                <a:uFillTx/>
                <a:latin typeface="Menlo"/>
              </a:rPr>
              <a:t>Vaccine ID: 1\r\n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A31515"/>
                </a:solidFill>
                <a:uFillTx/>
                <a:latin typeface="Menlo"/>
              </a:rPr>
              <a:t>Date of Vaccination: 2023-01-15\r\n"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212121"/>
                </a:solidFill>
                <a:uFillTx/>
                <a:latin typeface="Menlo"/>
              </a:rPr>
              <a:t>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212121"/>
                </a:solidFill>
                <a:uFillTx/>
                <a:latin typeface="Menlo"/>
              </a:rPr>
              <a:t>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1" i="0" u="none" strike="noStrike" kern="1200" cap="none" spc="0" baseline="0">
              <a:solidFill>
                <a:srgbClr val="212121"/>
              </a:solidFill>
              <a:uFillTx/>
              <a:latin typeface="Menl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2">
            <a:extLst>
              <a:ext uri="{FF2B5EF4-FFF2-40B4-BE49-F238E27FC236}">
                <a16:creationId xmlns:a16="http://schemas.microsoft.com/office/drawing/2014/main" id="{1B58F211-E3E0-5557-06DB-7A3D29229F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8704" y="418795"/>
            <a:ext cx="2824179" cy="639193"/>
          </a:xfrm>
        </p:spPr>
        <p:txBody>
          <a:bodyPr/>
          <a:lstStyle/>
          <a:p>
            <a:pPr lvl="0" algn="l"/>
            <a:r>
              <a:rPr lang="en-US"/>
              <a:t>TRIGGER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1F93401-36E9-23D1-C9C6-77A8118E5E26}"/>
              </a:ext>
            </a:extLst>
          </p:cNvPr>
          <p:cNvSpPr txBox="1"/>
          <p:nvPr/>
        </p:nvSpPr>
        <p:spPr>
          <a:xfrm>
            <a:off x="8610603" y="6515749"/>
            <a:ext cx="2743200" cy="2057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AD519B1-4D0A-DE4B-BCE9-AC20F5DC172C}" type="slidenum">
              <a:rPr lang="en-US" sz="1000" b="0" i="0" u="none" strike="noStrike" kern="1200" cap="all" spc="100" baseline="0">
                <a:solidFill>
                  <a:srgbClr val="7F7F7F"/>
                </a:solidFill>
                <a:uFillTx/>
                <a:latin typeface="Seaford" pitchFamily="34"/>
              </a:rPr>
              <a:t>6</a:t>
            </a:fld>
            <a:endParaRPr lang="en-US" sz="1000" b="0" i="0" u="none" strike="noStrike" kern="1200" cap="all" spc="100" baseline="0">
              <a:solidFill>
                <a:srgbClr val="7F7F7F"/>
              </a:solidFill>
              <a:uFillTx/>
              <a:latin typeface="Seaford" pitchFamily="34"/>
            </a:endParaRPr>
          </a:p>
        </p:txBody>
      </p:sp>
      <p:pic>
        <p:nvPicPr>
          <p:cNvPr id="4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A177404-90D4-C799-2BB2-E9EEF1FF0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683" y="533433"/>
            <a:ext cx="7524753" cy="3298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CC9CE52-AB5A-32E5-4E76-E8D3776D3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7" y="4207282"/>
            <a:ext cx="5191121" cy="218992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8F6CE42-35B0-6929-B917-BA539C18C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685" y="4206267"/>
            <a:ext cx="5794379" cy="16363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 descr="A close-up of a calendar&#10;&#10;Description automatically generated">
            <a:extLst>
              <a:ext uri="{FF2B5EF4-FFF2-40B4-BE49-F238E27FC236}">
                <a16:creationId xmlns:a16="http://schemas.microsoft.com/office/drawing/2014/main" id="{D20BD1E3-DD42-59C2-C819-88FA211B1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873" y="5886952"/>
            <a:ext cx="6096003" cy="51334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2">
            <a:extLst>
              <a:ext uri="{FF2B5EF4-FFF2-40B4-BE49-F238E27FC236}">
                <a16:creationId xmlns:a16="http://schemas.microsoft.com/office/drawing/2014/main" id="{B9652E20-2119-EE0E-9ADD-067C28FDFF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8704" y="418795"/>
            <a:ext cx="2994509" cy="639193"/>
          </a:xfrm>
        </p:spPr>
        <p:txBody>
          <a:bodyPr/>
          <a:lstStyle/>
          <a:p>
            <a:pPr lvl="0" algn="l"/>
            <a:r>
              <a:rPr lang="en-US" dirty="0"/>
              <a:t>VIEWS AND UDF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A513B63-118C-DCA9-0607-9514057582BE}"/>
              </a:ext>
            </a:extLst>
          </p:cNvPr>
          <p:cNvSpPr txBox="1"/>
          <p:nvPr/>
        </p:nvSpPr>
        <p:spPr>
          <a:xfrm>
            <a:off x="8610603" y="6515749"/>
            <a:ext cx="2743200" cy="2057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C05F291-167B-0D43-87BF-61D00938510F}" type="slidenum">
              <a:rPr lang="en-US" sz="1000" b="0" i="0" u="none" strike="noStrike" kern="1200" cap="all" spc="100" baseline="0">
                <a:solidFill>
                  <a:srgbClr val="7F7F7F"/>
                </a:solidFill>
                <a:uFillTx/>
                <a:latin typeface="Seaford" pitchFamily="34"/>
              </a:rPr>
              <a:t>7</a:t>
            </a:fld>
            <a:endParaRPr lang="en-US" sz="1000" b="0" i="0" u="none" strike="noStrike" kern="1200" cap="all" spc="100" baseline="0">
              <a:solidFill>
                <a:srgbClr val="7F7F7F"/>
              </a:solidFill>
              <a:uFillTx/>
              <a:latin typeface="Seaford" pitchFamily="34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5681936-6CCA-4E4C-732E-24921BBE0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06" y="3294786"/>
            <a:ext cx="5120211" cy="174984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2" descr="A screenshot of a table&#10;&#10;Description automatically generated">
            <a:extLst>
              <a:ext uri="{FF2B5EF4-FFF2-40B4-BE49-F238E27FC236}">
                <a16:creationId xmlns:a16="http://schemas.microsoft.com/office/drawing/2014/main" id="{CB6783EB-27F1-AEC2-6B08-5D108271C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6" y="5044841"/>
            <a:ext cx="7245405" cy="150011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BB47744-FC6E-6003-ABBD-8FA6BEE13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230" y="2922544"/>
            <a:ext cx="6125183" cy="15775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Picture 2" descr="A screenshot of a medical report&#10;&#10;Description automatically generated">
            <a:extLst>
              <a:ext uri="{FF2B5EF4-FFF2-40B4-BE49-F238E27FC236}">
                <a16:creationId xmlns:a16="http://schemas.microsoft.com/office/drawing/2014/main" id="{573F97B7-9321-5B12-241B-1A85E13C1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5619" y="271266"/>
            <a:ext cx="7508184" cy="221324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2">
            <a:extLst>
              <a:ext uri="{FF2B5EF4-FFF2-40B4-BE49-F238E27FC236}">
                <a16:creationId xmlns:a16="http://schemas.microsoft.com/office/drawing/2014/main" id="{FD8321E3-EADE-573E-5E54-B383E3EAA7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093" y="638979"/>
            <a:ext cx="4024856" cy="2236424"/>
          </a:xfrm>
        </p:spPr>
        <p:txBody>
          <a:bodyPr/>
          <a:lstStyle/>
          <a:p>
            <a:pPr lvl="0" algn="l"/>
            <a:r>
              <a:rPr lang="en-US" dirty="0"/>
              <a:t>Non-Cluster </a:t>
            </a:r>
            <a:br>
              <a:rPr lang="en-US" dirty="0"/>
            </a:br>
            <a:r>
              <a:rPr lang="en-US" dirty="0"/>
              <a:t>Indexes and Data ENCRYPTION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BBE2F437-EAF6-456E-E212-AF881A690F6F}"/>
              </a:ext>
            </a:extLst>
          </p:cNvPr>
          <p:cNvSpPr txBox="1"/>
          <p:nvPr/>
        </p:nvSpPr>
        <p:spPr>
          <a:xfrm>
            <a:off x="8610603" y="6515749"/>
            <a:ext cx="2743200" cy="2057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332EEB0-F19C-CD4B-BE78-BA201ECF81C8}" type="slidenum">
              <a:rPr lang="en-US" sz="1000" b="0" i="0" u="none" strike="noStrike" kern="1200" cap="all" spc="100" baseline="0">
                <a:solidFill>
                  <a:srgbClr val="7F7F7F"/>
                </a:solidFill>
                <a:uFillTx/>
                <a:latin typeface="Seaford" pitchFamily="34"/>
              </a:rPr>
              <a:t>8</a:t>
            </a:fld>
            <a:endParaRPr lang="en-US" sz="1000" b="0" i="0" u="none" strike="noStrike" kern="1200" cap="all" spc="100" baseline="0">
              <a:solidFill>
                <a:srgbClr val="7F7F7F"/>
              </a:solidFill>
              <a:uFillTx/>
              <a:latin typeface="Seaford" pitchFamily="34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2A60A84-B83A-C0F0-B149-1D8051975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72" y="3572474"/>
            <a:ext cx="10410052" cy="2786797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BC65C54-7491-2DDC-E1B8-EA3ADDF3C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788" y="235375"/>
            <a:ext cx="6598284" cy="11684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BAFFD67-F462-4050-8042-8367C6276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787" y="1863481"/>
            <a:ext cx="6598283" cy="1168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2">
            <a:extLst>
              <a:ext uri="{FF2B5EF4-FFF2-40B4-BE49-F238E27FC236}">
                <a16:creationId xmlns:a16="http://schemas.microsoft.com/office/drawing/2014/main" id="{BF0F4DA2-C86E-523E-D34D-9DF062EDD8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267" y="374133"/>
            <a:ext cx="4406709" cy="639193"/>
          </a:xfrm>
        </p:spPr>
        <p:txBody>
          <a:bodyPr/>
          <a:lstStyle/>
          <a:p>
            <a:pPr lvl="0" algn="l"/>
            <a:r>
              <a:rPr lang="en-US" dirty="0"/>
              <a:t>DATA VISUALIZATION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6FD84CA-3F65-0419-FD49-8BA3DD8B93B2}"/>
              </a:ext>
            </a:extLst>
          </p:cNvPr>
          <p:cNvSpPr txBox="1"/>
          <p:nvPr/>
        </p:nvSpPr>
        <p:spPr>
          <a:xfrm>
            <a:off x="8610603" y="6515749"/>
            <a:ext cx="2743200" cy="2057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8F01332-89E9-7541-899E-89BE8B9AF37A}" type="slidenum">
              <a:rPr lang="en-US" sz="1000" b="0" i="0" u="none" strike="noStrike" kern="1200" cap="all" spc="100" baseline="0">
                <a:solidFill>
                  <a:srgbClr val="7F7F7F"/>
                </a:solidFill>
                <a:uFillTx/>
                <a:latin typeface="Seaford" pitchFamily="34"/>
              </a:rPr>
              <a:t>9</a:t>
            </a:fld>
            <a:endParaRPr lang="en-US" sz="1000" b="0" i="0" u="none" strike="noStrike" kern="1200" cap="all" spc="100" baseline="0">
              <a:solidFill>
                <a:srgbClr val="7F7F7F"/>
              </a:solidFill>
              <a:uFillTx/>
              <a:latin typeface="Seaford" pitchFamily="34"/>
            </a:endParaRPr>
          </a:p>
        </p:txBody>
      </p:sp>
      <p:pic>
        <p:nvPicPr>
          <p:cNvPr id="4" name="Picture 1" descr="A diagram of a patient&amp;#39;s health&#10;&#10;Description automatically generated">
            <a:extLst>
              <a:ext uri="{FF2B5EF4-FFF2-40B4-BE49-F238E27FC236}">
                <a16:creationId xmlns:a16="http://schemas.microsoft.com/office/drawing/2014/main" id="{4E402832-0E69-4B15-EBD0-BD031D14F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301" y="3429000"/>
            <a:ext cx="7285849" cy="29341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6" descr="A screenshot of a medical form&#10;&#10;Description automatically generated">
            <a:extLst>
              <a:ext uri="{FF2B5EF4-FFF2-40B4-BE49-F238E27FC236}">
                <a16:creationId xmlns:a16="http://schemas.microsoft.com/office/drawing/2014/main" id="{7771A79A-DA9F-34BE-7E10-F13C23908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932" y="570458"/>
            <a:ext cx="4406709" cy="254293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4" descr="A graph showing the number of patients with special effects&#10;&#10;Description automatically generated">
            <a:extLst>
              <a:ext uri="{FF2B5EF4-FFF2-40B4-BE49-F238E27FC236}">
                <a16:creationId xmlns:a16="http://schemas.microsoft.com/office/drawing/2014/main" id="{083C16E6-3E50-7EC0-D381-0E5E80964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50" y="1841925"/>
            <a:ext cx="3888898" cy="219921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2" descr="A pie chart with numbers and a few notes&#10;&#10;Description automatically generated">
            <a:extLst>
              <a:ext uri="{FF2B5EF4-FFF2-40B4-BE49-F238E27FC236}">
                <a16:creationId xmlns:a16="http://schemas.microsoft.com/office/drawing/2014/main" id="{812F2C79-004A-567A-EFE3-1036A3D6C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50" y="4164375"/>
            <a:ext cx="3836188" cy="244057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TM89652269</Template>
  <TotalTime>206</TotalTime>
  <Words>249</Words>
  <Application>Microsoft Macintosh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Menlo</vt:lpstr>
      <vt:lpstr>Quire Sans</vt:lpstr>
      <vt:lpstr>Seaford</vt:lpstr>
      <vt:lpstr>Seaford Bold</vt:lpstr>
      <vt:lpstr>Office Theme</vt:lpstr>
      <vt:lpstr>Patient Record Management System</vt:lpstr>
      <vt:lpstr>OVERVIEW</vt:lpstr>
      <vt:lpstr>FINAL ERD DIAGRAM</vt:lpstr>
      <vt:lpstr>DDL AND DML STATEMENT</vt:lpstr>
      <vt:lpstr>STORED PROCEDURE</vt:lpstr>
      <vt:lpstr>TRIGGER</vt:lpstr>
      <vt:lpstr>VIEWS AND UDF</vt:lpstr>
      <vt:lpstr>Non-Cluster  Indexes and Data ENCRYPTION</vt:lpstr>
      <vt:lpstr>DATA VISUALIZATION</vt:lpstr>
      <vt:lpstr>GUI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>Ayasha Khan</cp:lastModifiedBy>
  <cp:revision>280</cp:revision>
  <dcterms:created xsi:type="dcterms:W3CDTF">2024-04-08T03:10:57Z</dcterms:created>
  <dcterms:modified xsi:type="dcterms:W3CDTF">2024-04-22T21:05:46Z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