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  <Relationship Id='rId53' Target='slides/slide48.xml' Type='http://schemas.openxmlformats.org/officeDocument/2006/relationships/slide' />
  <Relationship Id='rId54' Target='slides/slide49.xml' Type='http://schemas.openxmlformats.org/officeDocument/2006/relationships/slide' />
  <Relationship Id='rId55' Target='slides/slide50.xml' Type='http://schemas.openxmlformats.org/officeDocument/2006/relationships/slide' />
  <Relationship Id='rId56' Target='slides/slide51.xml' Type='http://schemas.openxmlformats.org/officeDocument/2006/relationships/slide' />
  <Relationship Id='rId57' Target='slides/slide52.xml' Type='http://schemas.openxmlformats.org/officeDocument/2006/relationships/slide' />
  <Relationship Id='rId58' Target='slides/slide53.xml' Type='http://schemas.openxmlformats.org/officeDocument/2006/relationships/slide' />
  <Relationship Id='rId59' Target='slides/slide54.xml' Type='http://schemas.openxmlformats.org/officeDocument/2006/relationships/slide' />
  <Relationship Id='rId60' Target='slides/slide55.xml' Type='http://schemas.openxmlformats.org/officeDocument/2006/relationships/slide' />
  <Relationship Id='rId61' Target='slides/slide56.xml' Type='http://schemas.openxmlformats.org/officeDocument/2006/relationships/slide' />
  <Relationship Id='rId62' Target='slides/slide5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4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3' Target='../media/image47.png' Type='http://schemas.openxmlformats.org/officeDocument/2006/relationships/image' />
</Relationships>

</file>

<file path=ppt/slides/_rels/slide4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4' Target='../media/image48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5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5' Target='../media/image49.png' Type='http://schemas.openxmlformats.org/officeDocument/2006/relationships/image' />
</Relationships>

</file>

<file path=ppt/slides/_rels/slide5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6' Target='../media/image50.png' Type='http://schemas.openxmlformats.org/officeDocument/2006/relationships/image' />
</Relationships>

</file>

<file path=ppt/slides/_rels/slide5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7' Target='../media/image51.png' Type='http://schemas.openxmlformats.org/officeDocument/2006/relationships/image' />
</Relationships>

</file>

<file path=ppt/slides/_rels/slide5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8' Target='../media/image52.png' Type='http://schemas.openxmlformats.org/officeDocument/2006/relationships/image' />
</Relationships>

</file>

<file path=ppt/slides/_rels/slide5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9' Target='../media/image53.png' Type='http://schemas.openxmlformats.org/officeDocument/2006/relationships/image' />
</Relationships>

</file>

<file path=ppt/slides/_rels/slide5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0' Target='../media/image54.png' Type='http://schemas.openxmlformats.org/officeDocument/2006/relationships/image' />
</Relationships>

</file>

<file path=ppt/slides/_rels/slide5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1' Target='../media/image55.png' Type='http://schemas.openxmlformats.org/officeDocument/2006/relationships/image' />
</Relationships>

</file>

<file path=ppt/slides/_rels/slide5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2' Target='../media/image56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58649B-F577-4A60-ABD0-A0933FA093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Industry Internship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D545DB-EB2F-4469-B9CA-955D484D7A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04-07-2023 20:52:11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Job Roles" id="10" name="slide10">
            <a:extLst>
              <a:ext uri="{FF2B5EF4-FFF2-40B4-BE49-F238E27FC236}">
                <a16:creationId xmlns:a16="http://schemas.microsoft.com/office/drawing/2014/main" id="{BC6F41BC-FA4A-4CB1-9088-F6E5A6783C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11"/>
            <a:ext cx="12192000" cy="63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Monthly Income" id="11" name="slide11">
            <a:extLst>
              <a:ext uri="{FF2B5EF4-FFF2-40B4-BE49-F238E27FC236}">
                <a16:creationId xmlns:a16="http://schemas.microsoft.com/office/drawing/2014/main" id="{5F8CC0F2-13E4-4E48-BC65-A728B8D059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11"/>
            <a:ext cx="12192000" cy="63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Age" id="12" name="slide12">
            <a:extLst>
              <a:ext uri="{FF2B5EF4-FFF2-40B4-BE49-F238E27FC236}">
                <a16:creationId xmlns:a16="http://schemas.microsoft.com/office/drawing/2014/main" id="{7C51B94E-8262-45CC-938C-9AC2C5A322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" y="0"/>
            <a:ext cx="1139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Total Working Hours" id="13" name="slide13">
            <a:extLst>
              <a:ext uri="{FF2B5EF4-FFF2-40B4-BE49-F238E27FC236}">
                <a16:creationId xmlns:a16="http://schemas.microsoft.com/office/drawing/2014/main" id="{538DB4A4-B2BA-4B8B-80CD-F8A498C81B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3" y="0"/>
            <a:ext cx="11404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Satisfaction Analysis" id="14" name="slide14">
            <a:extLst>
              <a:ext uri="{FF2B5EF4-FFF2-40B4-BE49-F238E27FC236}">
                <a16:creationId xmlns:a16="http://schemas.microsoft.com/office/drawing/2014/main" id="{0185F49D-0677-4E36-9F7B-25D5142730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5" y="0"/>
            <a:ext cx="1181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" id="15" name="slide15">
            <a:extLst>
              <a:ext uri="{FF2B5EF4-FFF2-40B4-BE49-F238E27FC236}">
                <a16:creationId xmlns:a16="http://schemas.microsoft.com/office/drawing/2014/main" id="{2A121CC7-1114-45E0-9D68-B8C652E262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5" y="0"/>
            <a:ext cx="1181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ased on Performance Rating" id="16" name="slide16">
            <a:extLst>
              <a:ext uri="{FF2B5EF4-FFF2-40B4-BE49-F238E27FC236}">
                <a16:creationId xmlns:a16="http://schemas.microsoft.com/office/drawing/2014/main" id="{1A54374B-739D-4FF1-8DD5-A024756FE49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" y="0"/>
            <a:ext cx="1139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Gender and Distance from Home" id="17" name="slide17">
            <a:extLst>
              <a:ext uri="{FF2B5EF4-FFF2-40B4-BE49-F238E27FC236}">
                <a16:creationId xmlns:a16="http://schemas.microsoft.com/office/drawing/2014/main" id="{36EDA2E9-0ECA-4275-84B9-BD9A812A892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3" y="0"/>
            <a:ext cx="11404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Wise Employee Attrition Based on Monthly Income" id="18" name="slide18">
            <a:extLst>
              <a:ext uri="{FF2B5EF4-FFF2-40B4-BE49-F238E27FC236}">
                <a16:creationId xmlns:a16="http://schemas.microsoft.com/office/drawing/2014/main" id="{CFD9A0C5-AFC0-4418-BF6C-1F60AC338C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" y="0"/>
            <a:ext cx="1139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Wise Employee Attrition based on % Salary Hike" id="19" name="slide19">
            <a:extLst>
              <a:ext uri="{FF2B5EF4-FFF2-40B4-BE49-F238E27FC236}">
                <a16:creationId xmlns:a16="http://schemas.microsoft.com/office/drawing/2014/main" id="{5628AB8E-A62B-4E04-9EC5-97EC93E10B2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0" y="0"/>
            <a:ext cx="11418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Income Distribution" id="2" name="slide2">
            <a:extLst>
              <a:ext uri="{FF2B5EF4-FFF2-40B4-BE49-F238E27FC236}">
                <a16:creationId xmlns:a16="http://schemas.microsoft.com/office/drawing/2014/main" id="{B54CD150-7424-4DF0-A644-4131FCF7B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" y="0"/>
            <a:ext cx="1139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Wise Employee Attrition based on Distance from Home" id="20" name="slide20">
            <a:extLst>
              <a:ext uri="{FF2B5EF4-FFF2-40B4-BE49-F238E27FC236}">
                <a16:creationId xmlns:a16="http://schemas.microsoft.com/office/drawing/2014/main" id="{B6122EBA-01DB-4673-9D70-84E36A4BE6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" y="0"/>
            <a:ext cx="1139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vironment Satisfaction" id="21" name="slide21">
            <a:extLst>
              <a:ext uri="{FF2B5EF4-FFF2-40B4-BE49-F238E27FC236}">
                <a16:creationId xmlns:a16="http://schemas.microsoft.com/office/drawing/2014/main" id="{957873E8-0C00-4A1D-BDA2-ED0D52465ED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" y="0"/>
            <a:ext cx="1201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22" name="slide22">
            <a:extLst>
              <a:ext uri="{FF2B5EF4-FFF2-40B4-BE49-F238E27FC236}">
                <a16:creationId xmlns:a16="http://schemas.microsoft.com/office/drawing/2014/main" id="{289124A5-8C76-4DD4-9DAB-83298BA8C64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" y="0"/>
            <a:ext cx="1139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" id="23" name="slide23">
            <a:extLst>
              <a:ext uri="{FF2B5EF4-FFF2-40B4-BE49-F238E27FC236}">
                <a16:creationId xmlns:a16="http://schemas.microsoft.com/office/drawing/2014/main" id="{2C0C6FA9-B5E4-410B-BA49-83E9DB866E2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-" id="24" name="slide24">
            <a:extLst>
              <a:ext uri="{FF2B5EF4-FFF2-40B4-BE49-F238E27FC236}">
                <a16:creationId xmlns:a16="http://schemas.microsoft.com/office/drawing/2014/main" id="{803BBE06-D54D-4D1B-AAC9-27DD19E0C1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- -" id="25" name="slide25">
            <a:extLst>
              <a:ext uri="{FF2B5EF4-FFF2-40B4-BE49-F238E27FC236}">
                <a16:creationId xmlns:a16="http://schemas.microsoft.com/office/drawing/2014/main" id="{F642CEC4-8E85-4F3F-9DBE-0116BEED79F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- - -" id="26" name="slide26">
            <a:extLst>
              <a:ext uri="{FF2B5EF4-FFF2-40B4-BE49-F238E27FC236}">
                <a16:creationId xmlns:a16="http://schemas.microsoft.com/office/drawing/2014/main" id="{7C076592-D05B-410D-B146-E04D812BF78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- - - -" id="27" name="slide27">
            <a:extLst>
              <a:ext uri="{FF2B5EF4-FFF2-40B4-BE49-F238E27FC236}">
                <a16:creationId xmlns:a16="http://schemas.microsoft.com/office/drawing/2014/main" id="{17C6E285-E608-45EB-8285-1E950168BD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- - - - -" id="28" name="slide28">
            <a:extLst>
              <a:ext uri="{FF2B5EF4-FFF2-40B4-BE49-F238E27FC236}">
                <a16:creationId xmlns:a16="http://schemas.microsoft.com/office/drawing/2014/main" id="{BFBFFF16-2001-4681-99E0-1A015BFD87A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al Sheet- - - - - -" id="29" name="slide29">
            <a:extLst>
              <a:ext uri="{FF2B5EF4-FFF2-40B4-BE49-F238E27FC236}">
                <a16:creationId xmlns:a16="http://schemas.microsoft.com/office/drawing/2014/main" id="{85F86CD7-2A4A-4B90-8434-36E4C2F9F55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Age Distribution by Gender" id="3" name="slide3">
            <a:extLst>
              <a:ext uri="{FF2B5EF4-FFF2-40B4-BE49-F238E27FC236}">
                <a16:creationId xmlns:a16="http://schemas.microsoft.com/office/drawing/2014/main" id="{733A7A8F-5546-4FBE-8015-EAC6475CFE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3" y="0"/>
            <a:ext cx="11404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" id="30" name="slide30">
            <a:extLst>
              <a:ext uri="{FF2B5EF4-FFF2-40B4-BE49-F238E27FC236}">
                <a16:creationId xmlns:a16="http://schemas.microsoft.com/office/drawing/2014/main" id="{572925F6-9B22-477D-9ADC-7EB3ECF62A5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" id="31" name="slide31">
            <a:extLst>
              <a:ext uri="{FF2B5EF4-FFF2-40B4-BE49-F238E27FC236}">
                <a16:creationId xmlns:a16="http://schemas.microsoft.com/office/drawing/2014/main" id="{6C3BA9B2-9C64-4D2D-84A8-B98D721177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3" id="32" name="slide32">
            <a:extLst>
              <a:ext uri="{FF2B5EF4-FFF2-40B4-BE49-F238E27FC236}">
                <a16:creationId xmlns:a16="http://schemas.microsoft.com/office/drawing/2014/main" id="{FA47332E-9507-463D-9E6F-2787453016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4" id="33" name="slide33">
            <a:extLst>
              <a:ext uri="{FF2B5EF4-FFF2-40B4-BE49-F238E27FC236}">
                <a16:creationId xmlns:a16="http://schemas.microsoft.com/office/drawing/2014/main" id="{C4D26ECF-8E42-4660-BCA3-4EE6F399B77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5" id="34" name="slide34">
            <a:extLst>
              <a:ext uri="{FF2B5EF4-FFF2-40B4-BE49-F238E27FC236}">
                <a16:creationId xmlns:a16="http://schemas.microsoft.com/office/drawing/2014/main" id="{D623CF17-5FFE-40EA-A590-0A4210A2439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6" id="35" name="slide35">
            <a:extLst>
              <a:ext uri="{FF2B5EF4-FFF2-40B4-BE49-F238E27FC236}">
                <a16:creationId xmlns:a16="http://schemas.microsoft.com/office/drawing/2014/main" id="{D1CD75A3-F123-4E3E-8142-1AB9C07D416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7" id="36" name="slide36">
            <a:extLst>
              <a:ext uri="{FF2B5EF4-FFF2-40B4-BE49-F238E27FC236}">
                <a16:creationId xmlns:a16="http://schemas.microsoft.com/office/drawing/2014/main" id="{1684B9C0-6A62-477C-9613-F311DC06551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8" id="37" name="slide37">
            <a:extLst>
              <a:ext uri="{FF2B5EF4-FFF2-40B4-BE49-F238E27FC236}">
                <a16:creationId xmlns:a16="http://schemas.microsoft.com/office/drawing/2014/main" id="{BA0DC2B1-F395-4F3A-B6E8-B978978A100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9" id="38" name="slide38">
            <a:extLst>
              <a:ext uri="{FF2B5EF4-FFF2-40B4-BE49-F238E27FC236}">
                <a16:creationId xmlns:a16="http://schemas.microsoft.com/office/drawing/2014/main" id="{6F3A305B-B9F1-4BDD-A6D0-D98C28BEDEC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0" id="39" name="slide39">
            <a:extLst>
              <a:ext uri="{FF2B5EF4-FFF2-40B4-BE49-F238E27FC236}">
                <a16:creationId xmlns:a16="http://schemas.microsoft.com/office/drawing/2014/main" id="{B53E6BC6-39DA-4C44-AC85-455AAF247C0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Salary Distribution by Gender" id="4" name="slide4">
            <a:extLst>
              <a:ext uri="{FF2B5EF4-FFF2-40B4-BE49-F238E27FC236}">
                <a16:creationId xmlns:a16="http://schemas.microsoft.com/office/drawing/2014/main" id="{6B6946EC-BB91-403D-8431-2D963AEEA4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70"/>
            <a:ext cx="12192000" cy="63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1" id="40" name="slide40">
            <a:extLst>
              <a:ext uri="{FF2B5EF4-FFF2-40B4-BE49-F238E27FC236}">
                <a16:creationId xmlns:a16="http://schemas.microsoft.com/office/drawing/2014/main" id="{2316B8C4-432A-46FE-B5FE-9F4CB9952C2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2" id="41" name="slide41">
            <a:extLst>
              <a:ext uri="{FF2B5EF4-FFF2-40B4-BE49-F238E27FC236}">
                <a16:creationId xmlns:a16="http://schemas.microsoft.com/office/drawing/2014/main" id="{E4EF3E3A-7289-4693-8F40-92D6E1F4585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3" id="42" name="slide42">
            <a:extLst>
              <a:ext uri="{FF2B5EF4-FFF2-40B4-BE49-F238E27FC236}">
                <a16:creationId xmlns:a16="http://schemas.microsoft.com/office/drawing/2014/main" id="{212976CF-D808-476A-A9C9-F8E7740A62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4" id="43" name="slide43">
            <a:extLst>
              <a:ext uri="{FF2B5EF4-FFF2-40B4-BE49-F238E27FC236}">
                <a16:creationId xmlns:a16="http://schemas.microsoft.com/office/drawing/2014/main" id="{589F369F-A2C0-47D3-BE41-DF30D3E9EC0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5" id="44" name="slide44">
            <a:extLst>
              <a:ext uri="{FF2B5EF4-FFF2-40B4-BE49-F238E27FC236}">
                <a16:creationId xmlns:a16="http://schemas.microsoft.com/office/drawing/2014/main" id="{3427E460-F372-4C95-8CAA-8180E33F29E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6" id="45" name="slide45">
            <a:extLst>
              <a:ext uri="{FF2B5EF4-FFF2-40B4-BE49-F238E27FC236}">
                <a16:creationId xmlns:a16="http://schemas.microsoft.com/office/drawing/2014/main" id="{CF74F550-13C7-4657-BE65-0BB7FA5D394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7" id="46" name="slide46">
            <a:extLst>
              <a:ext uri="{FF2B5EF4-FFF2-40B4-BE49-F238E27FC236}">
                <a16:creationId xmlns:a16="http://schemas.microsoft.com/office/drawing/2014/main" id="{B55F88DF-4B64-4451-A771-0806D3715AD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8" id="47" name="slide47">
            <a:extLst>
              <a:ext uri="{FF2B5EF4-FFF2-40B4-BE49-F238E27FC236}">
                <a16:creationId xmlns:a16="http://schemas.microsoft.com/office/drawing/2014/main" id="{FEB14269-E121-46E6-8628-4625D31B2F5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19" id="48" name="slide48">
            <a:extLst>
              <a:ext uri="{FF2B5EF4-FFF2-40B4-BE49-F238E27FC236}">
                <a16:creationId xmlns:a16="http://schemas.microsoft.com/office/drawing/2014/main" id="{EEBEF9D2-F7D9-4960-BAFF-A75E1BE659B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0" id="49" name="slide49">
            <a:extLst>
              <a:ext uri="{FF2B5EF4-FFF2-40B4-BE49-F238E27FC236}">
                <a16:creationId xmlns:a16="http://schemas.microsoft.com/office/drawing/2014/main" id="{1E1E2C54-DFE2-439A-9B42-C54CDB1173D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y Hike Distribution" id="5" name="slide5">
            <a:extLst>
              <a:ext uri="{FF2B5EF4-FFF2-40B4-BE49-F238E27FC236}">
                <a16:creationId xmlns:a16="http://schemas.microsoft.com/office/drawing/2014/main" id="{78C6B166-C24B-4387-9F80-2B863A6DA8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3" y="0"/>
            <a:ext cx="11404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1" id="50" name="slide50">
            <a:extLst>
              <a:ext uri="{FF2B5EF4-FFF2-40B4-BE49-F238E27FC236}">
                <a16:creationId xmlns:a16="http://schemas.microsoft.com/office/drawing/2014/main" id="{D8AD30E1-508B-47E9-B037-14740E8C4081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2" id="51" name="slide51">
            <a:extLst>
              <a:ext uri="{FF2B5EF4-FFF2-40B4-BE49-F238E27FC236}">
                <a16:creationId xmlns:a16="http://schemas.microsoft.com/office/drawing/2014/main" id="{E71072A9-2EBA-4D2C-99D7-E7255F71821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3" id="52" name="slide52">
            <a:extLst>
              <a:ext uri="{FF2B5EF4-FFF2-40B4-BE49-F238E27FC236}">
                <a16:creationId xmlns:a16="http://schemas.microsoft.com/office/drawing/2014/main" id="{CD3B7999-695F-4FF4-8C03-D05D318AC3EF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4" id="53" name="slide53">
            <a:extLst>
              <a:ext uri="{FF2B5EF4-FFF2-40B4-BE49-F238E27FC236}">
                <a16:creationId xmlns:a16="http://schemas.microsoft.com/office/drawing/2014/main" id="{06371A8E-FC9D-46F7-9F9B-2FDE9CB709C4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5" id="54" name="slide54">
            <a:extLst>
              <a:ext uri="{FF2B5EF4-FFF2-40B4-BE49-F238E27FC236}">
                <a16:creationId xmlns:a16="http://schemas.microsoft.com/office/drawing/2014/main" id="{08A70069-31BC-40CD-B58B-698E892DA64A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6" id="55" name="slide55">
            <a:extLst>
              <a:ext uri="{FF2B5EF4-FFF2-40B4-BE49-F238E27FC236}">
                <a16:creationId xmlns:a16="http://schemas.microsoft.com/office/drawing/2014/main" id="{DF47AF91-5D88-4FE7-8C38-33D73665500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7" id="56" name="slide56">
            <a:extLst>
              <a:ext uri="{FF2B5EF4-FFF2-40B4-BE49-F238E27FC236}">
                <a16:creationId xmlns:a16="http://schemas.microsoft.com/office/drawing/2014/main" id="{463EFD09-1C59-4E37-BAC0-7418737681A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USTRY INTERNSHIP REPORT28" id="57" name="slide57">
            <a:extLst>
              <a:ext uri="{FF2B5EF4-FFF2-40B4-BE49-F238E27FC236}">
                <a16:creationId xmlns:a16="http://schemas.microsoft.com/office/drawing/2014/main" id="{B2AEECD9-F9E6-4687-8F81-1C6964FA5CC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44"/>
            <a:ext cx="12192000" cy="64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y Gender" id="6" name="slide6">
            <a:extLst>
              <a:ext uri="{FF2B5EF4-FFF2-40B4-BE49-F238E27FC236}">
                <a16:creationId xmlns:a16="http://schemas.microsoft.com/office/drawing/2014/main" id="{3611DF06-3992-4211-98A2-797B596BFC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670"/>
            <a:ext cx="12192000" cy="638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ment Attrition by Department" id="7" name="slide7">
            <a:extLst>
              <a:ext uri="{FF2B5EF4-FFF2-40B4-BE49-F238E27FC236}">
                <a16:creationId xmlns:a16="http://schemas.microsoft.com/office/drawing/2014/main" id="{61E47E74-3209-4C3D-B1AD-4E42C1B6BB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239"/>
            <a:ext cx="12192000" cy="61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Business Travel" id="8" name="slide8">
            <a:extLst>
              <a:ext uri="{FF2B5EF4-FFF2-40B4-BE49-F238E27FC236}">
                <a16:creationId xmlns:a16="http://schemas.microsoft.com/office/drawing/2014/main" id="{968BA6E3-9E45-49D7-A5CB-45C4D3823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9" y="0"/>
            <a:ext cx="1110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Attrition Based on Education Field" id="9" name="slide9">
            <a:extLst>
              <a:ext uri="{FF2B5EF4-FFF2-40B4-BE49-F238E27FC236}">
                <a16:creationId xmlns:a16="http://schemas.microsoft.com/office/drawing/2014/main" id="{EF6D2D3F-01B0-42FB-8B6B-193D90C0F8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3" y="0"/>
            <a:ext cx="11404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2023-07-04T15:22:22Z</dcterms:created>
  <dcterms:modified xsi:type="dcterms:W3CDTF">2023-07-04T15:22:22Z</dcterms:modified>
</cp:coreProperties>
</file>