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hpkk2378ZNITupM1czHI8qxPa/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8200" y="65540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8200" y="1847391"/>
            <a:ext cx="10515600" cy="432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8200" y="65540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838200" y="65540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38200" y="65540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 rot="5400000">
            <a:off x="3931215" y="-1245623"/>
            <a:ext cx="43295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838200" y="6519446"/>
            <a:ext cx="1426029" cy="2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1" y="-1"/>
            <a:ext cx="4091609" cy="313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53198" y="82798"/>
            <a:ext cx="763655" cy="5237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655406"/>
            <a:ext cx="105156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47391"/>
            <a:ext cx="10515600" cy="4329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10145485" y="6519447"/>
            <a:ext cx="1712217" cy="1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334298" y="6500757"/>
            <a:ext cx="9557188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Shri Guru Gobind Singhji Institute of Engineering and Technology, Nanded (MS) PIN 431606 India</a:t>
            </a:r>
            <a:endParaRPr sz="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 b="1" i="1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7" descr="A picture containing text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439157" y="148408"/>
            <a:ext cx="954932" cy="42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350060" y="82219"/>
            <a:ext cx="6876190" cy="55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216418" y="79761"/>
            <a:ext cx="190476" cy="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459834" y="79761"/>
            <a:ext cx="190476" cy="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1026912" y="96503"/>
            <a:ext cx="190476" cy="52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" descr="A light bulb with people in different colors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710907" y="96602"/>
            <a:ext cx="270722" cy="523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gajre@sggs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artic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3171826" y="1617086"/>
            <a:ext cx="8547097" cy="323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Statement Number 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PS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1433</a:t>
            </a:r>
            <a:endParaRPr lang="en-US" sz="1800" b="1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Problem Statement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</a:t>
            </a: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“ Mental Health And Well-Being Surveillance , Assessment and Tracking Solution among Children ”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Organization Name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 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Ministry of Education  </a:t>
            </a: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Domain Bucket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‘Smart Education’</a:t>
            </a:r>
            <a:endParaRPr lang="en-US" sz="1800" b="1" i="1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Category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1800" b="1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</a:t>
            </a: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Name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:- 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Thread   </a:t>
            </a: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i="1" u="sng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Team Leader </a:t>
            </a:r>
            <a:r>
              <a:rPr lang="en-US" sz="1800" b="1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 </a:t>
            </a:r>
            <a:r>
              <a:rPr lang="en-US" sz="1800" b="1" i="1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Devki Deshpande (2021BIT030)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171825" y="5652187"/>
            <a:ext cx="8547098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 Name: Shri Guru Gobind Singhji Institute of Engineering and Technology, Vishnupuri, Nanded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College AICTE Code: 1-414200305  | College AISHE Code: C-7592 | College IIC ID: IC201810653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SPOC Details: Prof. Suhas Gajre | Dean (Innovation, Incubation and Linkages) | </a:t>
            </a:r>
            <a:r>
              <a:rPr lang="en-IN" sz="1200" b="0" i="0" u="sng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ssgajre@sggs.ac.in</a:t>
            </a:r>
            <a:r>
              <a:rPr lang="en-IN" sz="1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| +91-9421851011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240" y="5041308"/>
            <a:ext cx="2441371" cy="120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 descr="A brain with a circuit board and a light bulb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056" y="1617086"/>
            <a:ext cx="2663741" cy="2810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749709" y="715667"/>
            <a:ext cx="63881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IN" sz="3600" dirty="0">
                <a:solidFill>
                  <a:schemeClr val="accent2"/>
                </a:solidFill>
              </a:rPr>
              <a:t>Idea</a:t>
            </a:r>
            <a:r>
              <a:rPr lang="en-IN" sz="3600" dirty="0">
                <a:solidFill>
                  <a:srgbClr val="7030A0"/>
                </a:solidFill>
              </a:rPr>
              <a:t>/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IN" sz="3600" dirty="0">
                <a:solidFill>
                  <a:srgbClr val="7030A0"/>
                </a:solidFill>
              </a:rPr>
              <a:t>/</a:t>
            </a:r>
            <a:r>
              <a:rPr lang="en-IN" sz="3600" dirty="0">
                <a:solidFill>
                  <a:schemeClr val="accent6"/>
                </a:solidFill>
              </a:rPr>
              <a:t>Prototype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50371" y="1402080"/>
            <a:ext cx="7233475" cy="474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innovative solution is a secure mobile/Web application designed to empower parents, caregivers, and teachers to foster children's mental well-being and Stress Management 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robust Aadhaar login authentication, it prioritizes data security. Built with ReactJS , Java , Map Integration , MySQL database administration , Figma ,Push.io and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adhar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uthentication API , it boasts an intuitive interface comprising modules for assessments, mood tracking, and secure  analysis.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Collaboration with esteemed physiatrists and psychiatrists ensures expert guidance, while rigorous data encryption and precise user permissions safeguard privacy. This prototype offers a holistic approach to children’s as well as adult mental health , blending technology, expert knowledge, and privacy protection under the guidance of experts  .</a:t>
            </a:r>
          </a:p>
        </p:txBody>
      </p:sp>
      <p:sp>
        <p:nvSpPr>
          <p:cNvPr id="105" name="Google Shape;105;p2"/>
          <p:cNvSpPr txBox="1"/>
          <p:nvPr/>
        </p:nvSpPr>
        <p:spPr>
          <a:xfrm>
            <a:off x="9232900" y="787844"/>
            <a:ext cx="2311400" cy="87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IN" sz="36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Schema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5569A-CA5E-1E96-68B1-ACC666E4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46" y="2273247"/>
            <a:ext cx="4572411" cy="27466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877969" y="686138"/>
            <a:ext cx="3708400" cy="1013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000"/>
              <a:buFont typeface="Calibri"/>
              <a:buNone/>
            </a:pPr>
            <a:r>
              <a:rPr lang="en-IN" sz="3600" dirty="0">
                <a:solidFill>
                  <a:srgbClr val="7030A0"/>
                </a:solidFill>
              </a:rPr>
              <a:t>Features</a:t>
            </a:r>
            <a:endParaRPr dirty="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656121" y="1549400"/>
            <a:ext cx="7384720" cy="475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through </a:t>
            </a:r>
            <a:r>
              <a:rPr lang="en-IN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AADHAR CARD 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dashboard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an overview on key information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Module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evaluating child’s mental health ,  Age – appropriate questionnaires and  surveys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Parental control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children assessment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 Tracking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visual representation to help children and adult understand their moods).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Routine and Stress Management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(Daily routine for children and adults , including stress-reduction and relaxation technique )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Security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(provide insights , robust data encryption and strict user permission)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and Games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spreading the awareness about the mental health management through fun activities ) </a:t>
            </a:r>
          </a:p>
          <a:p>
            <a:pPr marL="228600" indent="-228600" algn="just">
              <a:spcBef>
                <a:spcPts val="500"/>
              </a:spcBef>
              <a:buSzPts val="2000"/>
            </a:pPr>
            <a:r>
              <a:rPr lang="en-I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and Guidance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(Collaboration with Physiatrists for expert guidance ) </a:t>
            </a:r>
            <a:endParaRPr dirty="0"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dirty="0"/>
          </a:p>
          <a:p>
            <a:pPr marL="685800" lvl="1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AE853-1C8E-9F48-AAAE-A5EEE7C7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841" y="2243600"/>
            <a:ext cx="4510526" cy="3623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947057" y="488054"/>
            <a:ext cx="10515600" cy="67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Calibri"/>
              <a:buNone/>
            </a:pPr>
            <a:r>
              <a:rPr lang="en-IN" sz="2400" dirty="0">
                <a:solidFill>
                  <a:srgbClr val="7030A0"/>
                </a:solidFill>
              </a:rPr>
              <a:t>Working of system</a:t>
            </a:r>
            <a:endParaRPr sz="2400" dirty="0"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454265" y="965055"/>
            <a:ext cx="8168873" cy="530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IN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User Login data collection )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users create profile for themselves and children , providing personal Info 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Module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Input about the persons mental and physical health 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Parental control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Parents set up and manage parental control gives inputs accordingly 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Routines and Stress Management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Users access &amp; customize daily routine activities)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 Tracking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Regularly update the child’s mood and emotion 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Insights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 gain insights of mental well-being through data and progress report)</a:t>
            </a:r>
          </a:p>
          <a:p>
            <a:pPr marL="285750" lvl="0" indent="-2857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Support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(Children and adults receive guidance and support from professionals)</a:t>
            </a:r>
          </a:p>
          <a:p>
            <a:pPr marL="285750" lvl="0" indent="-2857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Routine and Stress Management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(Engage in daily routine &amp; stress management activities</a:t>
            </a:r>
          </a:p>
          <a:p>
            <a:pPr marL="285750" lvl="0" indent="-2857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remain secure and private , and system adheres the regulations)</a:t>
            </a:r>
          </a:p>
          <a:p>
            <a:pPr marL="285750" lvl="0" indent="-28575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Improvement</a:t>
            </a: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 incorporates user feedback to continually improve features)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 alerts ,  Assessment Reminders , Appointment Alerts , Emergency Alerts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 Consent Alerts , Progress Report Alerts , Parental Control Alerts 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1F86B7-2397-83E6-520E-BA83A5E0F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990" y="237769"/>
            <a:ext cx="5097207" cy="28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20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60BAF4C-5E75-AB6F-CEEA-4AC0D08F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073" y="585434"/>
            <a:ext cx="3840927" cy="616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C9AB-0450-271C-31B2-0209B63A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635" y="681038"/>
            <a:ext cx="10515600" cy="101373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7030A0"/>
                </a:solidFill>
              </a:rPr>
              <a:t>Technology Stack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96010-BBA2-9A1A-F46C-D9F6F37F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085" y="1676487"/>
            <a:ext cx="9764211" cy="4369933"/>
          </a:xfrm>
        </p:spPr>
        <p:txBody>
          <a:bodyPr>
            <a:normAutofit/>
          </a:bodyPr>
          <a:lstStyle/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React.js for a responsive and user-friendly interface.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 for server-side development.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: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complex business logic and data processing.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 for flexible data storage.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Firebase Authentication for security.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data querying, Aadhar Authentication API.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Amazon Web Services (AWS) for scalability.</a:t>
            </a:r>
          </a:p>
          <a:p>
            <a:pPr marL="742950" lvl="1" indent="-285750" algn="just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Push.io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alerts message to the user. 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8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457199" y="669017"/>
            <a:ext cx="7195457" cy="50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</a:pPr>
            <a:r>
              <a:rPr lang="en-IN" sz="2400" dirty="0">
                <a:solidFill>
                  <a:srgbClr val="006600"/>
                </a:solidFill>
              </a:rPr>
              <a:t>Existing systems, if any, and why my solution is better</a:t>
            </a:r>
            <a:endParaRPr sz="2400" dirty="0">
              <a:solidFill>
                <a:srgbClr val="006600"/>
              </a:solidFill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419179" y="1166052"/>
            <a:ext cx="7451603" cy="312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Apps such as Headspace , Bouncy 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Wyass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Calm Harm . But all this apps has one feature and not other our Module combinedly includes all the features and additional feature with respect this apps , Privacy is the main concern in this apps which is at its best provided by our module 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6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 solution offers a holistic approach to children's mental health and well-being by combining assessments, mood tracking, secure communication, parental control features, and expert guidance. It addresses the limitations of existing systems by providing a comprehensive and integrated platform for children, parents, caregivers, educators, and mental health professionals to collaborate and support children's mental health needs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sz="1600" dirty="0"/>
          </a:p>
        </p:txBody>
      </p:sp>
      <p:sp>
        <p:nvSpPr>
          <p:cNvPr id="135" name="Google Shape;135;p5"/>
          <p:cNvSpPr txBox="1"/>
          <p:nvPr/>
        </p:nvSpPr>
        <p:spPr>
          <a:xfrm>
            <a:off x="339526" y="4366570"/>
            <a:ext cx="1815845" cy="50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IN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73491" y="4892648"/>
            <a:ext cx="7652656" cy="15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Accuracy </a:t>
            </a:r>
            <a:r>
              <a:rPr lang="en-IN" sz="15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 Inaccurate or Incomplete data could impact the system’s insights )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User Engagement </a:t>
            </a:r>
            <a:r>
              <a:rPr lang="en-IN" sz="15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 Maintaining user Engagement , especially among children )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Digital Access Barriers </a:t>
            </a:r>
            <a:r>
              <a:rPr lang="en-IN" sz="15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 Not all children have consistent access to digital device &amp; internet )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Cost Implication </a:t>
            </a:r>
            <a:r>
              <a:rPr lang="en-IN" sz="15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( Developing and maintaining such a comprehensive solution can be costly ) 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8236858" y="571046"/>
            <a:ext cx="3280228" cy="50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IN" sz="2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Future Scope </a:t>
            </a:r>
            <a:endParaRPr sz="24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870782" y="824479"/>
            <a:ext cx="3981693" cy="303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Advanced Data Analytics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versions of the prototype can incorporate more sophisticated data analytics and machine learning algorithms to provide more accurate and timely insights into a child's mental health.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Chatbots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chatbots and virtual assistants can be integrated to provide immediate support and guidance to children based on their self-reported data and mood tracking.</a:t>
            </a:r>
            <a:endParaRPr lang="en-US" sz="1500" kern="100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8;p5">
            <a:extLst>
              <a:ext uri="{FF2B5EF4-FFF2-40B4-BE49-F238E27FC236}">
                <a16:creationId xmlns:a16="http://schemas.microsoft.com/office/drawing/2014/main" id="{C3F5E805-023E-9AE3-42D1-11FE739100A4}"/>
              </a:ext>
            </a:extLst>
          </p:cNvPr>
          <p:cNvSpPr txBox="1"/>
          <p:nvPr/>
        </p:nvSpPr>
        <p:spPr>
          <a:xfrm>
            <a:off x="7870782" y="3668601"/>
            <a:ext cx="4199818" cy="3030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School Partnership </a:t>
            </a:r>
            <a:r>
              <a:rPr lang="en-US" sz="15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 algn="just">
              <a:lnSpc>
                <a:spcPct val="11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Partnering with schools and educational institutions can help in early identification of mental health concerns and provide resources for teachers and school counsellors to support students.</a:t>
            </a:r>
            <a:endParaRPr lang="en-US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15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 for Different Age Group 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1500" kern="1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Further customization of assessment and tracking features for differen</a:t>
            </a:r>
            <a:r>
              <a:rPr lang="en-US" sz="1500" kern="1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 age group and developmental stages can improve relevance and effectiveness of the solution</a:t>
            </a:r>
            <a:endParaRPr lang="en-US" sz="1500" kern="1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915533"/>
            <a:ext cx="5778500" cy="50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alibri"/>
              <a:buNone/>
            </a:pPr>
            <a:r>
              <a:rPr lang="en-IN" sz="3600" dirty="0">
                <a:solidFill>
                  <a:srgbClr val="006600"/>
                </a:solidFill>
              </a:rPr>
              <a:t>References</a:t>
            </a:r>
            <a:endParaRPr sz="3200" dirty="0">
              <a:solidFill>
                <a:srgbClr val="006600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838200" y="1422399"/>
            <a:ext cx="6324600" cy="211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International Research Journal of Engineering and Technology (IRJET)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>
                <a:hlinkClick r:id="rId3"/>
              </a:rPr>
              <a:t>www.Sciencedirect.com/article</a:t>
            </a:r>
            <a:endParaRPr lang="en-IN" sz="20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ResearchGate </a:t>
            </a:r>
          </a:p>
        </p:txBody>
      </p:sp>
      <p:sp>
        <p:nvSpPr>
          <p:cNvPr id="145" name="Google Shape;145;p6"/>
          <p:cNvSpPr txBox="1"/>
          <p:nvPr/>
        </p:nvSpPr>
        <p:spPr>
          <a:xfrm>
            <a:off x="838200" y="4004581"/>
            <a:ext cx="59309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IN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Mentors</a:t>
            </a:r>
            <a:endParaRPr sz="32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38200" y="4525281"/>
            <a:ext cx="5611761" cy="182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 mentors:</a:t>
            </a:r>
            <a:endParaRPr sz="2000" dirty="0"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Rachna 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</a:t>
            </a:r>
            <a:r>
              <a:rPr lang="en-IN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pelwar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Dept.IT, Shri Guru Gobind Singhji Institute of Engineering and Technology</a:t>
            </a:r>
          </a:p>
        </p:txBody>
      </p:sp>
      <p:sp>
        <p:nvSpPr>
          <p:cNvPr id="147" name="Google Shape;147;p6"/>
          <p:cNvSpPr txBox="1"/>
          <p:nvPr/>
        </p:nvSpPr>
        <p:spPr>
          <a:xfrm>
            <a:off x="6959600" y="870367"/>
            <a:ext cx="4394200" cy="506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IN" sz="40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7518400" y="1422399"/>
            <a:ext cx="4216400" cy="4716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457200">
              <a:lnSpc>
                <a:spcPct val="9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Devki Pradeep Deshpande (2021BIT030)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Ronak Dipak Pawar (2021BIT022)</a:t>
            </a: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Ashwin Ramesh Nagapure (2021BIT048)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Ashutosh Ramakant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Tamboli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(2021BIT035)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90000"/>
              </a:lnSpc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Sai Rajesh Bende  (2021BIT011)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Aditya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Sanjaykumar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Baheti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(2021BIT002)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dirty="0"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1007</Words>
  <Application>Microsoft Office PowerPoint</Application>
  <PresentationFormat>Widescreen</PresentationFormat>
  <Paragraphs>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Söhne</vt:lpstr>
      <vt:lpstr>Times New Roman</vt:lpstr>
      <vt:lpstr>Office Theme</vt:lpstr>
      <vt:lpstr>PowerPoint Presentation</vt:lpstr>
      <vt:lpstr>Idea/Solution/Prototype</vt:lpstr>
      <vt:lpstr>Features</vt:lpstr>
      <vt:lpstr>Working of system</vt:lpstr>
      <vt:lpstr>Technology Stack</vt:lpstr>
      <vt:lpstr>Existing systems, if any, and why my solution is better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Paresh Shahare</dc:creator>
  <cp:lastModifiedBy>RONAK PAWAR</cp:lastModifiedBy>
  <cp:revision>14</cp:revision>
  <dcterms:created xsi:type="dcterms:W3CDTF">2020-01-05T17:56:46Z</dcterms:created>
  <dcterms:modified xsi:type="dcterms:W3CDTF">2023-10-05T18:31:35Z</dcterms:modified>
</cp:coreProperties>
</file>