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20" r:id="rId3"/>
    <p:sldId id="298" r:id="rId4"/>
    <p:sldId id="303" r:id="rId5"/>
    <p:sldId id="311" r:id="rId6"/>
    <p:sldId id="304" r:id="rId7"/>
    <p:sldId id="305" r:id="rId8"/>
    <p:sldId id="306" r:id="rId9"/>
    <p:sldId id="307" r:id="rId10"/>
    <p:sldId id="322" r:id="rId11"/>
  </p:sldIdLst>
  <p:sldSz cx="9144000" cy="5143500" type="screen16x9"/>
  <p:notesSz cx="6858000" cy="9144000"/>
  <p:embeddedFontLst>
    <p:embeddedFont>
      <p:font typeface="Comic Sans MS" pitchFamily="66" charset="0"/>
      <p:regular r:id="rId13"/>
      <p:bold r:id="rId14"/>
      <p:italic r:id="rId15"/>
      <p:boldItalic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mbria" pitchFamily="18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C1ECC9E9-5195-4B1B-94A2-D75537F97EED}">
          <p14:sldIdLst>
            <p14:sldId id="256"/>
            <p14:sldId id="320"/>
            <p14:sldId id="298"/>
            <p14:sldId id="303"/>
            <p14:sldId id="311"/>
            <p14:sldId id="304"/>
            <p14:sldId id="305"/>
            <p14:sldId id="306"/>
            <p14:sldId id="307"/>
            <p14:sldId id="309"/>
            <p14:sldId id="310"/>
            <p14:sldId id="323"/>
            <p14:sldId id="322"/>
          </p14:sldIdLst>
        </p14:section>
        <p14:section name="Untitled Section" id="{F9E355DF-5DE3-4FF3-A6DA-5D68E9D8B876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FB67AF-AFCC-4A3B-BAEE-C708098FC8D1}">
  <a:tblStyle styleId="{7BFB67AF-AFCC-4A3B-BAEE-C708098FC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58" y="-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291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7825" y="1425800"/>
            <a:ext cx="5788500" cy="18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77675" y="3324110"/>
            <a:ext cx="578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04670" y="863713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076275"/>
            <a:ext cx="77040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121039" y="-267965"/>
            <a:ext cx="9436504" cy="5794753"/>
            <a:chOff x="-121039" y="-267965"/>
            <a:chExt cx="9436504" cy="5794753"/>
          </a:xfrm>
        </p:grpSpPr>
        <p:sp>
          <p:nvSpPr>
            <p:cNvPr id="34" name="Google Shape;34;p4"/>
            <p:cNvSpPr/>
            <p:nvPr/>
          </p:nvSpPr>
          <p:spPr>
            <a:xfrm rot="-6304748">
              <a:off x="8219770" y="-35191"/>
              <a:ext cx="1110568" cy="820144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121039" y="4489908"/>
              <a:ext cx="692065" cy="1036880"/>
            </a:xfrm>
            <a:custGeom>
              <a:avLst/>
              <a:gdLst/>
              <a:ahLst/>
              <a:cxnLst/>
              <a:rect l="l" t="t" r="r" b="b"/>
              <a:pathLst>
                <a:path w="692065" h="1036880" extrusionOk="0">
                  <a:moveTo>
                    <a:pt x="622450" y="1036649"/>
                  </a:moveTo>
                  <a:cubicBezTo>
                    <a:pt x="621497" y="1036669"/>
                    <a:pt x="620640" y="1036440"/>
                    <a:pt x="619783" y="1035983"/>
                  </a:cubicBezTo>
                  <a:cubicBezTo>
                    <a:pt x="617020" y="1034573"/>
                    <a:pt x="615877" y="1031192"/>
                    <a:pt x="617306" y="1028429"/>
                  </a:cubicBezTo>
                  <a:cubicBezTo>
                    <a:pt x="617306" y="1028372"/>
                    <a:pt x="617402" y="1028324"/>
                    <a:pt x="617402" y="1028267"/>
                  </a:cubicBezTo>
                  <a:cubicBezTo>
                    <a:pt x="625688" y="1012361"/>
                    <a:pt x="633403" y="996168"/>
                    <a:pt x="640166" y="979975"/>
                  </a:cubicBezTo>
                  <a:cubicBezTo>
                    <a:pt x="641309" y="977061"/>
                    <a:pt x="644643" y="975651"/>
                    <a:pt x="647596" y="976833"/>
                  </a:cubicBezTo>
                  <a:cubicBezTo>
                    <a:pt x="650548" y="978061"/>
                    <a:pt x="651882" y="981414"/>
                    <a:pt x="650739" y="984357"/>
                  </a:cubicBezTo>
                  <a:cubicBezTo>
                    <a:pt x="643786" y="1000835"/>
                    <a:pt x="635975" y="1017409"/>
                    <a:pt x="627497" y="1033601"/>
                  </a:cubicBezTo>
                  <a:cubicBezTo>
                    <a:pt x="626450" y="1035459"/>
                    <a:pt x="624545" y="1036630"/>
                    <a:pt x="622450" y="1036649"/>
                  </a:cubicBezTo>
                  <a:close/>
                  <a:moveTo>
                    <a:pt x="663788" y="937113"/>
                  </a:moveTo>
                  <a:lnTo>
                    <a:pt x="662073" y="937113"/>
                  </a:lnTo>
                  <a:cubicBezTo>
                    <a:pt x="659121" y="936161"/>
                    <a:pt x="657406" y="932970"/>
                    <a:pt x="658358" y="929969"/>
                  </a:cubicBezTo>
                  <a:cubicBezTo>
                    <a:pt x="663598" y="912929"/>
                    <a:pt x="667883" y="895641"/>
                    <a:pt x="671313" y="878153"/>
                  </a:cubicBezTo>
                  <a:cubicBezTo>
                    <a:pt x="672266" y="875143"/>
                    <a:pt x="675504" y="873477"/>
                    <a:pt x="678457" y="874429"/>
                  </a:cubicBezTo>
                  <a:cubicBezTo>
                    <a:pt x="681028" y="875239"/>
                    <a:pt x="682648" y="877687"/>
                    <a:pt x="682457" y="880344"/>
                  </a:cubicBezTo>
                  <a:cubicBezTo>
                    <a:pt x="679028" y="898232"/>
                    <a:pt x="674647" y="915910"/>
                    <a:pt x="669217" y="933303"/>
                  </a:cubicBezTo>
                  <a:cubicBezTo>
                    <a:pt x="668360" y="935599"/>
                    <a:pt x="666265" y="937132"/>
                    <a:pt x="663788" y="937113"/>
                  </a:cubicBezTo>
                  <a:close/>
                  <a:moveTo>
                    <a:pt x="684077" y="831195"/>
                  </a:moveTo>
                  <a:lnTo>
                    <a:pt x="684077" y="831195"/>
                  </a:lnTo>
                  <a:cubicBezTo>
                    <a:pt x="680934" y="830995"/>
                    <a:pt x="678552" y="828271"/>
                    <a:pt x="678742" y="825128"/>
                  </a:cubicBezTo>
                  <a:cubicBezTo>
                    <a:pt x="678742" y="825118"/>
                    <a:pt x="678742" y="825109"/>
                    <a:pt x="678742" y="825099"/>
                  </a:cubicBezTo>
                  <a:cubicBezTo>
                    <a:pt x="679505" y="814717"/>
                    <a:pt x="679885" y="804144"/>
                    <a:pt x="679885" y="793857"/>
                  </a:cubicBezTo>
                  <a:cubicBezTo>
                    <a:pt x="679885" y="786551"/>
                    <a:pt x="679695" y="779217"/>
                    <a:pt x="679314" y="771854"/>
                  </a:cubicBezTo>
                  <a:cubicBezTo>
                    <a:pt x="679123" y="768702"/>
                    <a:pt x="681600" y="766015"/>
                    <a:pt x="684743" y="765854"/>
                  </a:cubicBezTo>
                  <a:cubicBezTo>
                    <a:pt x="684743" y="765854"/>
                    <a:pt x="684743" y="765854"/>
                    <a:pt x="684743" y="765854"/>
                  </a:cubicBezTo>
                  <a:cubicBezTo>
                    <a:pt x="687887" y="765644"/>
                    <a:pt x="690553" y="767978"/>
                    <a:pt x="690744" y="771073"/>
                  </a:cubicBezTo>
                  <a:cubicBezTo>
                    <a:pt x="690744" y="771111"/>
                    <a:pt x="690744" y="771149"/>
                    <a:pt x="690744" y="771188"/>
                  </a:cubicBezTo>
                  <a:cubicBezTo>
                    <a:pt x="690744" y="778808"/>
                    <a:pt x="691316" y="786333"/>
                    <a:pt x="691316" y="793857"/>
                  </a:cubicBezTo>
                  <a:cubicBezTo>
                    <a:pt x="691316" y="804430"/>
                    <a:pt x="691316" y="815288"/>
                    <a:pt x="690173" y="825956"/>
                  </a:cubicBezTo>
                  <a:cubicBezTo>
                    <a:pt x="689887" y="829052"/>
                    <a:pt x="687219" y="831367"/>
                    <a:pt x="684077" y="831195"/>
                  </a:cubicBezTo>
                  <a:close/>
                  <a:moveTo>
                    <a:pt x="677980" y="723753"/>
                  </a:moveTo>
                  <a:cubicBezTo>
                    <a:pt x="675313" y="723725"/>
                    <a:pt x="672932" y="721829"/>
                    <a:pt x="672361" y="719181"/>
                  </a:cubicBezTo>
                  <a:cubicBezTo>
                    <a:pt x="668837" y="701788"/>
                    <a:pt x="664074" y="684663"/>
                    <a:pt x="658169" y="667936"/>
                  </a:cubicBezTo>
                  <a:cubicBezTo>
                    <a:pt x="657121" y="664965"/>
                    <a:pt x="658644" y="661698"/>
                    <a:pt x="661598" y="660631"/>
                  </a:cubicBezTo>
                  <a:cubicBezTo>
                    <a:pt x="661598" y="660622"/>
                    <a:pt x="661693" y="660612"/>
                    <a:pt x="661693" y="660603"/>
                  </a:cubicBezTo>
                  <a:cubicBezTo>
                    <a:pt x="664645" y="659555"/>
                    <a:pt x="667789" y="661069"/>
                    <a:pt x="668837" y="663984"/>
                  </a:cubicBezTo>
                  <a:cubicBezTo>
                    <a:pt x="668932" y="664031"/>
                    <a:pt x="668932" y="664079"/>
                    <a:pt x="668932" y="664127"/>
                  </a:cubicBezTo>
                  <a:cubicBezTo>
                    <a:pt x="675122" y="681329"/>
                    <a:pt x="679980" y="698969"/>
                    <a:pt x="683505" y="716895"/>
                  </a:cubicBezTo>
                  <a:cubicBezTo>
                    <a:pt x="684172" y="719934"/>
                    <a:pt x="682171" y="722915"/>
                    <a:pt x="679123" y="723553"/>
                  </a:cubicBezTo>
                  <a:cubicBezTo>
                    <a:pt x="679123" y="723553"/>
                    <a:pt x="679123" y="723563"/>
                    <a:pt x="679123" y="723563"/>
                  </a:cubicBezTo>
                  <a:close/>
                  <a:moveTo>
                    <a:pt x="641785" y="622407"/>
                  </a:moveTo>
                  <a:cubicBezTo>
                    <a:pt x="639690" y="622388"/>
                    <a:pt x="637785" y="621217"/>
                    <a:pt x="636738" y="619359"/>
                  </a:cubicBezTo>
                  <a:cubicBezTo>
                    <a:pt x="628451" y="603719"/>
                    <a:pt x="618926" y="588774"/>
                    <a:pt x="608163" y="574687"/>
                  </a:cubicBezTo>
                  <a:cubicBezTo>
                    <a:pt x="606352" y="572077"/>
                    <a:pt x="607020" y="568524"/>
                    <a:pt x="609686" y="566743"/>
                  </a:cubicBezTo>
                  <a:cubicBezTo>
                    <a:pt x="612067" y="565105"/>
                    <a:pt x="615306" y="565533"/>
                    <a:pt x="617211" y="567734"/>
                  </a:cubicBezTo>
                  <a:cubicBezTo>
                    <a:pt x="628260" y="582335"/>
                    <a:pt x="638165" y="597776"/>
                    <a:pt x="646834" y="613930"/>
                  </a:cubicBezTo>
                  <a:cubicBezTo>
                    <a:pt x="648358" y="616702"/>
                    <a:pt x="647310" y="620169"/>
                    <a:pt x="644548" y="621683"/>
                  </a:cubicBezTo>
                  <a:cubicBezTo>
                    <a:pt x="644548" y="621703"/>
                    <a:pt x="644452" y="621721"/>
                    <a:pt x="644452" y="621740"/>
                  </a:cubicBezTo>
                  <a:cubicBezTo>
                    <a:pt x="643595" y="622150"/>
                    <a:pt x="642738" y="622379"/>
                    <a:pt x="641785" y="622407"/>
                  </a:cubicBezTo>
                  <a:close/>
                  <a:moveTo>
                    <a:pt x="576539" y="536682"/>
                  </a:moveTo>
                  <a:cubicBezTo>
                    <a:pt x="575110" y="536654"/>
                    <a:pt x="573682" y="536111"/>
                    <a:pt x="572633" y="535158"/>
                  </a:cubicBezTo>
                  <a:cubicBezTo>
                    <a:pt x="559680" y="523109"/>
                    <a:pt x="545678" y="512327"/>
                    <a:pt x="530724" y="502964"/>
                  </a:cubicBezTo>
                  <a:cubicBezTo>
                    <a:pt x="528343" y="500897"/>
                    <a:pt x="528057" y="497287"/>
                    <a:pt x="530152" y="494906"/>
                  </a:cubicBezTo>
                  <a:cubicBezTo>
                    <a:pt x="531772" y="493001"/>
                    <a:pt x="534533" y="492401"/>
                    <a:pt x="536820" y="493439"/>
                  </a:cubicBezTo>
                  <a:cubicBezTo>
                    <a:pt x="552346" y="503221"/>
                    <a:pt x="567014" y="514441"/>
                    <a:pt x="580445" y="526966"/>
                  </a:cubicBezTo>
                  <a:cubicBezTo>
                    <a:pt x="582635" y="529224"/>
                    <a:pt x="582635" y="532806"/>
                    <a:pt x="580445" y="535063"/>
                  </a:cubicBezTo>
                  <a:cubicBezTo>
                    <a:pt x="579397" y="536168"/>
                    <a:pt x="578063" y="536844"/>
                    <a:pt x="576539" y="536968"/>
                  </a:cubicBezTo>
                  <a:close/>
                  <a:moveTo>
                    <a:pt x="485956" y="478865"/>
                  </a:moveTo>
                  <a:cubicBezTo>
                    <a:pt x="485099" y="478846"/>
                    <a:pt x="484338" y="478685"/>
                    <a:pt x="483575" y="478389"/>
                  </a:cubicBezTo>
                  <a:cubicBezTo>
                    <a:pt x="469192" y="471912"/>
                    <a:pt x="454143" y="465911"/>
                    <a:pt x="439665" y="460101"/>
                  </a:cubicBezTo>
                  <a:lnTo>
                    <a:pt x="433855" y="457815"/>
                  </a:lnTo>
                  <a:cubicBezTo>
                    <a:pt x="430902" y="456815"/>
                    <a:pt x="429283" y="453567"/>
                    <a:pt x="430235" y="450576"/>
                  </a:cubicBezTo>
                  <a:cubicBezTo>
                    <a:pt x="431283" y="447585"/>
                    <a:pt x="434521" y="445975"/>
                    <a:pt x="437474" y="446975"/>
                  </a:cubicBezTo>
                  <a:cubicBezTo>
                    <a:pt x="437760" y="447052"/>
                    <a:pt x="437951" y="447138"/>
                    <a:pt x="438140" y="447242"/>
                  </a:cubicBezTo>
                  <a:lnTo>
                    <a:pt x="443856" y="449528"/>
                  </a:lnTo>
                  <a:cubicBezTo>
                    <a:pt x="458524" y="455339"/>
                    <a:pt x="473670" y="461434"/>
                    <a:pt x="488242" y="467911"/>
                  </a:cubicBezTo>
                  <a:cubicBezTo>
                    <a:pt x="491100" y="469217"/>
                    <a:pt x="492434" y="472541"/>
                    <a:pt x="491195" y="475436"/>
                  </a:cubicBezTo>
                  <a:cubicBezTo>
                    <a:pt x="490338" y="477627"/>
                    <a:pt x="488337" y="479104"/>
                    <a:pt x="485956" y="479151"/>
                  </a:cubicBezTo>
                  <a:close/>
                  <a:moveTo>
                    <a:pt x="386325" y="437146"/>
                  </a:moveTo>
                  <a:cubicBezTo>
                    <a:pt x="385468" y="437136"/>
                    <a:pt x="384610" y="436946"/>
                    <a:pt x="383848" y="436574"/>
                  </a:cubicBezTo>
                  <a:cubicBezTo>
                    <a:pt x="372323" y="431145"/>
                    <a:pt x="362226" y="425716"/>
                    <a:pt x="352797" y="420192"/>
                  </a:cubicBezTo>
                  <a:cubicBezTo>
                    <a:pt x="347177" y="416858"/>
                    <a:pt x="341558" y="413333"/>
                    <a:pt x="336128" y="409524"/>
                  </a:cubicBezTo>
                  <a:cubicBezTo>
                    <a:pt x="333461" y="407732"/>
                    <a:pt x="332795" y="404151"/>
                    <a:pt x="334604" y="401522"/>
                  </a:cubicBezTo>
                  <a:cubicBezTo>
                    <a:pt x="336414" y="398893"/>
                    <a:pt x="339938" y="398207"/>
                    <a:pt x="342606" y="399999"/>
                  </a:cubicBezTo>
                  <a:cubicBezTo>
                    <a:pt x="347844" y="403523"/>
                    <a:pt x="353178" y="406952"/>
                    <a:pt x="358607" y="410190"/>
                  </a:cubicBezTo>
                  <a:cubicBezTo>
                    <a:pt x="368132" y="415524"/>
                    <a:pt x="377657" y="420763"/>
                    <a:pt x="388802" y="426097"/>
                  </a:cubicBezTo>
                  <a:cubicBezTo>
                    <a:pt x="391658" y="427468"/>
                    <a:pt x="392802" y="430888"/>
                    <a:pt x="391469" y="433736"/>
                  </a:cubicBezTo>
                  <a:cubicBezTo>
                    <a:pt x="390515" y="435698"/>
                    <a:pt x="388516" y="436946"/>
                    <a:pt x="386325" y="436955"/>
                  </a:cubicBezTo>
                  <a:close/>
                  <a:moveTo>
                    <a:pt x="297933" y="376091"/>
                  </a:moveTo>
                  <a:cubicBezTo>
                    <a:pt x="296408" y="376081"/>
                    <a:pt x="294981" y="375462"/>
                    <a:pt x="293933" y="374376"/>
                  </a:cubicBezTo>
                  <a:cubicBezTo>
                    <a:pt x="280978" y="361441"/>
                    <a:pt x="269072" y="347382"/>
                    <a:pt x="258594" y="332371"/>
                  </a:cubicBezTo>
                  <a:cubicBezTo>
                    <a:pt x="256785" y="329742"/>
                    <a:pt x="257451" y="326142"/>
                    <a:pt x="260023" y="324322"/>
                  </a:cubicBezTo>
                  <a:cubicBezTo>
                    <a:pt x="262691" y="322513"/>
                    <a:pt x="266310" y="323170"/>
                    <a:pt x="268119" y="325799"/>
                  </a:cubicBezTo>
                  <a:cubicBezTo>
                    <a:pt x="278216" y="340286"/>
                    <a:pt x="289646" y="353831"/>
                    <a:pt x="302220" y="366280"/>
                  </a:cubicBezTo>
                  <a:cubicBezTo>
                    <a:pt x="304410" y="368537"/>
                    <a:pt x="304410" y="372119"/>
                    <a:pt x="302220" y="374376"/>
                  </a:cubicBezTo>
                  <a:cubicBezTo>
                    <a:pt x="301171" y="375633"/>
                    <a:pt x="299552" y="376357"/>
                    <a:pt x="297933" y="376376"/>
                  </a:cubicBezTo>
                  <a:close/>
                  <a:moveTo>
                    <a:pt x="154105" y="334085"/>
                  </a:moveTo>
                  <a:cubicBezTo>
                    <a:pt x="136580" y="334124"/>
                    <a:pt x="119148" y="332466"/>
                    <a:pt x="102004" y="329133"/>
                  </a:cubicBezTo>
                  <a:cubicBezTo>
                    <a:pt x="98860" y="328523"/>
                    <a:pt x="96860" y="325522"/>
                    <a:pt x="97527" y="322417"/>
                  </a:cubicBezTo>
                  <a:cubicBezTo>
                    <a:pt x="98098" y="319312"/>
                    <a:pt x="101052" y="317283"/>
                    <a:pt x="104195" y="317893"/>
                  </a:cubicBezTo>
                  <a:cubicBezTo>
                    <a:pt x="120673" y="321074"/>
                    <a:pt x="137341" y="322665"/>
                    <a:pt x="154105" y="322655"/>
                  </a:cubicBezTo>
                  <a:lnTo>
                    <a:pt x="156773" y="322655"/>
                  </a:lnTo>
                  <a:cubicBezTo>
                    <a:pt x="159916" y="322655"/>
                    <a:pt x="162487" y="325218"/>
                    <a:pt x="162487" y="328370"/>
                  </a:cubicBezTo>
                  <a:cubicBezTo>
                    <a:pt x="162487" y="331523"/>
                    <a:pt x="159916" y="334085"/>
                    <a:pt x="156773" y="334085"/>
                  </a:cubicBezTo>
                  <a:lnTo>
                    <a:pt x="154105" y="334085"/>
                  </a:lnTo>
                  <a:close/>
                  <a:moveTo>
                    <a:pt x="210398" y="328466"/>
                  </a:moveTo>
                  <a:cubicBezTo>
                    <a:pt x="207731" y="328466"/>
                    <a:pt x="205350" y="326551"/>
                    <a:pt x="204873" y="323893"/>
                  </a:cubicBezTo>
                  <a:cubicBezTo>
                    <a:pt x="204207" y="320808"/>
                    <a:pt x="206207" y="317779"/>
                    <a:pt x="209351" y="317140"/>
                  </a:cubicBezTo>
                  <a:cubicBezTo>
                    <a:pt x="209351" y="317140"/>
                    <a:pt x="209351" y="317131"/>
                    <a:pt x="209351" y="317131"/>
                  </a:cubicBezTo>
                  <a:cubicBezTo>
                    <a:pt x="226686" y="313702"/>
                    <a:pt x="243641" y="308606"/>
                    <a:pt x="259928" y="301891"/>
                  </a:cubicBezTo>
                  <a:cubicBezTo>
                    <a:pt x="262881" y="300767"/>
                    <a:pt x="266120" y="302158"/>
                    <a:pt x="267358" y="305034"/>
                  </a:cubicBezTo>
                  <a:cubicBezTo>
                    <a:pt x="268596" y="307891"/>
                    <a:pt x="267262" y="311187"/>
                    <a:pt x="264405" y="312397"/>
                  </a:cubicBezTo>
                  <a:cubicBezTo>
                    <a:pt x="264309" y="312426"/>
                    <a:pt x="264309" y="312445"/>
                    <a:pt x="264215" y="312464"/>
                  </a:cubicBezTo>
                  <a:cubicBezTo>
                    <a:pt x="247165" y="319455"/>
                    <a:pt x="229544" y="324779"/>
                    <a:pt x="211541" y="328370"/>
                  </a:cubicBezTo>
                  <a:close/>
                  <a:moveTo>
                    <a:pt x="51616" y="313416"/>
                  </a:moveTo>
                  <a:cubicBezTo>
                    <a:pt x="50855" y="313397"/>
                    <a:pt x="50092" y="313235"/>
                    <a:pt x="49330" y="312940"/>
                  </a:cubicBezTo>
                  <a:cubicBezTo>
                    <a:pt x="32376" y="305539"/>
                    <a:pt x="16470" y="296176"/>
                    <a:pt x="1705" y="285032"/>
                  </a:cubicBezTo>
                  <a:cubicBezTo>
                    <a:pt x="-962" y="283136"/>
                    <a:pt x="-1533" y="279469"/>
                    <a:pt x="372" y="276840"/>
                  </a:cubicBezTo>
                  <a:cubicBezTo>
                    <a:pt x="2277" y="274211"/>
                    <a:pt x="5896" y="273611"/>
                    <a:pt x="8563" y="275507"/>
                  </a:cubicBezTo>
                  <a:cubicBezTo>
                    <a:pt x="22565" y="286156"/>
                    <a:pt x="37806" y="295071"/>
                    <a:pt x="53902" y="302081"/>
                  </a:cubicBezTo>
                  <a:cubicBezTo>
                    <a:pt x="56760" y="303348"/>
                    <a:pt x="58094" y="306711"/>
                    <a:pt x="56856" y="309606"/>
                  </a:cubicBezTo>
                  <a:cubicBezTo>
                    <a:pt x="56856" y="309606"/>
                    <a:pt x="56856" y="309606"/>
                    <a:pt x="56856" y="309606"/>
                  </a:cubicBezTo>
                  <a:cubicBezTo>
                    <a:pt x="56093" y="311930"/>
                    <a:pt x="54093" y="313568"/>
                    <a:pt x="51616" y="313702"/>
                  </a:cubicBezTo>
                  <a:close/>
                  <a:moveTo>
                    <a:pt x="236020" y="288175"/>
                  </a:moveTo>
                  <a:cubicBezTo>
                    <a:pt x="233830" y="288175"/>
                    <a:pt x="231830" y="286918"/>
                    <a:pt x="230877" y="284936"/>
                  </a:cubicBezTo>
                  <a:cubicBezTo>
                    <a:pt x="223066" y="268363"/>
                    <a:pt x="216684" y="251151"/>
                    <a:pt x="211827" y="233501"/>
                  </a:cubicBezTo>
                  <a:cubicBezTo>
                    <a:pt x="210969" y="230453"/>
                    <a:pt x="212780" y="227291"/>
                    <a:pt x="215827" y="226453"/>
                  </a:cubicBezTo>
                  <a:cubicBezTo>
                    <a:pt x="218876" y="225615"/>
                    <a:pt x="222019" y="227405"/>
                    <a:pt x="222876" y="230453"/>
                  </a:cubicBezTo>
                  <a:cubicBezTo>
                    <a:pt x="227543" y="247493"/>
                    <a:pt x="233734" y="264105"/>
                    <a:pt x="241355" y="280079"/>
                  </a:cubicBezTo>
                  <a:cubicBezTo>
                    <a:pt x="242688" y="282946"/>
                    <a:pt x="241450" y="286327"/>
                    <a:pt x="238592" y="287699"/>
                  </a:cubicBezTo>
                  <a:cubicBezTo>
                    <a:pt x="237831" y="288108"/>
                    <a:pt x="236877" y="288375"/>
                    <a:pt x="236020" y="288461"/>
                  </a:cubicBezTo>
                  <a:close/>
                  <a:moveTo>
                    <a:pt x="309744" y="288175"/>
                  </a:moveTo>
                  <a:cubicBezTo>
                    <a:pt x="307839" y="288175"/>
                    <a:pt x="306029" y="287203"/>
                    <a:pt x="304981" y="285603"/>
                  </a:cubicBezTo>
                  <a:cubicBezTo>
                    <a:pt x="303267" y="282965"/>
                    <a:pt x="304029" y="279469"/>
                    <a:pt x="306601" y="277697"/>
                  </a:cubicBezTo>
                  <a:cubicBezTo>
                    <a:pt x="321270" y="267982"/>
                    <a:pt x="334794" y="256704"/>
                    <a:pt x="347082" y="244074"/>
                  </a:cubicBezTo>
                  <a:cubicBezTo>
                    <a:pt x="349273" y="241788"/>
                    <a:pt x="352892" y="241702"/>
                    <a:pt x="355178" y="243884"/>
                  </a:cubicBezTo>
                  <a:cubicBezTo>
                    <a:pt x="357464" y="246065"/>
                    <a:pt x="357559" y="249694"/>
                    <a:pt x="355369" y="251980"/>
                  </a:cubicBezTo>
                  <a:cubicBezTo>
                    <a:pt x="342510" y="265210"/>
                    <a:pt x="328318" y="277021"/>
                    <a:pt x="312983" y="287222"/>
                  </a:cubicBezTo>
                  <a:cubicBezTo>
                    <a:pt x="311934" y="287718"/>
                    <a:pt x="310887" y="287918"/>
                    <a:pt x="309744" y="287794"/>
                  </a:cubicBezTo>
                  <a:close/>
                  <a:moveTo>
                    <a:pt x="383753" y="210832"/>
                  </a:moveTo>
                  <a:cubicBezTo>
                    <a:pt x="382705" y="210842"/>
                    <a:pt x="381753" y="210546"/>
                    <a:pt x="380896" y="209975"/>
                  </a:cubicBezTo>
                  <a:cubicBezTo>
                    <a:pt x="378134" y="208470"/>
                    <a:pt x="377181" y="205050"/>
                    <a:pt x="378705" y="202336"/>
                  </a:cubicBezTo>
                  <a:cubicBezTo>
                    <a:pt x="378705" y="202278"/>
                    <a:pt x="378800" y="202221"/>
                    <a:pt x="378800" y="202164"/>
                  </a:cubicBezTo>
                  <a:lnTo>
                    <a:pt x="380133" y="199878"/>
                  </a:lnTo>
                  <a:cubicBezTo>
                    <a:pt x="388230" y="185409"/>
                    <a:pt x="394612" y="170027"/>
                    <a:pt x="399183" y="154063"/>
                  </a:cubicBezTo>
                  <a:cubicBezTo>
                    <a:pt x="400326" y="151139"/>
                    <a:pt x="403660" y="149729"/>
                    <a:pt x="406613" y="150920"/>
                  </a:cubicBezTo>
                  <a:cubicBezTo>
                    <a:pt x="409090" y="151900"/>
                    <a:pt x="410519" y="154415"/>
                    <a:pt x="410137" y="157016"/>
                  </a:cubicBezTo>
                  <a:cubicBezTo>
                    <a:pt x="405375" y="173951"/>
                    <a:pt x="398613" y="190239"/>
                    <a:pt x="389849" y="205498"/>
                  </a:cubicBezTo>
                  <a:lnTo>
                    <a:pt x="388516" y="207879"/>
                  </a:lnTo>
                  <a:cubicBezTo>
                    <a:pt x="387563" y="209593"/>
                    <a:pt x="385753" y="210670"/>
                    <a:pt x="383753" y="210736"/>
                  </a:cubicBezTo>
                  <a:close/>
                  <a:moveTo>
                    <a:pt x="207636" y="185019"/>
                  </a:moveTo>
                  <a:cubicBezTo>
                    <a:pt x="204684" y="184981"/>
                    <a:pt x="202207" y="182724"/>
                    <a:pt x="201921" y="179780"/>
                  </a:cubicBezTo>
                  <a:cubicBezTo>
                    <a:pt x="201921" y="173589"/>
                    <a:pt x="201064" y="167493"/>
                    <a:pt x="200969" y="161302"/>
                  </a:cubicBezTo>
                  <a:cubicBezTo>
                    <a:pt x="200969" y="159111"/>
                    <a:pt x="200969" y="156920"/>
                    <a:pt x="200969" y="154730"/>
                  </a:cubicBezTo>
                  <a:cubicBezTo>
                    <a:pt x="200969" y="144671"/>
                    <a:pt x="201540" y="134622"/>
                    <a:pt x="202683" y="124631"/>
                  </a:cubicBezTo>
                  <a:cubicBezTo>
                    <a:pt x="203159" y="121526"/>
                    <a:pt x="205921" y="119335"/>
                    <a:pt x="209065" y="119677"/>
                  </a:cubicBezTo>
                  <a:cubicBezTo>
                    <a:pt x="212208" y="120078"/>
                    <a:pt x="214494" y="122916"/>
                    <a:pt x="214113" y="126060"/>
                  </a:cubicBezTo>
                  <a:cubicBezTo>
                    <a:pt x="212970" y="135537"/>
                    <a:pt x="212398" y="145081"/>
                    <a:pt x="212398" y="154635"/>
                  </a:cubicBezTo>
                  <a:cubicBezTo>
                    <a:pt x="212398" y="156730"/>
                    <a:pt x="212398" y="158826"/>
                    <a:pt x="212398" y="161016"/>
                  </a:cubicBezTo>
                  <a:cubicBezTo>
                    <a:pt x="212398" y="166922"/>
                    <a:pt x="212875" y="172827"/>
                    <a:pt x="213351" y="178637"/>
                  </a:cubicBezTo>
                  <a:cubicBezTo>
                    <a:pt x="213637" y="181781"/>
                    <a:pt x="211255" y="184552"/>
                    <a:pt x="208113" y="184829"/>
                  </a:cubicBezTo>
                  <a:cubicBezTo>
                    <a:pt x="208113" y="184829"/>
                    <a:pt x="208113" y="184829"/>
                    <a:pt x="208113" y="184829"/>
                  </a:cubicBezTo>
                  <a:close/>
                  <a:moveTo>
                    <a:pt x="410233" y="107771"/>
                  </a:moveTo>
                  <a:cubicBezTo>
                    <a:pt x="407280" y="107733"/>
                    <a:pt x="404898" y="105524"/>
                    <a:pt x="404613" y="102628"/>
                  </a:cubicBezTo>
                  <a:cubicBezTo>
                    <a:pt x="404232" y="98085"/>
                    <a:pt x="403565" y="93570"/>
                    <a:pt x="402708" y="89102"/>
                  </a:cubicBezTo>
                  <a:cubicBezTo>
                    <a:pt x="400136" y="76777"/>
                    <a:pt x="395373" y="65004"/>
                    <a:pt x="388706" y="54336"/>
                  </a:cubicBezTo>
                  <a:cubicBezTo>
                    <a:pt x="387087" y="51650"/>
                    <a:pt x="387849" y="48135"/>
                    <a:pt x="390515" y="46468"/>
                  </a:cubicBezTo>
                  <a:cubicBezTo>
                    <a:pt x="390611" y="46459"/>
                    <a:pt x="390611" y="46440"/>
                    <a:pt x="390611" y="46430"/>
                  </a:cubicBezTo>
                  <a:cubicBezTo>
                    <a:pt x="393278" y="44763"/>
                    <a:pt x="396707" y="45535"/>
                    <a:pt x="398327" y="48154"/>
                  </a:cubicBezTo>
                  <a:cubicBezTo>
                    <a:pt x="398422" y="48183"/>
                    <a:pt x="398422" y="48211"/>
                    <a:pt x="398422" y="48240"/>
                  </a:cubicBezTo>
                  <a:cubicBezTo>
                    <a:pt x="405852" y="60098"/>
                    <a:pt x="411090" y="73195"/>
                    <a:pt x="413852" y="86911"/>
                  </a:cubicBezTo>
                  <a:cubicBezTo>
                    <a:pt x="414805" y="91760"/>
                    <a:pt x="415566" y="96656"/>
                    <a:pt x="415948" y="101580"/>
                  </a:cubicBezTo>
                  <a:cubicBezTo>
                    <a:pt x="416234" y="104704"/>
                    <a:pt x="413948" y="107466"/>
                    <a:pt x="410804" y="107771"/>
                  </a:cubicBezTo>
                  <a:close/>
                  <a:moveTo>
                    <a:pt x="222400" y="79196"/>
                  </a:moveTo>
                  <a:cubicBezTo>
                    <a:pt x="221542" y="79196"/>
                    <a:pt x="220780" y="79006"/>
                    <a:pt x="220019" y="78625"/>
                  </a:cubicBezTo>
                  <a:cubicBezTo>
                    <a:pt x="217161" y="77329"/>
                    <a:pt x="215923" y="73967"/>
                    <a:pt x="217161" y="71100"/>
                  </a:cubicBezTo>
                  <a:cubicBezTo>
                    <a:pt x="220590" y="63690"/>
                    <a:pt x="224591" y="56584"/>
                    <a:pt x="229162" y="49860"/>
                  </a:cubicBezTo>
                  <a:cubicBezTo>
                    <a:pt x="235259" y="41011"/>
                    <a:pt x="242498" y="33038"/>
                    <a:pt x="250689" y="26142"/>
                  </a:cubicBezTo>
                  <a:cubicBezTo>
                    <a:pt x="253356" y="24390"/>
                    <a:pt x="256881" y="25104"/>
                    <a:pt x="258594" y="27733"/>
                  </a:cubicBezTo>
                  <a:cubicBezTo>
                    <a:pt x="260119" y="29943"/>
                    <a:pt x="259833" y="32876"/>
                    <a:pt x="258023" y="34810"/>
                  </a:cubicBezTo>
                  <a:cubicBezTo>
                    <a:pt x="250784" y="41144"/>
                    <a:pt x="244402" y="48374"/>
                    <a:pt x="238973" y="56336"/>
                  </a:cubicBezTo>
                  <a:cubicBezTo>
                    <a:pt x="234782" y="62385"/>
                    <a:pt x="231067" y="68757"/>
                    <a:pt x="227924" y="75386"/>
                  </a:cubicBezTo>
                  <a:cubicBezTo>
                    <a:pt x="227067" y="77682"/>
                    <a:pt x="224877" y="79178"/>
                    <a:pt x="222400" y="79101"/>
                  </a:cubicBezTo>
                  <a:close/>
                  <a:moveTo>
                    <a:pt x="354797" y="20427"/>
                  </a:moveTo>
                  <a:cubicBezTo>
                    <a:pt x="353844" y="20389"/>
                    <a:pt x="352987" y="20160"/>
                    <a:pt x="352131" y="19760"/>
                  </a:cubicBezTo>
                  <a:cubicBezTo>
                    <a:pt x="345177" y="16112"/>
                    <a:pt x="337652" y="13607"/>
                    <a:pt x="329841" y="12331"/>
                  </a:cubicBezTo>
                  <a:cubicBezTo>
                    <a:pt x="321079" y="10807"/>
                    <a:pt x="312125" y="10807"/>
                    <a:pt x="303363" y="12331"/>
                  </a:cubicBezTo>
                  <a:cubicBezTo>
                    <a:pt x="300219" y="12912"/>
                    <a:pt x="297266" y="10864"/>
                    <a:pt x="296694" y="7759"/>
                  </a:cubicBezTo>
                  <a:cubicBezTo>
                    <a:pt x="296123" y="4654"/>
                    <a:pt x="298123" y="1672"/>
                    <a:pt x="301266" y="1092"/>
                  </a:cubicBezTo>
                  <a:cubicBezTo>
                    <a:pt x="311363" y="-671"/>
                    <a:pt x="321555" y="-671"/>
                    <a:pt x="331652" y="1092"/>
                  </a:cubicBezTo>
                  <a:cubicBezTo>
                    <a:pt x="340605" y="2635"/>
                    <a:pt x="349273" y="5520"/>
                    <a:pt x="357369" y="9664"/>
                  </a:cubicBezTo>
                  <a:cubicBezTo>
                    <a:pt x="360131" y="11102"/>
                    <a:pt x="361274" y="14541"/>
                    <a:pt x="359845" y="17350"/>
                  </a:cubicBezTo>
                  <a:cubicBezTo>
                    <a:pt x="359845" y="17360"/>
                    <a:pt x="359845" y="17370"/>
                    <a:pt x="359845" y="17379"/>
                  </a:cubicBezTo>
                  <a:cubicBezTo>
                    <a:pt x="358893" y="19246"/>
                    <a:pt x="356893" y="20389"/>
                    <a:pt x="354797" y="203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171500" y="454135"/>
            <a:ext cx="8796105" cy="4354853"/>
            <a:chOff x="171500" y="454135"/>
            <a:chExt cx="8796105" cy="4354853"/>
          </a:xfrm>
        </p:grpSpPr>
        <p:sp>
          <p:nvSpPr>
            <p:cNvPr id="37" name="Google Shape;37;p4"/>
            <p:cNvSpPr/>
            <p:nvPr/>
          </p:nvSpPr>
          <p:spPr>
            <a:xfrm>
              <a:off x="171500" y="42050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>
              <a:off x="8909673" y="407763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5400000">
              <a:off x="8092096" y="454327"/>
              <a:ext cx="33140" cy="32755"/>
            </a:xfrm>
            <a:custGeom>
              <a:avLst/>
              <a:gdLst/>
              <a:ahLst/>
              <a:cxnLst/>
              <a:rect l="l" t="t" r="r" b="b"/>
              <a:pathLst>
                <a:path w="33140" h="32755" extrusionOk="0">
                  <a:moveTo>
                    <a:pt x="14619" y="32622"/>
                  </a:moveTo>
                  <a:lnTo>
                    <a:pt x="14048" y="32622"/>
                  </a:lnTo>
                  <a:cubicBezTo>
                    <a:pt x="8276" y="32812"/>
                    <a:pt x="2999" y="29393"/>
                    <a:pt x="808" y="24050"/>
                  </a:cubicBezTo>
                  <a:cubicBezTo>
                    <a:pt x="-1373" y="17392"/>
                    <a:pt x="275" y="10076"/>
                    <a:pt x="5094" y="5000"/>
                  </a:cubicBezTo>
                  <a:cubicBezTo>
                    <a:pt x="9743" y="85"/>
                    <a:pt x="16934" y="-1468"/>
                    <a:pt x="23192" y="1094"/>
                  </a:cubicBezTo>
                  <a:cubicBezTo>
                    <a:pt x="30126" y="3771"/>
                    <a:pt x="34136" y="11038"/>
                    <a:pt x="32717" y="18334"/>
                  </a:cubicBezTo>
                  <a:cubicBezTo>
                    <a:pt x="31917" y="21630"/>
                    <a:pt x="30202" y="24640"/>
                    <a:pt x="27764" y="27002"/>
                  </a:cubicBezTo>
                  <a:cubicBezTo>
                    <a:pt x="24278" y="30508"/>
                    <a:pt x="19563" y="32527"/>
                    <a:pt x="14619" y="32622"/>
                  </a:cubicBezTo>
                  <a:close/>
                  <a:moveTo>
                    <a:pt x="14619" y="23097"/>
                  </a:moveTo>
                  <a:cubicBezTo>
                    <a:pt x="17229" y="22964"/>
                    <a:pt x="19706" y="21887"/>
                    <a:pt x="21573" y="20049"/>
                  </a:cubicBezTo>
                  <a:cubicBezTo>
                    <a:pt x="22697" y="19030"/>
                    <a:pt x="23497" y="17706"/>
                    <a:pt x="23859" y="16239"/>
                  </a:cubicBezTo>
                  <a:cubicBezTo>
                    <a:pt x="24268" y="13505"/>
                    <a:pt x="22725" y="10857"/>
                    <a:pt x="20144" y="9857"/>
                  </a:cubicBezTo>
                  <a:cubicBezTo>
                    <a:pt x="17430" y="8657"/>
                    <a:pt x="14258" y="9305"/>
                    <a:pt x="12238" y="11476"/>
                  </a:cubicBezTo>
                  <a:cubicBezTo>
                    <a:pt x="9914" y="13867"/>
                    <a:pt x="9009" y="17296"/>
                    <a:pt x="9857" y="20525"/>
                  </a:cubicBezTo>
                  <a:cubicBezTo>
                    <a:pt x="9857" y="21097"/>
                    <a:pt x="10904" y="23002"/>
                    <a:pt x="14619" y="230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5400000">
              <a:off x="8833973" y="10164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5400000">
              <a:off x="685785" y="4751057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-292510" y="-683942"/>
            <a:ext cx="9956776" cy="6078856"/>
            <a:chOff x="-292510" y="-683942"/>
            <a:chExt cx="9956776" cy="6078856"/>
          </a:xfrm>
        </p:grpSpPr>
        <p:sp>
          <p:nvSpPr>
            <p:cNvPr id="368" name="Google Shape;368;p22"/>
            <p:cNvSpPr/>
            <p:nvPr/>
          </p:nvSpPr>
          <p:spPr>
            <a:xfrm rot="-5400000">
              <a:off x="-339987" y="3860552"/>
              <a:ext cx="1581839" cy="1486885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 rot="4495252">
              <a:off x="7950750" y="-470415"/>
              <a:ext cx="1580909" cy="148601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2"/>
          <p:cNvGrpSpPr/>
          <p:nvPr/>
        </p:nvGrpSpPr>
        <p:grpSpPr>
          <a:xfrm>
            <a:off x="7429824" y="4282808"/>
            <a:ext cx="1714173" cy="860683"/>
            <a:chOff x="2214526" y="-2020675"/>
            <a:chExt cx="2071008" cy="1039849"/>
          </a:xfrm>
        </p:grpSpPr>
        <p:sp>
          <p:nvSpPr>
            <p:cNvPr id="371" name="Google Shape;371;p22"/>
            <p:cNvSpPr/>
            <p:nvPr/>
          </p:nvSpPr>
          <p:spPr>
            <a:xfrm>
              <a:off x="2221405" y="-1945351"/>
              <a:ext cx="1287187" cy="849207"/>
            </a:xfrm>
            <a:custGeom>
              <a:avLst/>
              <a:gdLst/>
              <a:ahLst/>
              <a:cxnLst/>
              <a:rect l="l" t="t" r="r" b="b"/>
              <a:pathLst>
                <a:path w="1287187" h="849207" extrusionOk="0">
                  <a:moveTo>
                    <a:pt x="420936" y="848977"/>
                  </a:moveTo>
                  <a:cubicBezTo>
                    <a:pt x="418898" y="848958"/>
                    <a:pt x="417022" y="847872"/>
                    <a:pt x="415984" y="846120"/>
                  </a:cubicBezTo>
                  <a:lnTo>
                    <a:pt x="27" y="136221"/>
                  </a:lnTo>
                  <a:cubicBezTo>
                    <a:pt x="-1459" y="133668"/>
                    <a:pt x="-754" y="130411"/>
                    <a:pt x="1646" y="128696"/>
                  </a:cubicBezTo>
                  <a:cubicBezTo>
                    <a:pt x="360738" y="-131050"/>
                    <a:pt x="807270" y="81643"/>
                    <a:pt x="811747" y="83834"/>
                  </a:cubicBezTo>
                  <a:cubicBezTo>
                    <a:pt x="812614" y="84243"/>
                    <a:pt x="813376" y="84862"/>
                    <a:pt x="813938" y="85643"/>
                  </a:cubicBezTo>
                  <a:lnTo>
                    <a:pt x="1285330" y="762395"/>
                  </a:lnTo>
                  <a:cubicBezTo>
                    <a:pt x="1286807" y="764404"/>
                    <a:pt x="1286807" y="767148"/>
                    <a:pt x="1285330" y="769158"/>
                  </a:cubicBezTo>
                  <a:cubicBezTo>
                    <a:pt x="1283740" y="771091"/>
                    <a:pt x="1281111" y="771815"/>
                    <a:pt x="1278758" y="770967"/>
                  </a:cubicBezTo>
                  <a:cubicBezTo>
                    <a:pt x="897282" y="629330"/>
                    <a:pt x="428175" y="846215"/>
                    <a:pt x="423508" y="848406"/>
                  </a:cubicBezTo>
                  <a:cubicBezTo>
                    <a:pt x="422708" y="848786"/>
                    <a:pt x="421822" y="848986"/>
                    <a:pt x="420936" y="848977"/>
                  </a:cubicBezTo>
                  <a:close/>
                  <a:moveTo>
                    <a:pt x="12504" y="134602"/>
                  </a:moveTo>
                  <a:lnTo>
                    <a:pt x="422937" y="835928"/>
                  </a:lnTo>
                  <a:cubicBezTo>
                    <a:pt x="472848" y="813639"/>
                    <a:pt x="903473" y="630378"/>
                    <a:pt x="1265423" y="754203"/>
                  </a:cubicBezTo>
                  <a:lnTo>
                    <a:pt x="804984" y="93454"/>
                  </a:lnTo>
                  <a:cubicBezTo>
                    <a:pt x="778505" y="81452"/>
                    <a:pt x="355690" y="-109048"/>
                    <a:pt x="12504" y="134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025877" y="-2020675"/>
              <a:ext cx="1259657" cy="846990"/>
            </a:xfrm>
            <a:custGeom>
              <a:avLst/>
              <a:gdLst/>
              <a:ahLst/>
              <a:cxnLst/>
              <a:rect l="l" t="t" r="r" b="b"/>
              <a:pathLst>
                <a:path w="1259657" h="846990" extrusionOk="0">
                  <a:moveTo>
                    <a:pt x="476191" y="846672"/>
                  </a:moveTo>
                  <a:cubicBezTo>
                    <a:pt x="475115" y="846672"/>
                    <a:pt x="474057" y="846377"/>
                    <a:pt x="473143" y="845816"/>
                  </a:cubicBezTo>
                  <a:cubicBezTo>
                    <a:pt x="470495" y="844110"/>
                    <a:pt x="469695" y="840595"/>
                    <a:pt x="471333" y="837910"/>
                  </a:cubicBezTo>
                  <a:cubicBezTo>
                    <a:pt x="534674" y="737135"/>
                    <a:pt x="685931" y="692177"/>
                    <a:pt x="920913" y="704560"/>
                  </a:cubicBezTo>
                  <a:cubicBezTo>
                    <a:pt x="1028165" y="710979"/>
                    <a:pt x="1134845" y="725924"/>
                    <a:pt x="1239715" y="749232"/>
                  </a:cubicBezTo>
                  <a:lnTo>
                    <a:pt x="766513" y="58574"/>
                  </a:lnTo>
                  <a:cubicBezTo>
                    <a:pt x="304265" y="-93064"/>
                    <a:pt x="11466" y="166302"/>
                    <a:pt x="8990" y="168493"/>
                  </a:cubicBezTo>
                  <a:cubicBezTo>
                    <a:pt x="6761" y="170731"/>
                    <a:pt x="3141" y="170731"/>
                    <a:pt x="903" y="168502"/>
                  </a:cubicBezTo>
                  <a:cubicBezTo>
                    <a:pt x="903" y="168502"/>
                    <a:pt x="903" y="168493"/>
                    <a:pt x="894" y="168493"/>
                  </a:cubicBezTo>
                  <a:cubicBezTo>
                    <a:pt x="-1298" y="166235"/>
                    <a:pt x="-1298" y="162654"/>
                    <a:pt x="894" y="160396"/>
                  </a:cubicBezTo>
                  <a:cubicBezTo>
                    <a:pt x="3846" y="157729"/>
                    <a:pt x="302836" y="-106304"/>
                    <a:pt x="772419" y="48287"/>
                  </a:cubicBezTo>
                  <a:cubicBezTo>
                    <a:pt x="773619" y="48668"/>
                    <a:pt x="774657" y="49439"/>
                    <a:pt x="775371" y="50478"/>
                  </a:cubicBezTo>
                  <a:lnTo>
                    <a:pt x="1257908" y="755328"/>
                  </a:lnTo>
                  <a:cubicBezTo>
                    <a:pt x="1259241" y="757281"/>
                    <a:pt x="1259241" y="759852"/>
                    <a:pt x="1257908" y="761805"/>
                  </a:cubicBezTo>
                  <a:cubicBezTo>
                    <a:pt x="1256479" y="763700"/>
                    <a:pt x="1254097" y="764595"/>
                    <a:pt x="1251811" y="764091"/>
                  </a:cubicBezTo>
                  <a:cubicBezTo>
                    <a:pt x="1245621" y="762471"/>
                    <a:pt x="627352" y="612453"/>
                    <a:pt x="481525" y="844767"/>
                  </a:cubicBezTo>
                  <a:cubicBezTo>
                    <a:pt x="480210" y="846301"/>
                    <a:pt x="478181" y="847025"/>
                    <a:pt x="476191" y="846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2214526" y="-1784316"/>
              <a:ext cx="2044384" cy="762848"/>
            </a:xfrm>
            <a:custGeom>
              <a:avLst/>
              <a:gdLst/>
              <a:ahLst/>
              <a:cxnLst/>
              <a:rect l="l" t="t" r="r" b="b"/>
              <a:pathLst>
                <a:path w="2044384" h="762848" extrusionOk="0">
                  <a:moveTo>
                    <a:pt x="437055" y="762618"/>
                  </a:moveTo>
                  <a:lnTo>
                    <a:pt x="436102" y="762618"/>
                  </a:lnTo>
                  <a:cubicBezTo>
                    <a:pt x="434435" y="762304"/>
                    <a:pt x="432988" y="761304"/>
                    <a:pt x="432102" y="759856"/>
                  </a:cubicBezTo>
                  <a:lnTo>
                    <a:pt x="143" y="20621"/>
                  </a:lnTo>
                  <a:cubicBezTo>
                    <a:pt x="-1047" y="18725"/>
                    <a:pt x="-1047" y="16325"/>
                    <a:pt x="143" y="14430"/>
                  </a:cubicBezTo>
                  <a:cubicBezTo>
                    <a:pt x="8106" y="4447"/>
                    <a:pt x="20460" y="-991"/>
                    <a:pt x="33195" y="-144"/>
                  </a:cubicBezTo>
                  <a:cubicBezTo>
                    <a:pt x="36347" y="-144"/>
                    <a:pt x="38910" y="2419"/>
                    <a:pt x="38910" y="5571"/>
                  </a:cubicBezTo>
                  <a:cubicBezTo>
                    <a:pt x="38910" y="8724"/>
                    <a:pt x="36347" y="11286"/>
                    <a:pt x="33195" y="11286"/>
                  </a:cubicBezTo>
                  <a:cubicBezTo>
                    <a:pt x="25584" y="10886"/>
                    <a:pt x="18107" y="13448"/>
                    <a:pt x="12335" y="18430"/>
                  </a:cubicBezTo>
                  <a:lnTo>
                    <a:pt x="438769" y="748045"/>
                  </a:lnTo>
                  <a:cubicBezTo>
                    <a:pt x="688896" y="530018"/>
                    <a:pt x="1245251" y="615743"/>
                    <a:pt x="1250871" y="616695"/>
                  </a:cubicBezTo>
                  <a:cubicBezTo>
                    <a:pt x="1251404" y="616600"/>
                    <a:pt x="1251957" y="616600"/>
                    <a:pt x="1252490" y="616695"/>
                  </a:cubicBezTo>
                  <a:cubicBezTo>
                    <a:pt x="1298972" y="638889"/>
                    <a:pt x="1314974" y="609171"/>
                    <a:pt x="1315641" y="607837"/>
                  </a:cubicBezTo>
                  <a:cubicBezTo>
                    <a:pt x="1315936" y="607323"/>
                    <a:pt x="1316288" y="606846"/>
                    <a:pt x="1316688" y="606409"/>
                  </a:cubicBezTo>
                  <a:cubicBezTo>
                    <a:pt x="1514523" y="409241"/>
                    <a:pt x="1943529" y="546687"/>
                    <a:pt x="2026111" y="575738"/>
                  </a:cubicBezTo>
                  <a:lnTo>
                    <a:pt x="1991820" y="509634"/>
                  </a:lnTo>
                  <a:cubicBezTo>
                    <a:pt x="1990106" y="506986"/>
                    <a:pt x="1990868" y="503453"/>
                    <a:pt x="1993535" y="501729"/>
                  </a:cubicBezTo>
                  <a:cubicBezTo>
                    <a:pt x="1996107" y="500005"/>
                    <a:pt x="1999631" y="500757"/>
                    <a:pt x="2001441" y="503395"/>
                  </a:cubicBezTo>
                  <a:cubicBezTo>
                    <a:pt x="2001632" y="503710"/>
                    <a:pt x="2001822" y="504043"/>
                    <a:pt x="2001917" y="504396"/>
                  </a:cubicBezTo>
                  <a:lnTo>
                    <a:pt x="2042970" y="583453"/>
                  </a:lnTo>
                  <a:cubicBezTo>
                    <a:pt x="2044113" y="585568"/>
                    <a:pt x="2043732" y="588130"/>
                    <a:pt x="2042208" y="589930"/>
                  </a:cubicBezTo>
                  <a:cubicBezTo>
                    <a:pt x="2040588" y="591683"/>
                    <a:pt x="2038112" y="592283"/>
                    <a:pt x="2035826" y="591454"/>
                  </a:cubicBezTo>
                  <a:cubicBezTo>
                    <a:pt x="2030873" y="589549"/>
                    <a:pt x="1538716" y="402478"/>
                    <a:pt x="1325357" y="613933"/>
                  </a:cubicBezTo>
                  <a:cubicBezTo>
                    <a:pt x="1321642" y="620029"/>
                    <a:pt x="1299639" y="651557"/>
                    <a:pt x="1248299" y="627363"/>
                  </a:cubicBezTo>
                  <a:cubicBezTo>
                    <a:pt x="1145095" y="613066"/>
                    <a:pt x="1040873" y="607494"/>
                    <a:pt x="936736" y="610694"/>
                  </a:cubicBezTo>
                  <a:cubicBezTo>
                    <a:pt x="780717" y="615838"/>
                    <a:pt x="568024" y="646032"/>
                    <a:pt x="440865" y="760713"/>
                  </a:cubicBezTo>
                  <a:cubicBezTo>
                    <a:pt x="439884" y="761818"/>
                    <a:pt x="438522" y="762494"/>
                    <a:pt x="437055" y="7626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216861" y="-1751302"/>
              <a:ext cx="2004185" cy="770476"/>
            </a:xfrm>
            <a:custGeom>
              <a:avLst/>
              <a:gdLst/>
              <a:ahLst/>
              <a:cxnLst/>
              <a:rect l="l" t="t" r="r" b="b"/>
              <a:pathLst>
                <a:path w="2004185" h="770476" extrusionOk="0">
                  <a:moveTo>
                    <a:pt x="447007" y="770181"/>
                  </a:moveTo>
                  <a:lnTo>
                    <a:pt x="447007" y="770181"/>
                  </a:lnTo>
                  <a:cubicBezTo>
                    <a:pt x="445197" y="770000"/>
                    <a:pt x="443569" y="768971"/>
                    <a:pt x="442626" y="767419"/>
                  </a:cubicBezTo>
                  <a:lnTo>
                    <a:pt x="-1" y="14944"/>
                  </a:lnTo>
                  <a:cubicBezTo>
                    <a:pt x="-1506" y="12238"/>
                    <a:pt x="-677" y="8838"/>
                    <a:pt x="1904" y="7133"/>
                  </a:cubicBezTo>
                  <a:lnTo>
                    <a:pt x="12381" y="656"/>
                  </a:lnTo>
                  <a:cubicBezTo>
                    <a:pt x="15049" y="-1030"/>
                    <a:pt x="18582" y="-239"/>
                    <a:pt x="20268" y="2428"/>
                  </a:cubicBezTo>
                  <a:cubicBezTo>
                    <a:pt x="20268" y="2447"/>
                    <a:pt x="20278" y="2456"/>
                    <a:pt x="20287" y="2466"/>
                  </a:cubicBezTo>
                  <a:cubicBezTo>
                    <a:pt x="21954" y="5085"/>
                    <a:pt x="21182" y="8562"/>
                    <a:pt x="18563" y="10229"/>
                  </a:cubicBezTo>
                  <a:cubicBezTo>
                    <a:pt x="18534" y="10238"/>
                    <a:pt x="18506" y="10257"/>
                    <a:pt x="18477" y="10276"/>
                  </a:cubicBezTo>
                  <a:lnTo>
                    <a:pt x="12763" y="13896"/>
                  </a:lnTo>
                  <a:lnTo>
                    <a:pt x="448436" y="755226"/>
                  </a:lnTo>
                  <a:cubicBezTo>
                    <a:pt x="657986" y="523293"/>
                    <a:pt x="1224247" y="605208"/>
                    <a:pt x="1230058" y="606065"/>
                  </a:cubicBezTo>
                  <a:cubicBezTo>
                    <a:pt x="1230762" y="606160"/>
                    <a:pt x="1231439" y="606379"/>
                    <a:pt x="1232057" y="606732"/>
                  </a:cubicBezTo>
                  <a:cubicBezTo>
                    <a:pt x="1307401" y="650451"/>
                    <a:pt x="1346357" y="593968"/>
                    <a:pt x="1347501" y="591492"/>
                  </a:cubicBezTo>
                  <a:cubicBezTo>
                    <a:pt x="1347910" y="590892"/>
                    <a:pt x="1348425" y="590377"/>
                    <a:pt x="1349025" y="589968"/>
                  </a:cubicBezTo>
                  <a:cubicBezTo>
                    <a:pt x="1591626" y="419375"/>
                    <a:pt x="1913857" y="553963"/>
                    <a:pt x="1985866" y="587682"/>
                  </a:cubicBezTo>
                  <a:lnTo>
                    <a:pt x="1961101" y="534247"/>
                  </a:lnTo>
                  <a:cubicBezTo>
                    <a:pt x="1959863" y="531351"/>
                    <a:pt x="1961101" y="527998"/>
                    <a:pt x="1963959" y="526626"/>
                  </a:cubicBezTo>
                  <a:cubicBezTo>
                    <a:pt x="1966816" y="525341"/>
                    <a:pt x="1970150" y="526569"/>
                    <a:pt x="1971483" y="529389"/>
                  </a:cubicBezTo>
                  <a:lnTo>
                    <a:pt x="2002916" y="597492"/>
                  </a:lnTo>
                  <a:cubicBezTo>
                    <a:pt x="2004249" y="600369"/>
                    <a:pt x="2002916" y="603750"/>
                    <a:pt x="2000058" y="605046"/>
                  </a:cubicBezTo>
                  <a:cubicBezTo>
                    <a:pt x="1998439" y="605751"/>
                    <a:pt x="1996629" y="605703"/>
                    <a:pt x="1995106" y="604922"/>
                  </a:cubicBezTo>
                  <a:cubicBezTo>
                    <a:pt x="1991391" y="603017"/>
                    <a:pt x="1623631" y="411469"/>
                    <a:pt x="1356359" y="598826"/>
                  </a:cubicBezTo>
                  <a:cubicBezTo>
                    <a:pt x="1350358" y="607017"/>
                    <a:pt x="1305876" y="662168"/>
                    <a:pt x="1227295" y="617209"/>
                  </a:cubicBezTo>
                  <a:cubicBezTo>
                    <a:pt x="1199387" y="613209"/>
                    <a:pt x="648842" y="538914"/>
                    <a:pt x="451865" y="768562"/>
                  </a:cubicBezTo>
                  <a:cubicBezTo>
                    <a:pt x="450598" y="769848"/>
                    <a:pt x="448788" y="770457"/>
                    <a:pt x="447007" y="7701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3296276" y="-1732141"/>
              <a:ext cx="486898" cy="427780"/>
            </a:xfrm>
            <a:custGeom>
              <a:avLst/>
              <a:gdLst/>
              <a:ahLst/>
              <a:cxnLst/>
              <a:rect l="l" t="t" r="r" b="b"/>
              <a:pathLst>
                <a:path w="486898" h="427780" extrusionOk="0">
                  <a:moveTo>
                    <a:pt x="215793" y="427551"/>
                  </a:moveTo>
                  <a:cubicBezTo>
                    <a:pt x="213774" y="427551"/>
                    <a:pt x="211898" y="426503"/>
                    <a:pt x="210841" y="424788"/>
                  </a:cubicBezTo>
                  <a:lnTo>
                    <a:pt x="52" y="77793"/>
                  </a:lnTo>
                  <a:cubicBezTo>
                    <a:pt x="-691" y="76497"/>
                    <a:pt x="-929" y="74973"/>
                    <a:pt x="-614" y="73506"/>
                  </a:cubicBezTo>
                  <a:cubicBezTo>
                    <a:pt x="-252" y="72011"/>
                    <a:pt x="709" y="70735"/>
                    <a:pt x="2052" y="69982"/>
                  </a:cubicBezTo>
                  <a:cubicBezTo>
                    <a:pt x="3100" y="69315"/>
                    <a:pt x="104923" y="10165"/>
                    <a:pt x="287802" y="-217"/>
                  </a:cubicBezTo>
                  <a:cubicBezTo>
                    <a:pt x="289955" y="-360"/>
                    <a:pt x="292012" y="707"/>
                    <a:pt x="293136" y="2545"/>
                  </a:cubicBezTo>
                  <a:lnTo>
                    <a:pt x="485541" y="329919"/>
                  </a:lnTo>
                  <a:cubicBezTo>
                    <a:pt x="486351" y="331500"/>
                    <a:pt x="486351" y="333387"/>
                    <a:pt x="485541" y="334968"/>
                  </a:cubicBezTo>
                  <a:cubicBezTo>
                    <a:pt x="484913" y="336653"/>
                    <a:pt x="483484" y="337901"/>
                    <a:pt x="481732" y="338301"/>
                  </a:cubicBezTo>
                  <a:cubicBezTo>
                    <a:pt x="479636" y="338873"/>
                    <a:pt x="278849" y="390879"/>
                    <a:pt x="218651" y="426693"/>
                  </a:cubicBezTo>
                  <a:cubicBezTo>
                    <a:pt x="217803" y="427246"/>
                    <a:pt x="216812" y="427551"/>
                    <a:pt x="215793" y="427551"/>
                  </a:cubicBezTo>
                  <a:close/>
                  <a:moveTo>
                    <a:pt x="13006" y="77031"/>
                  </a:moveTo>
                  <a:lnTo>
                    <a:pt x="217794" y="414120"/>
                  </a:lnTo>
                  <a:cubicBezTo>
                    <a:pt x="277611" y="381259"/>
                    <a:pt x="435059" y="338777"/>
                    <a:pt x="471540" y="329157"/>
                  </a:cubicBezTo>
                  <a:lnTo>
                    <a:pt x="284659" y="11118"/>
                  </a:lnTo>
                  <a:cubicBezTo>
                    <a:pt x="129878" y="20643"/>
                    <a:pt x="35200" y="65410"/>
                    <a:pt x="13006" y="770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2860897" y="-1848639"/>
              <a:ext cx="359225" cy="350084"/>
            </a:xfrm>
            <a:custGeom>
              <a:avLst/>
              <a:gdLst/>
              <a:ahLst/>
              <a:cxnLst/>
              <a:rect l="l" t="t" r="r" b="b"/>
              <a:pathLst>
                <a:path w="359225" h="350084" extrusionOk="0">
                  <a:moveTo>
                    <a:pt x="233405" y="349834"/>
                  </a:moveTo>
                  <a:cubicBezTo>
                    <a:pt x="231500" y="349872"/>
                    <a:pt x="229710" y="348938"/>
                    <a:pt x="228643" y="347357"/>
                  </a:cubicBezTo>
                  <a:lnTo>
                    <a:pt x="43" y="8648"/>
                  </a:lnTo>
                  <a:cubicBezTo>
                    <a:pt x="-1014" y="6857"/>
                    <a:pt x="-1014" y="4629"/>
                    <a:pt x="43" y="2838"/>
                  </a:cubicBezTo>
                  <a:cubicBezTo>
                    <a:pt x="1014" y="1000"/>
                    <a:pt x="2910" y="-172"/>
                    <a:pt x="4996" y="-210"/>
                  </a:cubicBezTo>
                  <a:cubicBezTo>
                    <a:pt x="8234" y="-210"/>
                    <a:pt x="87482" y="-1829"/>
                    <a:pt x="141203" y="24174"/>
                  </a:cubicBezTo>
                  <a:cubicBezTo>
                    <a:pt x="142070" y="24584"/>
                    <a:pt x="142832" y="25203"/>
                    <a:pt x="143394" y="25984"/>
                  </a:cubicBezTo>
                  <a:lnTo>
                    <a:pt x="357612" y="333546"/>
                  </a:lnTo>
                  <a:cubicBezTo>
                    <a:pt x="358764" y="335413"/>
                    <a:pt x="358764" y="337775"/>
                    <a:pt x="357612" y="339642"/>
                  </a:cubicBezTo>
                  <a:cubicBezTo>
                    <a:pt x="356564" y="341566"/>
                    <a:pt x="354468" y="342690"/>
                    <a:pt x="352277" y="342499"/>
                  </a:cubicBezTo>
                  <a:cubicBezTo>
                    <a:pt x="351516" y="342499"/>
                    <a:pt x="276077" y="337261"/>
                    <a:pt x="235311" y="349643"/>
                  </a:cubicBezTo>
                  <a:cubicBezTo>
                    <a:pt x="234691" y="349834"/>
                    <a:pt x="234044" y="349891"/>
                    <a:pt x="233405" y="349834"/>
                  </a:cubicBezTo>
                  <a:close/>
                  <a:moveTo>
                    <a:pt x="15283" y="11315"/>
                  </a:moveTo>
                  <a:lnTo>
                    <a:pt x="235787" y="337166"/>
                  </a:lnTo>
                  <a:cubicBezTo>
                    <a:pt x="269029" y="328307"/>
                    <a:pt x="318464" y="329165"/>
                    <a:pt x="340562" y="330117"/>
                  </a:cubicBezTo>
                  <a:lnTo>
                    <a:pt x="133964" y="33413"/>
                  </a:lnTo>
                  <a:cubicBezTo>
                    <a:pt x="94436" y="15030"/>
                    <a:pt x="38524" y="11791"/>
                    <a:pt x="15283" y="11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2300249" y="-1859167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0" y="113303"/>
                    <a:pt x="-731" y="110760"/>
                    <a:pt x="-750" y="107607"/>
                  </a:cubicBezTo>
                  <a:cubicBezTo>
                    <a:pt x="-760" y="105740"/>
                    <a:pt x="146" y="103978"/>
                    <a:pt x="1669" y="102902"/>
                  </a:cubicBezTo>
                  <a:cubicBezTo>
                    <a:pt x="230269" y="-57880"/>
                    <a:pt x="528878" y="17177"/>
                    <a:pt x="531831" y="17843"/>
                  </a:cubicBezTo>
                  <a:cubicBezTo>
                    <a:pt x="534841" y="18806"/>
                    <a:pt x="536498" y="22016"/>
                    <a:pt x="535545" y="25025"/>
                  </a:cubicBezTo>
                  <a:cubicBezTo>
                    <a:pt x="534660" y="27797"/>
                    <a:pt x="531831" y="29464"/>
                    <a:pt x="528973" y="28892"/>
                  </a:cubicBezTo>
                  <a:cubicBezTo>
                    <a:pt x="526020" y="28131"/>
                    <a:pt x="232270" y="-45402"/>
                    <a:pt x="8337" y="112236"/>
                  </a:cubicBezTo>
                  <a:cubicBezTo>
                    <a:pt x="7346" y="112893"/>
                    <a:pt x="6194" y="113255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2353672" y="-1774966"/>
              <a:ext cx="536797" cy="113513"/>
            </a:xfrm>
            <a:custGeom>
              <a:avLst/>
              <a:gdLst/>
              <a:ahLst/>
              <a:cxnLst/>
              <a:rect l="l" t="t" r="r" b="b"/>
              <a:pathLst>
                <a:path w="536797" h="113513" extrusionOk="0">
                  <a:moveTo>
                    <a:pt x="4920" y="113284"/>
                  </a:moveTo>
                  <a:cubicBezTo>
                    <a:pt x="3053" y="113255"/>
                    <a:pt x="1320" y="112331"/>
                    <a:pt x="253" y="110807"/>
                  </a:cubicBezTo>
                  <a:cubicBezTo>
                    <a:pt x="-1519" y="108226"/>
                    <a:pt x="-881" y="104702"/>
                    <a:pt x="1681" y="102902"/>
                  </a:cubicBezTo>
                  <a:cubicBezTo>
                    <a:pt x="230281" y="-57880"/>
                    <a:pt x="528795" y="17177"/>
                    <a:pt x="531748" y="17843"/>
                  </a:cubicBezTo>
                  <a:cubicBezTo>
                    <a:pt x="534767" y="18577"/>
                    <a:pt x="536615" y="21615"/>
                    <a:pt x="535891" y="24625"/>
                  </a:cubicBezTo>
                  <a:cubicBezTo>
                    <a:pt x="535872" y="24682"/>
                    <a:pt x="535863" y="24739"/>
                    <a:pt x="535843" y="24797"/>
                  </a:cubicBezTo>
                  <a:cubicBezTo>
                    <a:pt x="535053" y="27845"/>
                    <a:pt x="531938" y="29673"/>
                    <a:pt x="528890" y="28892"/>
                  </a:cubicBezTo>
                  <a:cubicBezTo>
                    <a:pt x="525938" y="28130"/>
                    <a:pt x="232186" y="-45403"/>
                    <a:pt x="8254" y="112236"/>
                  </a:cubicBezTo>
                  <a:cubicBezTo>
                    <a:pt x="7263" y="112893"/>
                    <a:pt x="6111" y="113255"/>
                    <a:pt x="4920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406460" y="-1690765"/>
              <a:ext cx="536556" cy="113514"/>
            </a:xfrm>
            <a:custGeom>
              <a:avLst/>
              <a:gdLst/>
              <a:ahLst/>
              <a:cxnLst/>
              <a:rect l="l" t="t" r="r" b="b"/>
              <a:pathLst>
                <a:path w="536556" h="113514" extrusionOk="0">
                  <a:moveTo>
                    <a:pt x="4995" y="113284"/>
                  </a:moveTo>
                  <a:cubicBezTo>
                    <a:pt x="3147" y="113294"/>
                    <a:pt x="1404" y="112408"/>
                    <a:pt x="328" y="110903"/>
                  </a:cubicBezTo>
                  <a:cubicBezTo>
                    <a:pt x="-1520" y="108340"/>
                    <a:pt x="-930" y="104769"/>
                    <a:pt x="1623" y="102930"/>
                  </a:cubicBezTo>
                  <a:cubicBezTo>
                    <a:pt x="1642" y="102921"/>
                    <a:pt x="1652" y="102911"/>
                    <a:pt x="1661" y="102902"/>
                  </a:cubicBezTo>
                  <a:cubicBezTo>
                    <a:pt x="230261" y="-57880"/>
                    <a:pt x="528775" y="17177"/>
                    <a:pt x="531823" y="17843"/>
                  </a:cubicBezTo>
                  <a:cubicBezTo>
                    <a:pt x="534833" y="18805"/>
                    <a:pt x="536490" y="22015"/>
                    <a:pt x="535538" y="25025"/>
                  </a:cubicBezTo>
                  <a:cubicBezTo>
                    <a:pt x="534652" y="27797"/>
                    <a:pt x="531823" y="29464"/>
                    <a:pt x="528965" y="28892"/>
                  </a:cubicBezTo>
                  <a:cubicBezTo>
                    <a:pt x="526013" y="28130"/>
                    <a:pt x="232167" y="-45403"/>
                    <a:pt x="8234" y="112236"/>
                  </a:cubicBezTo>
                  <a:cubicBezTo>
                    <a:pt x="7281" y="112903"/>
                    <a:pt x="6157" y="113274"/>
                    <a:pt x="4995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2459506" y="-1606564"/>
              <a:ext cx="536564" cy="113514"/>
            </a:xfrm>
            <a:custGeom>
              <a:avLst/>
              <a:gdLst/>
              <a:ahLst/>
              <a:cxnLst/>
              <a:rect l="l" t="t" r="r" b="b"/>
              <a:pathLst>
                <a:path w="536564" h="113514" extrusionOk="0">
                  <a:moveTo>
                    <a:pt x="5003" y="113284"/>
                  </a:moveTo>
                  <a:cubicBezTo>
                    <a:pt x="1851" y="113303"/>
                    <a:pt x="-731" y="110760"/>
                    <a:pt x="-750" y="107607"/>
                  </a:cubicBezTo>
                  <a:cubicBezTo>
                    <a:pt x="-759" y="105740"/>
                    <a:pt x="146" y="103978"/>
                    <a:pt x="1670" y="102902"/>
                  </a:cubicBezTo>
                  <a:cubicBezTo>
                    <a:pt x="230270" y="-57880"/>
                    <a:pt x="528878" y="17177"/>
                    <a:pt x="531831" y="17844"/>
                  </a:cubicBezTo>
                  <a:cubicBezTo>
                    <a:pt x="534841" y="18805"/>
                    <a:pt x="536498" y="22015"/>
                    <a:pt x="535546" y="25025"/>
                  </a:cubicBezTo>
                  <a:cubicBezTo>
                    <a:pt x="534660" y="27797"/>
                    <a:pt x="531831" y="29464"/>
                    <a:pt x="528974" y="28892"/>
                  </a:cubicBezTo>
                  <a:cubicBezTo>
                    <a:pt x="526021" y="28130"/>
                    <a:pt x="232270" y="-45403"/>
                    <a:pt x="8337" y="112236"/>
                  </a:cubicBezTo>
                  <a:cubicBezTo>
                    <a:pt x="7365" y="112941"/>
                    <a:pt x="6194" y="113303"/>
                    <a:pt x="5003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2512637" y="-1522363"/>
              <a:ext cx="536870" cy="113514"/>
            </a:xfrm>
            <a:custGeom>
              <a:avLst/>
              <a:gdLst/>
              <a:ahLst/>
              <a:cxnLst/>
              <a:rect l="l" t="t" r="r" b="b"/>
              <a:pathLst>
                <a:path w="536870" h="113514" extrusionOk="0">
                  <a:moveTo>
                    <a:pt x="5022" y="113284"/>
                  </a:moveTo>
                  <a:cubicBezTo>
                    <a:pt x="3145" y="113274"/>
                    <a:pt x="1393" y="112398"/>
                    <a:pt x="259" y="110903"/>
                  </a:cubicBezTo>
                  <a:cubicBezTo>
                    <a:pt x="-1522" y="108293"/>
                    <a:pt x="-884" y="104740"/>
                    <a:pt x="1688" y="102902"/>
                  </a:cubicBezTo>
                  <a:cubicBezTo>
                    <a:pt x="230288" y="-57880"/>
                    <a:pt x="528802" y="17177"/>
                    <a:pt x="531754" y="17844"/>
                  </a:cubicBezTo>
                  <a:cubicBezTo>
                    <a:pt x="534822" y="18587"/>
                    <a:pt x="536708" y="21682"/>
                    <a:pt x="535955" y="24749"/>
                  </a:cubicBezTo>
                  <a:cubicBezTo>
                    <a:pt x="535955" y="24759"/>
                    <a:pt x="535945" y="24778"/>
                    <a:pt x="535945" y="24797"/>
                  </a:cubicBezTo>
                  <a:cubicBezTo>
                    <a:pt x="535107" y="27854"/>
                    <a:pt x="531974" y="29683"/>
                    <a:pt x="528897" y="28893"/>
                  </a:cubicBezTo>
                  <a:cubicBezTo>
                    <a:pt x="526040" y="28130"/>
                    <a:pt x="232193" y="-45403"/>
                    <a:pt x="8260" y="112236"/>
                  </a:cubicBezTo>
                  <a:cubicBezTo>
                    <a:pt x="7317" y="112922"/>
                    <a:pt x="6184" y="113294"/>
                    <a:pt x="5022" y="113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556529" y="-1451768"/>
              <a:ext cx="731022" cy="127122"/>
            </a:xfrm>
            <a:custGeom>
              <a:avLst/>
              <a:gdLst/>
              <a:ahLst/>
              <a:cxnLst/>
              <a:rect l="l" t="t" r="r" b="b"/>
              <a:pathLst>
                <a:path w="731022" h="127122" extrusionOk="0">
                  <a:moveTo>
                    <a:pt x="5040" y="126889"/>
                  </a:moveTo>
                  <a:cubicBezTo>
                    <a:pt x="2974" y="126889"/>
                    <a:pt x="1059" y="125804"/>
                    <a:pt x="-8" y="124032"/>
                  </a:cubicBezTo>
                  <a:cubicBezTo>
                    <a:pt x="-1560" y="121289"/>
                    <a:pt x="-598" y="117802"/>
                    <a:pt x="2145" y="116240"/>
                  </a:cubicBezTo>
                  <a:cubicBezTo>
                    <a:pt x="2155" y="116231"/>
                    <a:pt x="2173" y="116231"/>
                    <a:pt x="2183" y="116221"/>
                  </a:cubicBezTo>
                  <a:cubicBezTo>
                    <a:pt x="273836" y="-36179"/>
                    <a:pt x="589590" y="302"/>
                    <a:pt x="693412" y="12494"/>
                  </a:cubicBezTo>
                  <a:cubicBezTo>
                    <a:pt x="707128" y="14018"/>
                    <a:pt x="718939" y="15447"/>
                    <a:pt x="721987" y="15256"/>
                  </a:cubicBezTo>
                  <a:cubicBezTo>
                    <a:pt x="724806" y="13837"/>
                    <a:pt x="728245" y="14971"/>
                    <a:pt x="729664" y="17799"/>
                  </a:cubicBezTo>
                  <a:cubicBezTo>
                    <a:pt x="730865" y="20181"/>
                    <a:pt x="730246" y="23086"/>
                    <a:pt x="728178" y="24781"/>
                  </a:cubicBezTo>
                  <a:cubicBezTo>
                    <a:pt x="725130" y="27829"/>
                    <a:pt x="722273" y="27544"/>
                    <a:pt x="691793" y="24019"/>
                  </a:cubicBezTo>
                  <a:cubicBezTo>
                    <a:pt x="588923" y="12018"/>
                    <a:pt x="275931" y="-24558"/>
                    <a:pt x="7517" y="126413"/>
                  </a:cubicBezTo>
                  <a:cubicBezTo>
                    <a:pt x="6736" y="126756"/>
                    <a:pt x="5888" y="126918"/>
                    <a:pt x="5040" y="126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2644453" y="-1345248"/>
              <a:ext cx="694253" cy="143368"/>
            </a:xfrm>
            <a:custGeom>
              <a:avLst/>
              <a:gdLst/>
              <a:ahLst/>
              <a:cxnLst/>
              <a:rect l="l" t="t" r="r" b="b"/>
              <a:pathLst>
                <a:path w="694253" h="143368" extrusionOk="0">
                  <a:moveTo>
                    <a:pt x="4937" y="143052"/>
                  </a:moveTo>
                  <a:cubicBezTo>
                    <a:pt x="2908" y="142994"/>
                    <a:pt x="1051" y="141918"/>
                    <a:pt x="-16" y="140194"/>
                  </a:cubicBezTo>
                  <a:cubicBezTo>
                    <a:pt x="-1541" y="137451"/>
                    <a:pt x="-616" y="133993"/>
                    <a:pt x="2079" y="132384"/>
                  </a:cubicBezTo>
                  <a:cubicBezTo>
                    <a:pt x="384603" y="-91645"/>
                    <a:pt x="687117" y="35610"/>
                    <a:pt x="690070" y="37134"/>
                  </a:cubicBezTo>
                  <a:cubicBezTo>
                    <a:pt x="692965" y="38400"/>
                    <a:pt x="694290" y="41763"/>
                    <a:pt x="693023" y="44658"/>
                  </a:cubicBezTo>
                  <a:cubicBezTo>
                    <a:pt x="691756" y="47554"/>
                    <a:pt x="688394" y="48878"/>
                    <a:pt x="685498" y="47611"/>
                  </a:cubicBezTo>
                  <a:cubicBezTo>
                    <a:pt x="682545" y="46278"/>
                    <a:pt x="385079" y="-78500"/>
                    <a:pt x="7890" y="142861"/>
                  </a:cubicBezTo>
                  <a:cubicBezTo>
                    <a:pt x="6937" y="143147"/>
                    <a:pt x="5927" y="143213"/>
                    <a:pt x="4937" y="143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111922" y="-1951792"/>
              <a:ext cx="661399" cy="121079"/>
            </a:xfrm>
            <a:custGeom>
              <a:avLst/>
              <a:gdLst/>
              <a:ahLst/>
              <a:cxnLst/>
              <a:rect l="l" t="t" r="r" b="b"/>
              <a:pathLst>
                <a:path w="661399" h="121079" extrusionOk="0">
                  <a:moveTo>
                    <a:pt x="4955" y="120850"/>
                  </a:moveTo>
                  <a:cubicBezTo>
                    <a:pt x="3327" y="120831"/>
                    <a:pt x="1774" y="120145"/>
                    <a:pt x="669" y="118945"/>
                  </a:cubicBezTo>
                  <a:cubicBezTo>
                    <a:pt x="-1398" y="116564"/>
                    <a:pt x="-1179" y="112973"/>
                    <a:pt x="1146" y="110849"/>
                  </a:cubicBezTo>
                  <a:cubicBezTo>
                    <a:pt x="3050" y="109229"/>
                    <a:pt x="193550" y="-53839"/>
                    <a:pt x="656370" y="18075"/>
                  </a:cubicBezTo>
                  <a:cubicBezTo>
                    <a:pt x="659427" y="18866"/>
                    <a:pt x="661256" y="21990"/>
                    <a:pt x="660466" y="25048"/>
                  </a:cubicBezTo>
                  <a:cubicBezTo>
                    <a:pt x="659780" y="27667"/>
                    <a:pt x="657361" y="29448"/>
                    <a:pt x="654656" y="29315"/>
                  </a:cubicBezTo>
                  <a:cubicBezTo>
                    <a:pt x="415768" y="-7738"/>
                    <a:pt x="252796" y="18742"/>
                    <a:pt x="158213" y="47508"/>
                  </a:cubicBezTo>
                  <a:cubicBezTo>
                    <a:pt x="56295" y="78369"/>
                    <a:pt x="9242" y="119040"/>
                    <a:pt x="8670" y="119421"/>
                  </a:cubicBezTo>
                  <a:cubicBezTo>
                    <a:pt x="7642" y="120326"/>
                    <a:pt x="6327" y="120831"/>
                    <a:pt x="4955" y="120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171547" y="-1869980"/>
              <a:ext cx="659767" cy="96613"/>
            </a:xfrm>
            <a:custGeom>
              <a:avLst/>
              <a:gdLst/>
              <a:ahLst/>
              <a:cxnLst/>
              <a:rect l="l" t="t" r="r" b="b"/>
              <a:pathLst>
                <a:path w="659767" h="96613" extrusionOk="0">
                  <a:moveTo>
                    <a:pt x="4861" y="96378"/>
                  </a:moveTo>
                  <a:cubicBezTo>
                    <a:pt x="1709" y="96321"/>
                    <a:pt x="-806" y="93711"/>
                    <a:pt x="-749" y="90558"/>
                  </a:cubicBezTo>
                  <a:cubicBezTo>
                    <a:pt x="-701" y="88406"/>
                    <a:pt x="546" y="86453"/>
                    <a:pt x="2480" y="85520"/>
                  </a:cubicBezTo>
                  <a:cubicBezTo>
                    <a:pt x="5623" y="84091"/>
                    <a:pt x="320711" y="-56784"/>
                    <a:pt x="654657" y="25607"/>
                  </a:cubicBezTo>
                  <a:cubicBezTo>
                    <a:pt x="657734" y="26370"/>
                    <a:pt x="659610" y="29484"/>
                    <a:pt x="658848" y="32561"/>
                  </a:cubicBezTo>
                  <a:cubicBezTo>
                    <a:pt x="658086" y="35637"/>
                    <a:pt x="654971" y="37514"/>
                    <a:pt x="651894" y="36752"/>
                  </a:cubicBezTo>
                  <a:cubicBezTo>
                    <a:pt x="321758" y="-44782"/>
                    <a:pt x="10386" y="94473"/>
                    <a:pt x="7243" y="95902"/>
                  </a:cubicBezTo>
                  <a:cubicBezTo>
                    <a:pt x="6500" y="96255"/>
                    <a:pt x="5680" y="96417"/>
                    <a:pt x="4861" y="963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3647834" y="-1736626"/>
              <a:ext cx="260027" cy="35549"/>
            </a:xfrm>
            <a:custGeom>
              <a:avLst/>
              <a:gdLst/>
              <a:ahLst/>
              <a:cxnLst/>
              <a:rect l="l" t="t" r="r" b="b"/>
              <a:pathLst>
                <a:path w="260027" h="35549" extrusionOk="0">
                  <a:moveTo>
                    <a:pt x="4824" y="35320"/>
                  </a:moveTo>
                  <a:cubicBezTo>
                    <a:pt x="1671" y="35244"/>
                    <a:pt x="-824" y="32624"/>
                    <a:pt x="-748" y="29462"/>
                  </a:cubicBezTo>
                  <a:cubicBezTo>
                    <a:pt x="-691" y="27147"/>
                    <a:pt x="756" y="25100"/>
                    <a:pt x="2919" y="24271"/>
                  </a:cubicBezTo>
                  <a:cubicBezTo>
                    <a:pt x="4157" y="23794"/>
                    <a:pt x="129220" y="-18496"/>
                    <a:pt x="254760" y="9126"/>
                  </a:cubicBezTo>
                  <a:cubicBezTo>
                    <a:pt x="257865" y="9812"/>
                    <a:pt x="259827" y="12879"/>
                    <a:pt x="259141" y="15984"/>
                  </a:cubicBezTo>
                  <a:cubicBezTo>
                    <a:pt x="258455" y="19089"/>
                    <a:pt x="255389" y="21051"/>
                    <a:pt x="252284" y="20365"/>
                  </a:cubicBezTo>
                  <a:cubicBezTo>
                    <a:pt x="129982" y="-6590"/>
                    <a:pt x="7872" y="34653"/>
                    <a:pt x="6633" y="34653"/>
                  </a:cubicBezTo>
                  <a:cubicBezTo>
                    <a:pt x="6072" y="34967"/>
                    <a:pt x="5462" y="35196"/>
                    <a:pt x="4824" y="35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3717840" y="-1657899"/>
              <a:ext cx="260564" cy="35499"/>
            </a:xfrm>
            <a:custGeom>
              <a:avLst/>
              <a:gdLst/>
              <a:ahLst/>
              <a:cxnLst/>
              <a:rect l="l" t="t" r="r" b="b"/>
              <a:pathLst>
                <a:path w="260564" h="35499" extrusionOk="0">
                  <a:moveTo>
                    <a:pt x="4922" y="35269"/>
                  </a:moveTo>
                  <a:cubicBezTo>
                    <a:pt x="2503" y="35308"/>
                    <a:pt x="341" y="33764"/>
                    <a:pt x="-412" y="31459"/>
                  </a:cubicBezTo>
                  <a:cubicBezTo>
                    <a:pt x="-1479" y="28488"/>
                    <a:pt x="65" y="25220"/>
                    <a:pt x="3036" y="24154"/>
                  </a:cubicBezTo>
                  <a:cubicBezTo>
                    <a:pt x="3065" y="24144"/>
                    <a:pt x="3084" y="24135"/>
                    <a:pt x="3113" y="24125"/>
                  </a:cubicBezTo>
                  <a:cubicBezTo>
                    <a:pt x="4351" y="24125"/>
                    <a:pt x="129414" y="-18547"/>
                    <a:pt x="254859" y="9076"/>
                  </a:cubicBezTo>
                  <a:cubicBezTo>
                    <a:pt x="257983" y="9495"/>
                    <a:pt x="260183" y="12371"/>
                    <a:pt x="259763" y="15496"/>
                  </a:cubicBezTo>
                  <a:cubicBezTo>
                    <a:pt x="259345" y="18629"/>
                    <a:pt x="256468" y="20820"/>
                    <a:pt x="253344" y="20401"/>
                  </a:cubicBezTo>
                  <a:cubicBezTo>
                    <a:pt x="253049" y="20363"/>
                    <a:pt x="252763" y="20306"/>
                    <a:pt x="252477" y="20220"/>
                  </a:cubicBezTo>
                  <a:cubicBezTo>
                    <a:pt x="129985" y="-6736"/>
                    <a:pt x="8065" y="34507"/>
                    <a:pt x="6827" y="34984"/>
                  </a:cubicBezTo>
                  <a:cubicBezTo>
                    <a:pt x="6208" y="35174"/>
                    <a:pt x="5570" y="35269"/>
                    <a:pt x="4922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847503" y="-1472924"/>
              <a:ext cx="260436" cy="35499"/>
            </a:xfrm>
            <a:custGeom>
              <a:avLst/>
              <a:gdLst/>
              <a:ahLst/>
              <a:cxnLst/>
              <a:rect l="l" t="t" r="r" b="b"/>
              <a:pathLst>
                <a:path w="260436" h="35499" extrusionOk="0">
                  <a:moveTo>
                    <a:pt x="4990" y="35269"/>
                  </a:moveTo>
                  <a:cubicBezTo>
                    <a:pt x="2561" y="35260"/>
                    <a:pt x="398" y="33736"/>
                    <a:pt x="-439" y="31459"/>
                  </a:cubicBezTo>
                  <a:cubicBezTo>
                    <a:pt x="-1458" y="28459"/>
                    <a:pt x="113" y="25201"/>
                    <a:pt x="3085" y="24125"/>
                  </a:cubicBezTo>
                  <a:cubicBezTo>
                    <a:pt x="4323" y="24125"/>
                    <a:pt x="129386" y="-18547"/>
                    <a:pt x="254926" y="9076"/>
                  </a:cubicBezTo>
                  <a:cubicBezTo>
                    <a:pt x="258069" y="9609"/>
                    <a:pt x="260164" y="12562"/>
                    <a:pt x="259593" y="15676"/>
                  </a:cubicBezTo>
                  <a:cubicBezTo>
                    <a:pt x="259022" y="18782"/>
                    <a:pt x="256069" y="20877"/>
                    <a:pt x="253021" y="20344"/>
                  </a:cubicBezTo>
                  <a:cubicBezTo>
                    <a:pt x="252830" y="20315"/>
                    <a:pt x="252640" y="20267"/>
                    <a:pt x="252449" y="20220"/>
                  </a:cubicBezTo>
                  <a:cubicBezTo>
                    <a:pt x="130053" y="-6736"/>
                    <a:pt x="8037" y="34507"/>
                    <a:pt x="6800" y="34984"/>
                  </a:cubicBezTo>
                  <a:cubicBezTo>
                    <a:pt x="6218" y="35174"/>
                    <a:pt x="5609" y="35269"/>
                    <a:pt x="4990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768831" y="-1572841"/>
              <a:ext cx="260197" cy="35499"/>
            </a:xfrm>
            <a:custGeom>
              <a:avLst/>
              <a:gdLst/>
              <a:ahLst/>
              <a:cxnLst/>
              <a:rect l="l" t="t" r="r" b="b"/>
              <a:pathLst>
                <a:path w="260197" h="35499" extrusionOk="0">
                  <a:moveTo>
                    <a:pt x="4985" y="35269"/>
                  </a:moveTo>
                  <a:cubicBezTo>
                    <a:pt x="2537" y="35241"/>
                    <a:pt x="356" y="33679"/>
                    <a:pt x="-444" y="31364"/>
                  </a:cubicBezTo>
                  <a:cubicBezTo>
                    <a:pt x="-1454" y="28392"/>
                    <a:pt x="118" y="25163"/>
                    <a:pt x="3080" y="24125"/>
                  </a:cubicBezTo>
                  <a:cubicBezTo>
                    <a:pt x="4319" y="24125"/>
                    <a:pt x="129382" y="-18547"/>
                    <a:pt x="254921" y="9076"/>
                  </a:cubicBezTo>
                  <a:cubicBezTo>
                    <a:pt x="258007" y="9733"/>
                    <a:pt x="259979" y="12771"/>
                    <a:pt x="259322" y="15857"/>
                  </a:cubicBezTo>
                  <a:cubicBezTo>
                    <a:pt x="259312" y="15886"/>
                    <a:pt x="259312" y="15905"/>
                    <a:pt x="259303" y="15934"/>
                  </a:cubicBezTo>
                  <a:cubicBezTo>
                    <a:pt x="258550" y="18982"/>
                    <a:pt x="255512" y="20877"/>
                    <a:pt x="252445" y="20220"/>
                  </a:cubicBezTo>
                  <a:cubicBezTo>
                    <a:pt x="130049" y="-6736"/>
                    <a:pt x="8033" y="34507"/>
                    <a:pt x="6795" y="34984"/>
                  </a:cubicBezTo>
                  <a:cubicBezTo>
                    <a:pt x="6214" y="35174"/>
                    <a:pt x="5605" y="35269"/>
                    <a:pt x="4985" y="35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2"/>
          <p:cNvGrpSpPr/>
          <p:nvPr/>
        </p:nvGrpSpPr>
        <p:grpSpPr>
          <a:xfrm>
            <a:off x="375932" y="487840"/>
            <a:ext cx="674581" cy="685836"/>
            <a:chOff x="6137172" y="-1843083"/>
            <a:chExt cx="763187" cy="775833"/>
          </a:xfrm>
        </p:grpSpPr>
        <p:sp>
          <p:nvSpPr>
            <p:cNvPr id="391" name="Google Shape;391;p22"/>
            <p:cNvSpPr/>
            <p:nvPr/>
          </p:nvSpPr>
          <p:spPr>
            <a:xfrm>
              <a:off x="6249164" y="-1843083"/>
              <a:ext cx="651195" cy="775833"/>
            </a:xfrm>
            <a:custGeom>
              <a:avLst/>
              <a:gdLst/>
              <a:ahLst/>
              <a:cxnLst/>
              <a:rect l="l" t="t" r="r" b="b"/>
              <a:pathLst>
                <a:path w="651195" h="775833" extrusionOk="0">
                  <a:moveTo>
                    <a:pt x="223953" y="775591"/>
                  </a:moveTo>
                  <a:cubicBezTo>
                    <a:pt x="182328" y="775372"/>
                    <a:pt x="141752" y="762408"/>
                    <a:pt x="107653" y="738443"/>
                  </a:cubicBezTo>
                  <a:cubicBezTo>
                    <a:pt x="57265" y="702915"/>
                    <a:pt x="19831" y="643193"/>
                    <a:pt x="5068" y="574804"/>
                  </a:cubicBezTo>
                  <a:cubicBezTo>
                    <a:pt x="-13982" y="484697"/>
                    <a:pt x="12593" y="369635"/>
                    <a:pt x="101937" y="324296"/>
                  </a:cubicBezTo>
                  <a:cubicBezTo>
                    <a:pt x="148800" y="300579"/>
                    <a:pt x="203950" y="300674"/>
                    <a:pt x="251956" y="302770"/>
                  </a:cubicBezTo>
                  <a:cubicBezTo>
                    <a:pt x="255099" y="302874"/>
                    <a:pt x="257481" y="305465"/>
                    <a:pt x="257385" y="308570"/>
                  </a:cubicBezTo>
                  <a:cubicBezTo>
                    <a:pt x="257385" y="308608"/>
                    <a:pt x="257385" y="308637"/>
                    <a:pt x="257385" y="308675"/>
                  </a:cubicBezTo>
                  <a:cubicBezTo>
                    <a:pt x="257290" y="311828"/>
                    <a:pt x="254623" y="314304"/>
                    <a:pt x="251480" y="314200"/>
                  </a:cubicBezTo>
                  <a:cubicBezTo>
                    <a:pt x="251480" y="314200"/>
                    <a:pt x="251480" y="314200"/>
                    <a:pt x="251480" y="314200"/>
                  </a:cubicBezTo>
                  <a:cubicBezTo>
                    <a:pt x="204903" y="312199"/>
                    <a:pt x="151563" y="312009"/>
                    <a:pt x="107081" y="334488"/>
                  </a:cubicBezTo>
                  <a:cubicBezTo>
                    <a:pt x="22880" y="377255"/>
                    <a:pt x="-2362" y="486888"/>
                    <a:pt x="16212" y="572613"/>
                  </a:cubicBezTo>
                  <a:cubicBezTo>
                    <a:pt x="30405" y="638335"/>
                    <a:pt x="66124" y="695390"/>
                    <a:pt x="114224" y="729299"/>
                  </a:cubicBezTo>
                  <a:cubicBezTo>
                    <a:pt x="167946" y="767399"/>
                    <a:pt x="238049" y="775115"/>
                    <a:pt x="291961" y="749873"/>
                  </a:cubicBezTo>
                  <a:cubicBezTo>
                    <a:pt x="299581" y="746349"/>
                    <a:pt x="307106" y="742063"/>
                    <a:pt x="314440" y="737967"/>
                  </a:cubicBezTo>
                  <a:cubicBezTo>
                    <a:pt x="325203" y="731452"/>
                    <a:pt x="336443" y="725851"/>
                    <a:pt x="348159" y="721203"/>
                  </a:cubicBezTo>
                  <a:cubicBezTo>
                    <a:pt x="372828" y="713811"/>
                    <a:pt x="398641" y="710592"/>
                    <a:pt x="424359" y="711678"/>
                  </a:cubicBezTo>
                  <a:cubicBezTo>
                    <a:pt x="442266" y="711906"/>
                    <a:pt x="460173" y="710602"/>
                    <a:pt x="477794" y="707773"/>
                  </a:cubicBezTo>
                  <a:cubicBezTo>
                    <a:pt x="530943" y="697486"/>
                    <a:pt x="579425" y="657576"/>
                    <a:pt x="607429" y="600902"/>
                  </a:cubicBezTo>
                  <a:cubicBezTo>
                    <a:pt x="630099" y="554991"/>
                    <a:pt x="640385" y="498699"/>
                    <a:pt x="638862" y="428881"/>
                  </a:cubicBezTo>
                  <a:cubicBezTo>
                    <a:pt x="637433" y="363348"/>
                    <a:pt x="622574" y="275242"/>
                    <a:pt x="559804" y="228189"/>
                  </a:cubicBezTo>
                  <a:cubicBezTo>
                    <a:pt x="517894" y="196661"/>
                    <a:pt x="457410" y="188184"/>
                    <a:pt x="402070" y="205901"/>
                  </a:cubicBezTo>
                  <a:cubicBezTo>
                    <a:pt x="349016" y="224627"/>
                    <a:pt x="303486" y="259926"/>
                    <a:pt x="272054" y="306580"/>
                  </a:cubicBezTo>
                  <a:cubicBezTo>
                    <a:pt x="271101" y="307999"/>
                    <a:pt x="269578" y="308875"/>
                    <a:pt x="267863" y="308961"/>
                  </a:cubicBezTo>
                  <a:cubicBezTo>
                    <a:pt x="266243" y="309113"/>
                    <a:pt x="264529" y="308523"/>
                    <a:pt x="263386" y="307341"/>
                  </a:cubicBezTo>
                  <a:cubicBezTo>
                    <a:pt x="183853" y="227332"/>
                    <a:pt x="183853" y="81504"/>
                    <a:pt x="263386" y="1494"/>
                  </a:cubicBezTo>
                  <a:cubicBezTo>
                    <a:pt x="265577" y="-744"/>
                    <a:pt x="269101" y="-811"/>
                    <a:pt x="271292" y="1342"/>
                  </a:cubicBezTo>
                  <a:cubicBezTo>
                    <a:pt x="271387" y="1389"/>
                    <a:pt x="271387" y="1446"/>
                    <a:pt x="271482" y="1494"/>
                  </a:cubicBezTo>
                  <a:cubicBezTo>
                    <a:pt x="273673" y="3723"/>
                    <a:pt x="273768" y="7342"/>
                    <a:pt x="271482" y="9581"/>
                  </a:cubicBezTo>
                  <a:cubicBezTo>
                    <a:pt x="271482" y="9581"/>
                    <a:pt x="271482" y="9581"/>
                    <a:pt x="271482" y="9590"/>
                  </a:cubicBezTo>
                  <a:cubicBezTo>
                    <a:pt x="197759" y="83790"/>
                    <a:pt x="196139" y="217616"/>
                    <a:pt x="266815" y="294388"/>
                  </a:cubicBezTo>
                  <a:cubicBezTo>
                    <a:pt x="299296" y="248353"/>
                    <a:pt x="345396" y="213625"/>
                    <a:pt x="398545" y="195042"/>
                  </a:cubicBezTo>
                  <a:cubicBezTo>
                    <a:pt x="457410" y="175992"/>
                    <a:pt x="521800" y="185517"/>
                    <a:pt x="566662" y="219045"/>
                  </a:cubicBezTo>
                  <a:cubicBezTo>
                    <a:pt x="633337" y="268861"/>
                    <a:pt x="648863" y="360491"/>
                    <a:pt x="650292" y="428595"/>
                  </a:cubicBezTo>
                  <a:cubicBezTo>
                    <a:pt x="651911" y="500223"/>
                    <a:pt x="640767" y="558230"/>
                    <a:pt x="617620" y="605855"/>
                  </a:cubicBezTo>
                  <a:cubicBezTo>
                    <a:pt x="588093" y="665767"/>
                    <a:pt x="536563" y="707963"/>
                    <a:pt x="479985" y="718822"/>
                  </a:cubicBezTo>
                  <a:cubicBezTo>
                    <a:pt x="461696" y="721822"/>
                    <a:pt x="443123" y="723232"/>
                    <a:pt x="424550" y="723013"/>
                  </a:cubicBezTo>
                  <a:cubicBezTo>
                    <a:pt x="387782" y="719374"/>
                    <a:pt x="350920" y="728233"/>
                    <a:pt x="319775" y="748159"/>
                  </a:cubicBezTo>
                  <a:cubicBezTo>
                    <a:pt x="312250" y="752445"/>
                    <a:pt x="304534" y="756826"/>
                    <a:pt x="296533" y="760541"/>
                  </a:cubicBezTo>
                  <a:cubicBezTo>
                    <a:pt x="273673" y="770761"/>
                    <a:pt x="248908" y="775895"/>
                    <a:pt x="223953" y="7755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6710213" y="-1585962"/>
              <a:ext cx="94421" cy="72360"/>
            </a:xfrm>
            <a:custGeom>
              <a:avLst/>
              <a:gdLst/>
              <a:ahLst/>
              <a:cxnLst/>
              <a:rect l="l" t="t" r="r" b="b"/>
              <a:pathLst>
                <a:path w="94421" h="72360" extrusionOk="0">
                  <a:moveTo>
                    <a:pt x="87897" y="72128"/>
                  </a:moveTo>
                  <a:cubicBezTo>
                    <a:pt x="86372" y="72128"/>
                    <a:pt x="84849" y="71518"/>
                    <a:pt x="83800" y="70413"/>
                  </a:cubicBezTo>
                  <a:cubicBezTo>
                    <a:pt x="60083" y="46163"/>
                    <a:pt x="32557" y="25960"/>
                    <a:pt x="2362" y="10596"/>
                  </a:cubicBezTo>
                  <a:cubicBezTo>
                    <a:pt x="-496" y="9149"/>
                    <a:pt x="-1543" y="5691"/>
                    <a:pt x="-114" y="2881"/>
                  </a:cubicBezTo>
                  <a:cubicBezTo>
                    <a:pt x="1315" y="71"/>
                    <a:pt x="4743" y="-1043"/>
                    <a:pt x="7600" y="405"/>
                  </a:cubicBezTo>
                  <a:cubicBezTo>
                    <a:pt x="38938" y="16378"/>
                    <a:pt x="67418" y="37323"/>
                    <a:pt x="91993" y="62412"/>
                  </a:cubicBezTo>
                  <a:cubicBezTo>
                    <a:pt x="94183" y="64641"/>
                    <a:pt x="94279" y="68261"/>
                    <a:pt x="91993" y="70499"/>
                  </a:cubicBezTo>
                  <a:cubicBezTo>
                    <a:pt x="91993" y="70499"/>
                    <a:pt x="91993" y="70499"/>
                    <a:pt x="91993" y="70508"/>
                  </a:cubicBezTo>
                  <a:cubicBezTo>
                    <a:pt x="90944" y="71594"/>
                    <a:pt x="89421" y="72175"/>
                    <a:pt x="87897" y="7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723235" y="-1524741"/>
              <a:ext cx="56557" cy="81145"/>
            </a:xfrm>
            <a:custGeom>
              <a:avLst/>
              <a:gdLst/>
              <a:ahLst/>
              <a:cxnLst/>
              <a:rect l="l" t="t" r="r" b="b"/>
              <a:pathLst>
                <a:path w="56557" h="81145" extrusionOk="0">
                  <a:moveTo>
                    <a:pt x="50110" y="80916"/>
                  </a:moveTo>
                  <a:cubicBezTo>
                    <a:pt x="47919" y="80887"/>
                    <a:pt x="45918" y="79640"/>
                    <a:pt x="44966" y="77677"/>
                  </a:cubicBezTo>
                  <a:cubicBezTo>
                    <a:pt x="33059" y="53103"/>
                    <a:pt x="18106" y="30100"/>
                    <a:pt x="579" y="9192"/>
                  </a:cubicBezTo>
                  <a:cubicBezTo>
                    <a:pt x="-1421" y="6773"/>
                    <a:pt x="-1135" y="3173"/>
                    <a:pt x="1246" y="1144"/>
                  </a:cubicBezTo>
                  <a:cubicBezTo>
                    <a:pt x="1342" y="1125"/>
                    <a:pt x="1342" y="1115"/>
                    <a:pt x="1342" y="1096"/>
                  </a:cubicBezTo>
                  <a:cubicBezTo>
                    <a:pt x="3723" y="-904"/>
                    <a:pt x="7247" y="-609"/>
                    <a:pt x="9247" y="1763"/>
                  </a:cubicBezTo>
                  <a:cubicBezTo>
                    <a:pt x="9247" y="1791"/>
                    <a:pt x="9342" y="1830"/>
                    <a:pt x="9342" y="1858"/>
                  </a:cubicBezTo>
                  <a:cubicBezTo>
                    <a:pt x="27535" y="23499"/>
                    <a:pt x="42966" y="47302"/>
                    <a:pt x="55253" y="72724"/>
                  </a:cubicBezTo>
                  <a:cubicBezTo>
                    <a:pt x="56586" y="75562"/>
                    <a:pt x="55443" y="78973"/>
                    <a:pt x="52586" y="80344"/>
                  </a:cubicBezTo>
                  <a:cubicBezTo>
                    <a:pt x="51823" y="80725"/>
                    <a:pt x="50966" y="80916"/>
                    <a:pt x="50110" y="80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6137172" y="-1746888"/>
              <a:ext cx="304879" cy="125746"/>
            </a:xfrm>
            <a:custGeom>
              <a:avLst/>
              <a:gdLst/>
              <a:ahLst/>
              <a:cxnLst/>
              <a:rect l="l" t="t" r="r" b="b"/>
              <a:pathLst>
                <a:path w="304879" h="125746" extrusionOk="0">
                  <a:moveTo>
                    <a:pt x="150112" y="125516"/>
                  </a:moveTo>
                  <a:cubicBezTo>
                    <a:pt x="59719" y="125516"/>
                    <a:pt x="1522" y="58841"/>
                    <a:pt x="665" y="57889"/>
                  </a:cubicBezTo>
                  <a:cubicBezTo>
                    <a:pt x="-478" y="56612"/>
                    <a:pt x="-955" y="54898"/>
                    <a:pt x="-669" y="53222"/>
                  </a:cubicBezTo>
                  <a:cubicBezTo>
                    <a:pt x="-288" y="51555"/>
                    <a:pt x="760" y="50107"/>
                    <a:pt x="2188" y="49221"/>
                  </a:cubicBezTo>
                  <a:cubicBezTo>
                    <a:pt x="109344" y="-9833"/>
                    <a:pt x="185164" y="-5357"/>
                    <a:pt x="229931" y="8740"/>
                  </a:cubicBezTo>
                  <a:cubicBezTo>
                    <a:pt x="258220" y="16913"/>
                    <a:pt x="283557" y="32971"/>
                    <a:pt x="302988" y="55032"/>
                  </a:cubicBezTo>
                  <a:cubicBezTo>
                    <a:pt x="304798" y="57489"/>
                    <a:pt x="304416" y="60918"/>
                    <a:pt x="302130" y="62937"/>
                  </a:cubicBezTo>
                  <a:cubicBezTo>
                    <a:pt x="245743" y="109800"/>
                    <a:pt x="194117" y="125516"/>
                    <a:pt x="150112" y="125516"/>
                  </a:cubicBezTo>
                  <a:close/>
                  <a:moveTo>
                    <a:pt x="14190" y="55698"/>
                  </a:moveTo>
                  <a:cubicBezTo>
                    <a:pt x="38098" y="80177"/>
                    <a:pt x="145731" y="174284"/>
                    <a:pt x="290415" y="57889"/>
                  </a:cubicBezTo>
                  <a:cubicBezTo>
                    <a:pt x="272127" y="38268"/>
                    <a:pt x="186878" y="-36504"/>
                    <a:pt x="14190" y="556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232318" y="1949518"/>
            <a:ext cx="8728736" cy="1714908"/>
            <a:chOff x="232318" y="1949518"/>
            <a:chExt cx="8728736" cy="1714908"/>
          </a:xfrm>
        </p:grpSpPr>
        <p:sp>
          <p:nvSpPr>
            <p:cNvPr id="396" name="Google Shape;396;p22"/>
            <p:cNvSpPr/>
            <p:nvPr/>
          </p:nvSpPr>
          <p:spPr>
            <a:xfrm>
              <a:off x="659737" y="355282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 rot="5400000">
              <a:off x="8903123" y="30460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 rot="5400000">
              <a:off x="8691098" y="1948210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 rot="5400000">
              <a:off x="235373" y="2931782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3"/>
          <p:cNvPicPr preferRelativeResize="0"/>
          <p:nvPr/>
        </p:nvPicPr>
        <p:blipFill rotWithShape="1">
          <a:blip r:embed="rId2">
            <a:alphaModFix/>
          </a:blip>
          <a:srcRect t="8588" b="8588"/>
          <a:stretch/>
        </p:blipFill>
        <p:spPr>
          <a:xfrm>
            <a:off x="-85725" y="0"/>
            <a:ext cx="9315451" cy="5143500"/>
          </a:xfrm>
          <a:prstGeom prst="rect">
            <a:avLst/>
          </a:prstGeom>
          <a:noFill/>
          <a:ln w="9525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02" name="Google Shape;402;p23"/>
          <p:cNvGrpSpPr/>
          <p:nvPr/>
        </p:nvGrpSpPr>
        <p:grpSpPr>
          <a:xfrm>
            <a:off x="-601429" y="1987138"/>
            <a:ext cx="9896030" cy="3826145"/>
            <a:chOff x="-601429" y="1987138"/>
            <a:chExt cx="9896030" cy="3826145"/>
          </a:xfrm>
        </p:grpSpPr>
        <p:sp>
          <p:nvSpPr>
            <p:cNvPr id="403" name="Google Shape;403;p23"/>
            <p:cNvSpPr/>
            <p:nvPr/>
          </p:nvSpPr>
          <p:spPr>
            <a:xfrm rot="-6647444">
              <a:off x="-416552" y="4066315"/>
              <a:ext cx="1582037" cy="1487071"/>
            </a:xfrm>
            <a:custGeom>
              <a:avLst/>
              <a:gdLst/>
              <a:ahLst/>
              <a:cxnLst/>
              <a:rect l="l" t="t" r="r" b="b"/>
              <a:pathLst>
                <a:path w="1581839" h="1486885" extrusionOk="0">
                  <a:moveTo>
                    <a:pt x="113287" y="1486656"/>
                  </a:moveTo>
                  <a:lnTo>
                    <a:pt x="97381" y="1486656"/>
                  </a:lnTo>
                  <a:cubicBezTo>
                    <a:pt x="94237" y="1486656"/>
                    <a:pt x="91761" y="1484141"/>
                    <a:pt x="91761" y="1481036"/>
                  </a:cubicBezTo>
                  <a:cubicBezTo>
                    <a:pt x="91761" y="1481008"/>
                    <a:pt x="91761" y="1480970"/>
                    <a:pt x="91761" y="1480941"/>
                  </a:cubicBezTo>
                  <a:cubicBezTo>
                    <a:pt x="91666" y="1477893"/>
                    <a:pt x="94047" y="1475331"/>
                    <a:pt x="97095" y="1475226"/>
                  </a:cubicBezTo>
                  <a:cubicBezTo>
                    <a:pt x="97191" y="1475226"/>
                    <a:pt x="97381" y="1475226"/>
                    <a:pt x="97476" y="1475226"/>
                  </a:cubicBezTo>
                  <a:cubicBezTo>
                    <a:pt x="115478" y="1475226"/>
                    <a:pt x="133385" y="1475226"/>
                    <a:pt x="151292" y="1475226"/>
                  </a:cubicBezTo>
                  <a:cubicBezTo>
                    <a:pt x="154150" y="1474902"/>
                    <a:pt x="156722" y="1476979"/>
                    <a:pt x="157102" y="1479855"/>
                  </a:cubicBezTo>
                  <a:cubicBezTo>
                    <a:pt x="157102" y="1480150"/>
                    <a:pt x="157102" y="1480455"/>
                    <a:pt x="157102" y="1480751"/>
                  </a:cubicBezTo>
                  <a:cubicBezTo>
                    <a:pt x="157198" y="1483903"/>
                    <a:pt x="154721" y="1486551"/>
                    <a:pt x="151578" y="1486656"/>
                  </a:cubicBezTo>
                  <a:cubicBezTo>
                    <a:pt x="151578" y="1486656"/>
                    <a:pt x="151578" y="1486656"/>
                    <a:pt x="151578" y="1486656"/>
                  </a:cubicBezTo>
                  <a:cubicBezTo>
                    <a:pt x="138529" y="1486466"/>
                    <a:pt x="126051" y="1486656"/>
                    <a:pt x="113287" y="1486656"/>
                  </a:cubicBezTo>
                  <a:close/>
                  <a:moveTo>
                    <a:pt x="43470" y="1484942"/>
                  </a:moveTo>
                  <a:lnTo>
                    <a:pt x="43470" y="1484942"/>
                  </a:lnTo>
                  <a:cubicBezTo>
                    <a:pt x="30516" y="1484275"/>
                    <a:pt x="17466" y="1483418"/>
                    <a:pt x="4512" y="1482465"/>
                  </a:cubicBezTo>
                  <a:cubicBezTo>
                    <a:pt x="1369" y="1482227"/>
                    <a:pt x="-1013" y="1479474"/>
                    <a:pt x="-726" y="1476321"/>
                  </a:cubicBezTo>
                  <a:cubicBezTo>
                    <a:pt x="-536" y="1473169"/>
                    <a:pt x="2226" y="1470797"/>
                    <a:pt x="5370" y="1471035"/>
                  </a:cubicBezTo>
                  <a:cubicBezTo>
                    <a:pt x="18228" y="1472083"/>
                    <a:pt x="31182" y="1472845"/>
                    <a:pt x="44041" y="1473511"/>
                  </a:cubicBezTo>
                  <a:cubicBezTo>
                    <a:pt x="47185" y="1473511"/>
                    <a:pt x="49756" y="1476074"/>
                    <a:pt x="49756" y="1479226"/>
                  </a:cubicBezTo>
                  <a:cubicBezTo>
                    <a:pt x="49756" y="1482379"/>
                    <a:pt x="47185" y="1484942"/>
                    <a:pt x="44041" y="1484942"/>
                  </a:cubicBezTo>
                  <a:close/>
                  <a:moveTo>
                    <a:pt x="205395" y="1483703"/>
                  </a:moveTo>
                  <a:cubicBezTo>
                    <a:pt x="202251" y="1483703"/>
                    <a:pt x="199680" y="1481141"/>
                    <a:pt x="199680" y="1477988"/>
                  </a:cubicBezTo>
                  <a:cubicBezTo>
                    <a:pt x="199680" y="1474835"/>
                    <a:pt x="202251" y="1472273"/>
                    <a:pt x="205395" y="1472273"/>
                  </a:cubicBezTo>
                  <a:cubicBezTo>
                    <a:pt x="223206" y="1471035"/>
                    <a:pt x="241209" y="1469511"/>
                    <a:pt x="258925" y="1467701"/>
                  </a:cubicBezTo>
                  <a:cubicBezTo>
                    <a:pt x="262068" y="1467358"/>
                    <a:pt x="264926" y="1469644"/>
                    <a:pt x="265307" y="1472797"/>
                  </a:cubicBezTo>
                  <a:cubicBezTo>
                    <a:pt x="265592" y="1475950"/>
                    <a:pt x="263306" y="1478788"/>
                    <a:pt x="260163" y="1479131"/>
                  </a:cubicBezTo>
                  <a:cubicBezTo>
                    <a:pt x="242256" y="1480941"/>
                    <a:pt x="224063" y="1482465"/>
                    <a:pt x="206156" y="1483608"/>
                  </a:cubicBezTo>
                  <a:close/>
                  <a:moveTo>
                    <a:pt x="312742" y="1472559"/>
                  </a:moveTo>
                  <a:cubicBezTo>
                    <a:pt x="309598" y="1472768"/>
                    <a:pt x="306836" y="1470378"/>
                    <a:pt x="306645" y="1467225"/>
                  </a:cubicBezTo>
                  <a:cubicBezTo>
                    <a:pt x="306455" y="1464072"/>
                    <a:pt x="308836" y="1461339"/>
                    <a:pt x="311979" y="1461129"/>
                  </a:cubicBezTo>
                  <a:cubicBezTo>
                    <a:pt x="329695" y="1458652"/>
                    <a:pt x="347507" y="1455795"/>
                    <a:pt x="365034" y="1452557"/>
                  </a:cubicBezTo>
                  <a:cubicBezTo>
                    <a:pt x="368177" y="1452033"/>
                    <a:pt x="371130" y="1454109"/>
                    <a:pt x="371701" y="1457224"/>
                  </a:cubicBezTo>
                  <a:cubicBezTo>
                    <a:pt x="372178" y="1460291"/>
                    <a:pt x="370176" y="1463215"/>
                    <a:pt x="367129" y="1463796"/>
                  </a:cubicBezTo>
                  <a:cubicBezTo>
                    <a:pt x="349413" y="1467035"/>
                    <a:pt x="331410" y="1469892"/>
                    <a:pt x="313599" y="1472464"/>
                  </a:cubicBezTo>
                  <a:close/>
                  <a:moveTo>
                    <a:pt x="418944" y="1453509"/>
                  </a:moveTo>
                  <a:cubicBezTo>
                    <a:pt x="415802" y="1453566"/>
                    <a:pt x="413134" y="1451061"/>
                    <a:pt x="413134" y="1447908"/>
                  </a:cubicBezTo>
                  <a:cubicBezTo>
                    <a:pt x="413039" y="1445108"/>
                    <a:pt x="415040" y="1442679"/>
                    <a:pt x="417801" y="1442174"/>
                  </a:cubicBezTo>
                  <a:cubicBezTo>
                    <a:pt x="435233" y="1438364"/>
                    <a:pt x="452854" y="1434078"/>
                    <a:pt x="470095" y="1429601"/>
                  </a:cubicBezTo>
                  <a:cubicBezTo>
                    <a:pt x="473142" y="1428639"/>
                    <a:pt x="476285" y="1430306"/>
                    <a:pt x="477239" y="1433316"/>
                  </a:cubicBezTo>
                  <a:cubicBezTo>
                    <a:pt x="478191" y="1436316"/>
                    <a:pt x="476571" y="1439536"/>
                    <a:pt x="473524" y="1440488"/>
                  </a:cubicBezTo>
                  <a:cubicBezTo>
                    <a:pt x="473333" y="1440555"/>
                    <a:pt x="473142" y="1440612"/>
                    <a:pt x="472952" y="1440650"/>
                  </a:cubicBezTo>
                  <a:cubicBezTo>
                    <a:pt x="455617" y="1445222"/>
                    <a:pt x="437805" y="1449509"/>
                    <a:pt x="420183" y="1453318"/>
                  </a:cubicBezTo>
                  <a:close/>
                  <a:moveTo>
                    <a:pt x="523719" y="1426268"/>
                  </a:moveTo>
                  <a:cubicBezTo>
                    <a:pt x="521149" y="1426258"/>
                    <a:pt x="518957" y="1424600"/>
                    <a:pt x="518195" y="1422172"/>
                  </a:cubicBezTo>
                  <a:cubicBezTo>
                    <a:pt x="517338" y="1419181"/>
                    <a:pt x="519052" y="1416038"/>
                    <a:pt x="522006" y="1415123"/>
                  </a:cubicBezTo>
                  <a:cubicBezTo>
                    <a:pt x="539151" y="1409980"/>
                    <a:pt x="556295" y="1404360"/>
                    <a:pt x="573250" y="1398550"/>
                  </a:cubicBezTo>
                  <a:cubicBezTo>
                    <a:pt x="576202" y="1397521"/>
                    <a:pt x="579537" y="1399121"/>
                    <a:pt x="580585" y="1402122"/>
                  </a:cubicBezTo>
                  <a:cubicBezTo>
                    <a:pt x="581537" y="1405122"/>
                    <a:pt x="579917" y="1408380"/>
                    <a:pt x="576965" y="1409408"/>
                  </a:cubicBezTo>
                  <a:cubicBezTo>
                    <a:pt x="559915" y="1415218"/>
                    <a:pt x="542580" y="1420838"/>
                    <a:pt x="525339" y="1426077"/>
                  </a:cubicBezTo>
                  <a:close/>
                  <a:moveTo>
                    <a:pt x="625828" y="1391216"/>
                  </a:moveTo>
                  <a:cubicBezTo>
                    <a:pt x="623447" y="1391206"/>
                    <a:pt x="621351" y="1389730"/>
                    <a:pt x="620494" y="1387501"/>
                  </a:cubicBezTo>
                  <a:cubicBezTo>
                    <a:pt x="619351" y="1384615"/>
                    <a:pt x="620780" y="1381348"/>
                    <a:pt x="623638" y="1380205"/>
                  </a:cubicBezTo>
                  <a:cubicBezTo>
                    <a:pt x="623638" y="1380185"/>
                    <a:pt x="623732" y="1380176"/>
                    <a:pt x="623732" y="1380167"/>
                  </a:cubicBezTo>
                  <a:cubicBezTo>
                    <a:pt x="640401" y="1373690"/>
                    <a:pt x="657165" y="1366832"/>
                    <a:pt x="673453" y="1359783"/>
                  </a:cubicBezTo>
                  <a:cubicBezTo>
                    <a:pt x="676310" y="1358516"/>
                    <a:pt x="679739" y="1359840"/>
                    <a:pt x="680977" y="1362736"/>
                  </a:cubicBezTo>
                  <a:cubicBezTo>
                    <a:pt x="682216" y="1365631"/>
                    <a:pt x="680882" y="1368994"/>
                    <a:pt x="678025" y="1370260"/>
                  </a:cubicBezTo>
                  <a:cubicBezTo>
                    <a:pt x="661547" y="1377404"/>
                    <a:pt x="644688" y="1384262"/>
                    <a:pt x="627828" y="1390835"/>
                  </a:cubicBezTo>
                  <a:cubicBezTo>
                    <a:pt x="627067" y="1391006"/>
                    <a:pt x="626399" y="1391073"/>
                    <a:pt x="625638" y="1391025"/>
                  </a:cubicBezTo>
                  <a:close/>
                  <a:moveTo>
                    <a:pt x="724889" y="1348258"/>
                  </a:moveTo>
                  <a:cubicBezTo>
                    <a:pt x="722697" y="1348277"/>
                    <a:pt x="720697" y="1347010"/>
                    <a:pt x="719745" y="1345019"/>
                  </a:cubicBezTo>
                  <a:cubicBezTo>
                    <a:pt x="718411" y="1342171"/>
                    <a:pt x="719649" y="1338809"/>
                    <a:pt x="722412" y="1337399"/>
                  </a:cubicBezTo>
                  <a:cubicBezTo>
                    <a:pt x="739747" y="1329017"/>
                    <a:pt x="755273" y="1320826"/>
                    <a:pt x="770037" y="1312444"/>
                  </a:cubicBezTo>
                  <a:cubicBezTo>
                    <a:pt x="773084" y="1311501"/>
                    <a:pt x="776227" y="1313187"/>
                    <a:pt x="777181" y="1316197"/>
                  </a:cubicBezTo>
                  <a:cubicBezTo>
                    <a:pt x="777847" y="1318235"/>
                    <a:pt x="777276" y="1320464"/>
                    <a:pt x="775752" y="1321969"/>
                  </a:cubicBezTo>
                  <a:cubicBezTo>
                    <a:pt x="760892" y="1330541"/>
                    <a:pt x="745176" y="1338828"/>
                    <a:pt x="727555" y="1347305"/>
                  </a:cubicBezTo>
                  <a:cubicBezTo>
                    <a:pt x="726698" y="1347810"/>
                    <a:pt x="725745" y="1348077"/>
                    <a:pt x="724698" y="1348067"/>
                  </a:cubicBezTo>
                  <a:close/>
                  <a:moveTo>
                    <a:pt x="818138" y="1293965"/>
                  </a:moveTo>
                  <a:cubicBezTo>
                    <a:pt x="816328" y="1294003"/>
                    <a:pt x="814518" y="1293108"/>
                    <a:pt x="813470" y="1291584"/>
                  </a:cubicBezTo>
                  <a:cubicBezTo>
                    <a:pt x="811661" y="1289050"/>
                    <a:pt x="812232" y="1285536"/>
                    <a:pt x="814709" y="1283678"/>
                  </a:cubicBezTo>
                  <a:cubicBezTo>
                    <a:pt x="829091" y="1273344"/>
                    <a:pt x="842807" y="1262009"/>
                    <a:pt x="855667" y="1249769"/>
                  </a:cubicBezTo>
                  <a:cubicBezTo>
                    <a:pt x="857762" y="1247378"/>
                    <a:pt x="861381" y="1247121"/>
                    <a:pt x="863763" y="1249188"/>
                  </a:cubicBezTo>
                  <a:cubicBezTo>
                    <a:pt x="866144" y="1251255"/>
                    <a:pt x="866335" y="1254865"/>
                    <a:pt x="864334" y="1257256"/>
                  </a:cubicBezTo>
                  <a:cubicBezTo>
                    <a:pt x="864049" y="1257513"/>
                    <a:pt x="863858" y="1257751"/>
                    <a:pt x="863572" y="1257961"/>
                  </a:cubicBezTo>
                  <a:cubicBezTo>
                    <a:pt x="850332" y="1270581"/>
                    <a:pt x="836331" y="1282259"/>
                    <a:pt x="821471" y="1292918"/>
                  </a:cubicBezTo>
                  <a:cubicBezTo>
                    <a:pt x="820423" y="1293594"/>
                    <a:pt x="819185" y="1293899"/>
                    <a:pt x="817947" y="1293775"/>
                  </a:cubicBezTo>
                  <a:close/>
                  <a:moveTo>
                    <a:pt x="895100" y="1219003"/>
                  </a:moveTo>
                  <a:cubicBezTo>
                    <a:pt x="893862" y="1218994"/>
                    <a:pt x="892719" y="1218584"/>
                    <a:pt x="891766" y="1217860"/>
                  </a:cubicBezTo>
                  <a:cubicBezTo>
                    <a:pt x="889289" y="1216127"/>
                    <a:pt x="888623" y="1212679"/>
                    <a:pt x="890338" y="1210174"/>
                  </a:cubicBezTo>
                  <a:cubicBezTo>
                    <a:pt x="890432" y="1210098"/>
                    <a:pt x="890432" y="1210031"/>
                    <a:pt x="890527" y="1209955"/>
                  </a:cubicBezTo>
                  <a:cubicBezTo>
                    <a:pt x="893385" y="1205954"/>
                    <a:pt x="896148" y="1201859"/>
                    <a:pt x="898720" y="1197763"/>
                  </a:cubicBezTo>
                  <a:cubicBezTo>
                    <a:pt x="905578" y="1187114"/>
                    <a:pt x="911483" y="1175855"/>
                    <a:pt x="916245" y="1164140"/>
                  </a:cubicBezTo>
                  <a:cubicBezTo>
                    <a:pt x="917388" y="1161225"/>
                    <a:pt x="920722" y="1159815"/>
                    <a:pt x="923675" y="1160996"/>
                  </a:cubicBezTo>
                  <a:cubicBezTo>
                    <a:pt x="926627" y="1162187"/>
                    <a:pt x="927961" y="1165511"/>
                    <a:pt x="926818" y="1168426"/>
                  </a:cubicBezTo>
                  <a:cubicBezTo>
                    <a:pt x="921770" y="1180799"/>
                    <a:pt x="915578" y="1192686"/>
                    <a:pt x="908339" y="1203954"/>
                  </a:cubicBezTo>
                  <a:cubicBezTo>
                    <a:pt x="905578" y="1208240"/>
                    <a:pt x="902720" y="1212431"/>
                    <a:pt x="899767" y="1216622"/>
                  </a:cubicBezTo>
                  <a:cubicBezTo>
                    <a:pt x="898624" y="1218099"/>
                    <a:pt x="896814" y="1218908"/>
                    <a:pt x="894910" y="1218813"/>
                  </a:cubicBezTo>
                  <a:close/>
                  <a:moveTo>
                    <a:pt x="877098" y="1176712"/>
                  </a:moveTo>
                  <a:lnTo>
                    <a:pt x="877098" y="1176712"/>
                  </a:lnTo>
                  <a:cubicBezTo>
                    <a:pt x="863381" y="1176789"/>
                    <a:pt x="849666" y="1175960"/>
                    <a:pt x="836045" y="1174236"/>
                  </a:cubicBezTo>
                  <a:cubicBezTo>
                    <a:pt x="832902" y="1173741"/>
                    <a:pt x="830807" y="1170817"/>
                    <a:pt x="831282" y="1167702"/>
                  </a:cubicBezTo>
                  <a:cubicBezTo>
                    <a:pt x="831759" y="1164720"/>
                    <a:pt x="834426" y="1162616"/>
                    <a:pt x="837474" y="1162901"/>
                  </a:cubicBezTo>
                  <a:cubicBezTo>
                    <a:pt x="850713" y="1164597"/>
                    <a:pt x="864144" y="1165397"/>
                    <a:pt x="877478" y="1165283"/>
                  </a:cubicBezTo>
                  <a:cubicBezTo>
                    <a:pt x="881765" y="1165283"/>
                    <a:pt x="886146" y="1165283"/>
                    <a:pt x="890432" y="1165283"/>
                  </a:cubicBezTo>
                  <a:cubicBezTo>
                    <a:pt x="893385" y="1165016"/>
                    <a:pt x="896053" y="1167225"/>
                    <a:pt x="896339" y="1170217"/>
                  </a:cubicBezTo>
                  <a:cubicBezTo>
                    <a:pt x="896339" y="1170407"/>
                    <a:pt x="896339" y="1170607"/>
                    <a:pt x="896339" y="1170807"/>
                  </a:cubicBezTo>
                  <a:cubicBezTo>
                    <a:pt x="896433" y="1173960"/>
                    <a:pt x="893957" y="1176608"/>
                    <a:pt x="890813" y="1176712"/>
                  </a:cubicBezTo>
                  <a:cubicBezTo>
                    <a:pt x="890813" y="1176712"/>
                    <a:pt x="890813" y="1176712"/>
                    <a:pt x="890813" y="1176712"/>
                  </a:cubicBezTo>
                  <a:cubicBezTo>
                    <a:pt x="885860" y="1176522"/>
                    <a:pt x="881479" y="1176522"/>
                    <a:pt x="876907" y="1176522"/>
                  </a:cubicBezTo>
                  <a:close/>
                  <a:moveTo>
                    <a:pt x="943773" y="1171569"/>
                  </a:moveTo>
                  <a:cubicBezTo>
                    <a:pt x="940629" y="1171474"/>
                    <a:pt x="938152" y="1168845"/>
                    <a:pt x="938248" y="1165692"/>
                  </a:cubicBezTo>
                  <a:cubicBezTo>
                    <a:pt x="938343" y="1162996"/>
                    <a:pt x="940249" y="1160720"/>
                    <a:pt x="942915" y="1160234"/>
                  </a:cubicBezTo>
                  <a:cubicBezTo>
                    <a:pt x="960442" y="1157758"/>
                    <a:pt x="978063" y="1154329"/>
                    <a:pt x="995398" y="1150709"/>
                  </a:cubicBezTo>
                  <a:cubicBezTo>
                    <a:pt x="998446" y="1149947"/>
                    <a:pt x="1001494" y="1151767"/>
                    <a:pt x="1002257" y="1154777"/>
                  </a:cubicBezTo>
                  <a:cubicBezTo>
                    <a:pt x="1002257" y="1154815"/>
                    <a:pt x="1002257" y="1154862"/>
                    <a:pt x="1002257" y="1154900"/>
                  </a:cubicBezTo>
                  <a:cubicBezTo>
                    <a:pt x="1003018" y="1157948"/>
                    <a:pt x="1001114" y="1161006"/>
                    <a:pt x="998065" y="1161758"/>
                  </a:cubicBezTo>
                  <a:cubicBezTo>
                    <a:pt x="980349" y="1166044"/>
                    <a:pt x="962346" y="1169474"/>
                    <a:pt x="944534" y="1172045"/>
                  </a:cubicBezTo>
                  <a:close/>
                  <a:moveTo>
                    <a:pt x="783752" y="1161377"/>
                  </a:moveTo>
                  <a:cubicBezTo>
                    <a:pt x="783086" y="1161511"/>
                    <a:pt x="782419" y="1161511"/>
                    <a:pt x="781753" y="1161377"/>
                  </a:cubicBezTo>
                  <a:cubicBezTo>
                    <a:pt x="772894" y="1157967"/>
                    <a:pt x="764226" y="1153891"/>
                    <a:pt x="755939" y="1149185"/>
                  </a:cubicBezTo>
                  <a:cubicBezTo>
                    <a:pt x="748034" y="1144585"/>
                    <a:pt x="740604" y="1139298"/>
                    <a:pt x="733651" y="1133374"/>
                  </a:cubicBezTo>
                  <a:cubicBezTo>
                    <a:pt x="731174" y="1131440"/>
                    <a:pt x="730699" y="1127849"/>
                    <a:pt x="732603" y="1125354"/>
                  </a:cubicBezTo>
                  <a:cubicBezTo>
                    <a:pt x="734603" y="1122858"/>
                    <a:pt x="738127" y="1122410"/>
                    <a:pt x="740699" y="1124334"/>
                  </a:cubicBezTo>
                  <a:cubicBezTo>
                    <a:pt x="740795" y="1124458"/>
                    <a:pt x="740985" y="1124573"/>
                    <a:pt x="741081" y="1124706"/>
                  </a:cubicBezTo>
                  <a:cubicBezTo>
                    <a:pt x="747463" y="1130154"/>
                    <a:pt x="754416" y="1135031"/>
                    <a:pt x="761655" y="1139279"/>
                  </a:cubicBezTo>
                  <a:cubicBezTo>
                    <a:pt x="769465" y="1143680"/>
                    <a:pt x="777561" y="1147499"/>
                    <a:pt x="785848" y="1150709"/>
                  </a:cubicBezTo>
                  <a:cubicBezTo>
                    <a:pt x="788801" y="1151852"/>
                    <a:pt x="790230" y="1155167"/>
                    <a:pt x="789087" y="1158110"/>
                  </a:cubicBezTo>
                  <a:cubicBezTo>
                    <a:pt x="789087" y="1158120"/>
                    <a:pt x="789087" y="1158129"/>
                    <a:pt x="789087" y="1158139"/>
                  </a:cubicBezTo>
                  <a:cubicBezTo>
                    <a:pt x="788038" y="1160091"/>
                    <a:pt x="786038" y="1161282"/>
                    <a:pt x="783848" y="1161187"/>
                  </a:cubicBezTo>
                  <a:close/>
                  <a:moveTo>
                    <a:pt x="1048548" y="1146423"/>
                  </a:moveTo>
                  <a:cubicBezTo>
                    <a:pt x="1045404" y="1146433"/>
                    <a:pt x="1042832" y="1143889"/>
                    <a:pt x="1042832" y="1140737"/>
                  </a:cubicBezTo>
                  <a:cubicBezTo>
                    <a:pt x="1042832" y="1138260"/>
                    <a:pt x="1044356" y="1136050"/>
                    <a:pt x="1046738" y="1135279"/>
                  </a:cubicBezTo>
                  <a:cubicBezTo>
                    <a:pt x="1063406" y="1129659"/>
                    <a:pt x="1080075" y="1123087"/>
                    <a:pt x="1096553" y="1116229"/>
                  </a:cubicBezTo>
                  <a:cubicBezTo>
                    <a:pt x="1099411" y="1114962"/>
                    <a:pt x="1102840" y="1116286"/>
                    <a:pt x="1104078" y="1119182"/>
                  </a:cubicBezTo>
                  <a:cubicBezTo>
                    <a:pt x="1105317" y="1122077"/>
                    <a:pt x="1103983" y="1125439"/>
                    <a:pt x="1101126" y="1126706"/>
                  </a:cubicBezTo>
                  <a:cubicBezTo>
                    <a:pt x="1084457" y="1134136"/>
                    <a:pt x="1067312" y="1140708"/>
                    <a:pt x="1050357" y="1146518"/>
                  </a:cubicBezTo>
                  <a:cubicBezTo>
                    <a:pt x="1049786" y="1146509"/>
                    <a:pt x="1049214" y="1146413"/>
                    <a:pt x="1048643" y="1146233"/>
                  </a:cubicBezTo>
                  <a:close/>
                  <a:moveTo>
                    <a:pt x="935676" y="1120134"/>
                  </a:moveTo>
                  <a:lnTo>
                    <a:pt x="934819" y="1120134"/>
                  </a:lnTo>
                  <a:cubicBezTo>
                    <a:pt x="931676" y="1119696"/>
                    <a:pt x="929485" y="1116800"/>
                    <a:pt x="929961" y="1113676"/>
                  </a:cubicBezTo>
                  <a:cubicBezTo>
                    <a:pt x="929961" y="1113667"/>
                    <a:pt x="929961" y="1113667"/>
                    <a:pt x="929961" y="1113657"/>
                  </a:cubicBezTo>
                  <a:cubicBezTo>
                    <a:pt x="931581" y="1103294"/>
                    <a:pt x="932438" y="1092816"/>
                    <a:pt x="932438" y="1082320"/>
                  </a:cubicBezTo>
                  <a:cubicBezTo>
                    <a:pt x="932438" y="1075290"/>
                    <a:pt x="932057" y="1068261"/>
                    <a:pt x="931295" y="1061269"/>
                  </a:cubicBezTo>
                  <a:cubicBezTo>
                    <a:pt x="930913" y="1058193"/>
                    <a:pt x="933105" y="1055383"/>
                    <a:pt x="936152" y="1055002"/>
                  </a:cubicBezTo>
                  <a:cubicBezTo>
                    <a:pt x="936248" y="1054993"/>
                    <a:pt x="936248" y="1054983"/>
                    <a:pt x="936343" y="1054983"/>
                  </a:cubicBezTo>
                  <a:cubicBezTo>
                    <a:pt x="939486" y="1054697"/>
                    <a:pt x="942249" y="1056936"/>
                    <a:pt x="942630" y="1060031"/>
                  </a:cubicBezTo>
                  <a:cubicBezTo>
                    <a:pt x="944630" y="1078453"/>
                    <a:pt x="944153" y="1097064"/>
                    <a:pt x="941296" y="1115371"/>
                  </a:cubicBezTo>
                  <a:cubicBezTo>
                    <a:pt x="940724" y="1117981"/>
                    <a:pt x="938438" y="1119877"/>
                    <a:pt x="935771" y="1119943"/>
                  </a:cubicBezTo>
                  <a:close/>
                  <a:moveTo>
                    <a:pt x="1147322" y="1102989"/>
                  </a:moveTo>
                  <a:cubicBezTo>
                    <a:pt x="1144178" y="1102941"/>
                    <a:pt x="1141607" y="1100341"/>
                    <a:pt x="1141702" y="1097188"/>
                  </a:cubicBezTo>
                  <a:cubicBezTo>
                    <a:pt x="1141702" y="1095178"/>
                    <a:pt x="1142844" y="1093321"/>
                    <a:pt x="1144559" y="1092321"/>
                  </a:cubicBezTo>
                  <a:cubicBezTo>
                    <a:pt x="1159990" y="1083844"/>
                    <a:pt x="1175516" y="1074604"/>
                    <a:pt x="1190469" y="1064794"/>
                  </a:cubicBezTo>
                  <a:cubicBezTo>
                    <a:pt x="1193232" y="1063203"/>
                    <a:pt x="1196661" y="1064127"/>
                    <a:pt x="1198281" y="1066851"/>
                  </a:cubicBezTo>
                  <a:cubicBezTo>
                    <a:pt x="1199710" y="1069366"/>
                    <a:pt x="1199138" y="1072585"/>
                    <a:pt x="1196756" y="1074319"/>
                  </a:cubicBezTo>
                  <a:cubicBezTo>
                    <a:pt x="1181517" y="1083844"/>
                    <a:pt x="1165800" y="1093369"/>
                    <a:pt x="1149988" y="1102227"/>
                  </a:cubicBezTo>
                  <a:cubicBezTo>
                    <a:pt x="1149227" y="1102789"/>
                    <a:pt x="1148370" y="1103151"/>
                    <a:pt x="1147417" y="1103275"/>
                  </a:cubicBezTo>
                  <a:close/>
                  <a:moveTo>
                    <a:pt x="703457" y="1092797"/>
                  </a:moveTo>
                  <a:cubicBezTo>
                    <a:pt x="701361" y="1092797"/>
                    <a:pt x="699361" y="1091626"/>
                    <a:pt x="698409" y="1089749"/>
                  </a:cubicBezTo>
                  <a:cubicBezTo>
                    <a:pt x="689170" y="1073195"/>
                    <a:pt x="683931" y="1054754"/>
                    <a:pt x="682978" y="1035838"/>
                  </a:cubicBezTo>
                  <a:cubicBezTo>
                    <a:pt x="682788" y="1032685"/>
                    <a:pt x="685264" y="1029999"/>
                    <a:pt x="688407" y="1029837"/>
                  </a:cubicBezTo>
                  <a:cubicBezTo>
                    <a:pt x="688407" y="1029837"/>
                    <a:pt x="688407" y="1029837"/>
                    <a:pt x="688407" y="1029837"/>
                  </a:cubicBezTo>
                  <a:cubicBezTo>
                    <a:pt x="691551" y="1029780"/>
                    <a:pt x="694217" y="1032209"/>
                    <a:pt x="694408" y="1035361"/>
                  </a:cubicBezTo>
                  <a:cubicBezTo>
                    <a:pt x="695265" y="1052535"/>
                    <a:pt x="700027" y="1069290"/>
                    <a:pt x="708409" y="1084320"/>
                  </a:cubicBezTo>
                  <a:cubicBezTo>
                    <a:pt x="709838" y="1087168"/>
                    <a:pt x="708791" y="1090673"/>
                    <a:pt x="705933" y="1092150"/>
                  </a:cubicBezTo>
                  <a:cubicBezTo>
                    <a:pt x="705171" y="1092550"/>
                    <a:pt x="704314" y="1092769"/>
                    <a:pt x="703457" y="1092797"/>
                  </a:cubicBezTo>
                  <a:close/>
                  <a:moveTo>
                    <a:pt x="1237714" y="1044125"/>
                  </a:moveTo>
                  <a:cubicBezTo>
                    <a:pt x="1235904" y="1044115"/>
                    <a:pt x="1234285" y="1043315"/>
                    <a:pt x="1233142" y="1041934"/>
                  </a:cubicBezTo>
                  <a:cubicBezTo>
                    <a:pt x="1231237" y="1039486"/>
                    <a:pt x="1231713" y="1035952"/>
                    <a:pt x="1234095" y="1034047"/>
                  </a:cubicBezTo>
                  <a:cubicBezTo>
                    <a:pt x="1234190" y="1034009"/>
                    <a:pt x="1234190" y="1033971"/>
                    <a:pt x="1234285" y="1033933"/>
                  </a:cubicBezTo>
                  <a:cubicBezTo>
                    <a:pt x="1248287" y="1023169"/>
                    <a:pt x="1262193" y="1011644"/>
                    <a:pt x="1275624" y="999833"/>
                  </a:cubicBezTo>
                  <a:cubicBezTo>
                    <a:pt x="1277814" y="997604"/>
                    <a:pt x="1281434" y="997604"/>
                    <a:pt x="1283720" y="999843"/>
                  </a:cubicBezTo>
                  <a:cubicBezTo>
                    <a:pt x="1285910" y="1002072"/>
                    <a:pt x="1285910" y="1005691"/>
                    <a:pt x="1283720" y="1007920"/>
                  </a:cubicBezTo>
                  <a:cubicBezTo>
                    <a:pt x="1283529" y="1008091"/>
                    <a:pt x="1283338" y="1008253"/>
                    <a:pt x="1283149" y="1008406"/>
                  </a:cubicBezTo>
                  <a:cubicBezTo>
                    <a:pt x="1269623" y="1020407"/>
                    <a:pt x="1255431" y="1032028"/>
                    <a:pt x="1241143" y="1042982"/>
                  </a:cubicBezTo>
                  <a:cubicBezTo>
                    <a:pt x="1240191" y="1043648"/>
                    <a:pt x="1238953" y="1043982"/>
                    <a:pt x="1237810" y="1043934"/>
                  </a:cubicBezTo>
                  <a:close/>
                  <a:moveTo>
                    <a:pt x="922913" y="1014311"/>
                  </a:moveTo>
                  <a:cubicBezTo>
                    <a:pt x="920722" y="1014311"/>
                    <a:pt x="918627" y="1013006"/>
                    <a:pt x="917770" y="1010977"/>
                  </a:cubicBezTo>
                  <a:cubicBezTo>
                    <a:pt x="911006" y="996166"/>
                    <a:pt x="901672" y="982660"/>
                    <a:pt x="890242" y="971068"/>
                  </a:cubicBezTo>
                  <a:lnTo>
                    <a:pt x="888051" y="968877"/>
                  </a:lnTo>
                  <a:cubicBezTo>
                    <a:pt x="885765" y="966696"/>
                    <a:pt x="885669" y="963067"/>
                    <a:pt x="887861" y="960781"/>
                  </a:cubicBezTo>
                  <a:cubicBezTo>
                    <a:pt x="890052" y="958495"/>
                    <a:pt x="893671" y="958409"/>
                    <a:pt x="895957" y="960590"/>
                  </a:cubicBezTo>
                  <a:lnTo>
                    <a:pt x="898434" y="962971"/>
                  </a:lnTo>
                  <a:cubicBezTo>
                    <a:pt x="910816" y="975526"/>
                    <a:pt x="920913" y="990203"/>
                    <a:pt x="928152" y="1006310"/>
                  </a:cubicBezTo>
                  <a:cubicBezTo>
                    <a:pt x="929390" y="1009177"/>
                    <a:pt x="928152" y="1012540"/>
                    <a:pt x="925294" y="1013835"/>
                  </a:cubicBezTo>
                  <a:cubicBezTo>
                    <a:pt x="924532" y="1014102"/>
                    <a:pt x="923769" y="1014206"/>
                    <a:pt x="923008" y="1014121"/>
                  </a:cubicBezTo>
                  <a:close/>
                  <a:moveTo>
                    <a:pt x="701361" y="989642"/>
                  </a:moveTo>
                  <a:cubicBezTo>
                    <a:pt x="700313" y="989622"/>
                    <a:pt x="699266" y="989327"/>
                    <a:pt x="698409" y="988784"/>
                  </a:cubicBezTo>
                  <a:cubicBezTo>
                    <a:pt x="695741" y="987146"/>
                    <a:pt x="694885" y="983660"/>
                    <a:pt x="696503" y="980974"/>
                  </a:cubicBezTo>
                  <a:cubicBezTo>
                    <a:pt x="706600" y="964753"/>
                    <a:pt x="720888" y="951589"/>
                    <a:pt x="737938" y="942874"/>
                  </a:cubicBezTo>
                  <a:cubicBezTo>
                    <a:pt x="740795" y="941521"/>
                    <a:pt x="744223" y="942740"/>
                    <a:pt x="745557" y="945598"/>
                  </a:cubicBezTo>
                  <a:cubicBezTo>
                    <a:pt x="746795" y="948274"/>
                    <a:pt x="745843" y="951475"/>
                    <a:pt x="743271" y="952970"/>
                  </a:cubicBezTo>
                  <a:cubicBezTo>
                    <a:pt x="728127" y="960790"/>
                    <a:pt x="715364" y="972573"/>
                    <a:pt x="706314" y="987070"/>
                  </a:cubicBezTo>
                  <a:cubicBezTo>
                    <a:pt x="705171" y="988613"/>
                    <a:pt x="703362" y="989508"/>
                    <a:pt x="701456" y="989451"/>
                  </a:cubicBezTo>
                  <a:close/>
                  <a:moveTo>
                    <a:pt x="1318581" y="972592"/>
                  </a:moveTo>
                  <a:cubicBezTo>
                    <a:pt x="1317057" y="972630"/>
                    <a:pt x="1315628" y="972039"/>
                    <a:pt x="1314580" y="970972"/>
                  </a:cubicBezTo>
                  <a:cubicBezTo>
                    <a:pt x="1312390" y="968744"/>
                    <a:pt x="1312295" y="965124"/>
                    <a:pt x="1314580" y="962886"/>
                  </a:cubicBezTo>
                  <a:cubicBezTo>
                    <a:pt x="1314580" y="962886"/>
                    <a:pt x="1314580" y="962876"/>
                    <a:pt x="1314580" y="962876"/>
                  </a:cubicBezTo>
                  <a:cubicBezTo>
                    <a:pt x="1326963" y="950208"/>
                    <a:pt x="1339156" y="936968"/>
                    <a:pt x="1350871" y="923443"/>
                  </a:cubicBezTo>
                  <a:cubicBezTo>
                    <a:pt x="1352871" y="921052"/>
                    <a:pt x="1356395" y="920719"/>
                    <a:pt x="1358777" y="922700"/>
                  </a:cubicBezTo>
                  <a:cubicBezTo>
                    <a:pt x="1358777" y="922728"/>
                    <a:pt x="1358872" y="922747"/>
                    <a:pt x="1358872" y="922776"/>
                  </a:cubicBezTo>
                  <a:cubicBezTo>
                    <a:pt x="1361253" y="924843"/>
                    <a:pt x="1361539" y="928443"/>
                    <a:pt x="1359538" y="930872"/>
                  </a:cubicBezTo>
                  <a:cubicBezTo>
                    <a:pt x="1347727" y="944588"/>
                    <a:pt x="1335346" y="958114"/>
                    <a:pt x="1322677" y="970877"/>
                  </a:cubicBezTo>
                  <a:cubicBezTo>
                    <a:pt x="1321629" y="971906"/>
                    <a:pt x="1320201" y="972449"/>
                    <a:pt x="1318677" y="972401"/>
                  </a:cubicBezTo>
                  <a:close/>
                  <a:moveTo>
                    <a:pt x="845570" y="944017"/>
                  </a:moveTo>
                  <a:lnTo>
                    <a:pt x="843856" y="944017"/>
                  </a:lnTo>
                  <a:cubicBezTo>
                    <a:pt x="831187" y="940254"/>
                    <a:pt x="818042" y="938359"/>
                    <a:pt x="804802" y="938397"/>
                  </a:cubicBezTo>
                  <a:cubicBezTo>
                    <a:pt x="800612" y="938397"/>
                    <a:pt x="796611" y="938397"/>
                    <a:pt x="792611" y="938873"/>
                  </a:cubicBezTo>
                  <a:cubicBezTo>
                    <a:pt x="789467" y="939445"/>
                    <a:pt x="786515" y="937397"/>
                    <a:pt x="785943" y="934292"/>
                  </a:cubicBezTo>
                  <a:cubicBezTo>
                    <a:pt x="785372" y="931187"/>
                    <a:pt x="787467" y="928205"/>
                    <a:pt x="790515" y="927634"/>
                  </a:cubicBezTo>
                  <a:cubicBezTo>
                    <a:pt x="790896" y="927567"/>
                    <a:pt x="791278" y="927529"/>
                    <a:pt x="791658" y="927538"/>
                  </a:cubicBezTo>
                  <a:cubicBezTo>
                    <a:pt x="795945" y="927538"/>
                    <a:pt x="800230" y="926967"/>
                    <a:pt x="804613" y="926967"/>
                  </a:cubicBezTo>
                  <a:lnTo>
                    <a:pt x="804613" y="926967"/>
                  </a:lnTo>
                  <a:cubicBezTo>
                    <a:pt x="818994" y="926910"/>
                    <a:pt x="833282" y="928958"/>
                    <a:pt x="846999" y="933063"/>
                  </a:cubicBezTo>
                  <a:cubicBezTo>
                    <a:pt x="850046" y="933863"/>
                    <a:pt x="851856" y="936987"/>
                    <a:pt x="851095" y="940045"/>
                  </a:cubicBezTo>
                  <a:cubicBezTo>
                    <a:pt x="850427" y="942616"/>
                    <a:pt x="848046" y="944379"/>
                    <a:pt x="845379" y="944302"/>
                  </a:cubicBezTo>
                  <a:close/>
                  <a:moveTo>
                    <a:pt x="1388495" y="890772"/>
                  </a:moveTo>
                  <a:cubicBezTo>
                    <a:pt x="1387256" y="890782"/>
                    <a:pt x="1386018" y="890343"/>
                    <a:pt x="1385066" y="889534"/>
                  </a:cubicBezTo>
                  <a:cubicBezTo>
                    <a:pt x="1382589" y="887762"/>
                    <a:pt x="1382018" y="884314"/>
                    <a:pt x="1383732" y="881828"/>
                  </a:cubicBezTo>
                  <a:cubicBezTo>
                    <a:pt x="1383827" y="881761"/>
                    <a:pt x="1383827" y="881695"/>
                    <a:pt x="1383923" y="881628"/>
                  </a:cubicBezTo>
                  <a:cubicBezTo>
                    <a:pt x="1394591" y="867341"/>
                    <a:pt x="1404973" y="853053"/>
                    <a:pt x="1414688" y="837622"/>
                  </a:cubicBezTo>
                  <a:cubicBezTo>
                    <a:pt x="1416499" y="835041"/>
                    <a:pt x="1419928" y="834327"/>
                    <a:pt x="1422595" y="836003"/>
                  </a:cubicBezTo>
                  <a:cubicBezTo>
                    <a:pt x="1425261" y="837746"/>
                    <a:pt x="1425928" y="841280"/>
                    <a:pt x="1424213" y="843909"/>
                  </a:cubicBezTo>
                  <a:cubicBezTo>
                    <a:pt x="1414688" y="859054"/>
                    <a:pt x="1403925" y="874008"/>
                    <a:pt x="1393066" y="888391"/>
                  </a:cubicBezTo>
                  <a:cubicBezTo>
                    <a:pt x="1392019" y="889658"/>
                    <a:pt x="1390590" y="890448"/>
                    <a:pt x="1388971" y="890582"/>
                  </a:cubicBezTo>
                  <a:close/>
                  <a:moveTo>
                    <a:pt x="1447455" y="800380"/>
                  </a:moveTo>
                  <a:cubicBezTo>
                    <a:pt x="1444216" y="800294"/>
                    <a:pt x="1441739" y="797617"/>
                    <a:pt x="1441834" y="794417"/>
                  </a:cubicBezTo>
                  <a:cubicBezTo>
                    <a:pt x="1441834" y="793503"/>
                    <a:pt x="1442025" y="792607"/>
                    <a:pt x="1442502" y="791807"/>
                  </a:cubicBezTo>
                  <a:cubicBezTo>
                    <a:pt x="1451264" y="776186"/>
                    <a:pt x="1459646" y="760184"/>
                    <a:pt x="1467267" y="744182"/>
                  </a:cubicBezTo>
                  <a:cubicBezTo>
                    <a:pt x="1468600" y="741344"/>
                    <a:pt x="1472029" y="740153"/>
                    <a:pt x="1474887" y="741515"/>
                  </a:cubicBezTo>
                  <a:cubicBezTo>
                    <a:pt x="1477744" y="742820"/>
                    <a:pt x="1478887" y="746154"/>
                    <a:pt x="1477648" y="748973"/>
                  </a:cubicBezTo>
                  <a:cubicBezTo>
                    <a:pt x="1477648" y="749030"/>
                    <a:pt x="1477553" y="749078"/>
                    <a:pt x="1477553" y="749135"/>
                  </a:cubicBezTo>
                  <a:cubicBezTo>
                    <a:pt x="1469838" y="765328"/>
                    <a:pt x="1461361" y="781520"/>
                    <a:pt x="1452502" y="797332"/>
                  </a:cubicBezTo>
                  <a:cubicBezTo>
                    <a:pt x="1451550" y="798989"/>
                    <a:pt x="1449836" y="800065"/>
                    <a:pt x="1447930" y="800189"/>
                  </a:cubicBezTo>
                  <a:close/>
                  <a:moveTo>
                    <a:pt x="1494222" y="703129"/>
                  </a:moveTo>
                  <a:cubicBezTo>
                    <a:pt x="1490984" y="703034"/>
                    <a:pt x="1488507" y="700348"/>
                    <a:pt x="1488602" y="697138"/>
                  </a:cubicBezTo>
                  <a:cubicBezTo>
                    <a:pt x="1488602" y="696481"/>
                    <a:pt x="1488793" y="695833"/>
                    <a:pt x="1488984" y="695224"/>
                  </a:cubicBezTo>
                  <a:cubicBezTo>
                    <a:pt x="1495651" y="678841"/>
                    <a:pt x="1502033" y="661982"/>
                    <a:pt x="1508034" y="645027"/>
                  </a:cubicBezTo>
                  <a:cubicBezTo>
                    <a:pt x="1508986" y="642036"/>
                    <a:pt x="1512224" y="640407"/>
                    <a:pt x="1515273" y="641398"/>
                  </a:cubicBezTo>
                  <a:cubicBezTo>
                    <a:pt x="1515273" y="641408"/>
                    <a:pt x="1515273" y="641408"/>
                    <a:pt x="1515273" y="641408"/>
                  </a:cubicBezTo>
                  <a:cubicBezTo>
                    <a:pt x="1518225" y="642436"/>
                    <a:pt x="1519845" y="645684"/>
                    <a:pt x="1518797" y="648666"/>
                  </a:cubicBezTo>
                  <a:cubicBezTo>
                    <a:pt x="1518797" y="648694"/>
                    <a:pt x="1518797" y="648713"/>
                    <a:pt x="1518797" y="648742"/>
                  </a:cubicBezTo>
                  <a:cubicBezTo>
                    <a:pt x="1512892" y="665887"/>
                    <a:pt x="1506509" y="682936"/>
                    <a:pt x="1499747" y="699510"/>
                  </a:cubicBezTo>
                  <a:cubicBezTo>
                    <a:pt x="1498984" y="701644"/>
                    <a:pt x="1496984" y="703101"/>
                    <a:pt x="1494699" y="703225"/>
                  </a:cubicBezTo>
                  <a:close/>
                  <a:moveTo>
                    <a:pt x="1529465" y="601117"/>
                  </a:moveTo>
                  <a:cubicBezTo>
                    <a:pt x="1528988" y="601212"/>
                    <a:pt x="1528417" y="601212"/>
                    <a:pt x="1527941" y="601117"/>
                  </a:cubicBezTo>
                  <a:cubicBezTo>
                    <a:pt x="1524893" y="600288"/>
                    <a:pt x="1523083" y="597145"/>
                    <a:pt x="1523940" y="594097"/>
                  </a:cubicBezTo>
                  <a:cubicBezTo>
                    <a:pt x="1523940" y="594087"/>
                    <a:pt x="1523940" y="594078"/>
                    <a:pt x="1523940" y="594068"/>
                  </a:cubicBezTo>
                  <a:cubicBezTo>
                    <a:pt x="1528798" y="577114"/>
                    <a:pt x="1533465" y="559683"/>
                    <a:pt x="1537466" y="542062"/>
                  </a:cubicBezTo>
                  <a:cubicBezTo>
                    <a:pt x="1538227" y="538985"/>
                    <a:pt x="1541276" y="537090"/>
                    <a:pt x="1544323" y="537823"/>
                  </a:cubicBezTo>
                  <a:cubicBezTo>
                    <a:pt x="1547467" y="538557"/>
                    <a:pt x="1549372" y="541652"/>
                    <a:pt x="1548610" y="544729"/>
                  </a:cubicBezTo>
                  <a:cubicBezTo>
                    <a:pt x="1544419" y="562445"/>
                    <a:pt x="1539847" y="580162"/>
                    <a:pt x="1534989" y="597211"/>
                  </a:cubicBezTo>
                  <a:cubicBezTo>
                    <a:pt x="1534132" y="599317"/>
                    <a:pt x="1532227" y="600755"/>
                    <a:pt x="1529941" y="600926"/>
                  </a:cubicBezTo>
                  <a:close/>
                  <a:moveTo>
                    <a:pt x="1554039" y="496342"/>
                  </a:moveTo>
                  <a:lnTo>
                    <a:pt x="1552992" y="496342"/>
                  </a:lnTo>
                  <a:cubicBezTo>
                    <a:pt x="1549849" y="495761"/>
                    <a:pt x="1547848" y="492779"/>
                    <a:pt x="1548420" y="489674"/>
                  </a:cubicBezTo>
                  <a:cubicBezTo>
                    <a:pt x="1548420" y="489674"/>
                    <a:pt x="1548420" y="489674"/>
                    <a:pt x="1548420" y="489674"/>
                  </a:cubicBezTo>
                  <a:cubicBezTo>
                    <a:pt x="1551658" y="472339"/>
                    <a:pt x="1554516" y="454432"/>
                    <a:pt x="1556992" y="436620"/>
                  </a:cubicBezTo>
                  <a:cubicBezTo>
                    <a:pt x="1557373" y="433543"/>
                    <a:pt x="1560231" y="431362"/>
                    <a:pt x="1563278" y="431753"/>
                  </a:cubicBezTo>
                  <a:cubicBezTo>
                    <a:pt x="1563278" y="431753"/>
                    <a:pt x="1563373" y="431762"/>
                    <a:pt x="1563373" y="431762"/>
                  </a:cubicBezTo>
                  <a:cubicBezTo>
                    <a:pt x="1566517" y="432162"/>
                    <a:pt x="1568708" y="435010"/>
                    <a:pt x="1568327" y="438144"/>
                  </a:cubicBezTo>
                  <a:cubicBezTo>
                    <a:pt x="1565755" y="456242"/>
                    <a:pt x="1562898" y="474244"/>
                    <a:pt x="1559659" y="491770"/>
                  </a:cubicBezTo>
                  <a:cubicBezTo>
                    <a:pt x="1558992" y="494065"/>
                    <a:pt x="1556897" y="495666"/>
                    <a:pt x="1554516" y="495770"/>
                  </a:cubicBezTo>
                  <a:close/>
                  <a:moveTo>
                    <a:pt x="1568994" y="389376"/>
                  </a:moveTo>
                  <a:lnTo>
                    <a:pt x="1568422" y="389376"/>
                  </a:lnTo>
                  <a:cubicBezTo>
                    <a:pt x="1565279" y="389024"/>
                    <a:pt x="1562993" y="386233"/>
                    <a:pt x="1563278" y="383090"/>
                  </a:cubicBezTo>
                  <a:cubicBezTo>
                    <a:pt x="1564993" y="365659"/>
                    <a:pt x="1566327" y="347561"/>
                    <a:pt x="1567374" y="329464"/>
                  </a:cubicBezTo>
                  <a:cubicBezTo>
                    <a:pt x="1567565" y="326368"/>
                    <a:pt x="1570137" y="323968"/>
                    <a:pt x="1573280" y="324111"/>
                  </a:cubicBezTo>
                  <a:cubicBezTo>
                    <a:pt x="1573280" y="324120"/>
                    <a:pt x="1573375" y="324120"/>
                    <a:pt x="1573471" y="324130"/>
                  </a:cubicBezTo>
                  <a:cubicBezTo>
                    <a:pt x="1576613" y="324282"/>
                    <a:pt x="1578995" y="326911"/>
                    <a:pt x="1578804" y="330016"/>
                  </a:cubicBezTo>
                  <a:cubicBezTo>
                    <a:pt x="1578804" y="330054"/>
                    <a:pt x="1578804" y="330092"/>
                    <a:pt x="1578804" y="330130"/>
                  </a:cubicBezTo>
                  <a:cubicBezTo>
                    <a:pt x="1577756" y="348418"/>
                    <a:pt x="1576327" y="366611"/>
                    <a:pt x="1574613" y="384233"/>
                  </a:cubicBezTo>
                  <a:cubicBezTo>
                    <a:pt x="1574137" y="386776"/>
                    <a:pt x="1572042" y="388681"/>
                    <a:pt x="1569470" y="388900"/>
                  </a:cubicBezTo>
                  <a:close/>
                  <a:moveTo>
                    <a:pt x="1575280" y="281553"/>
                  </a:moveTo>
                  <a:lnTo>
                    <a:pt x="1575280" y="281553"/>
                  </a:lnTo>
                  <a:cubicBezTo>
                    <a:pt x="1572137" y="281505"/>
                    <a:pt x="1569660" y="278943"/>
                    <a:pt x="1569756" y="275838"/>
                  </a:cubicBezTo>
                  <a:cubicBezTo>
                    <a:pt x="1569756" y="275809"/>
                    <a:pt x="1569756" y="275771"/>
                    <a:pt x="1569756" y="275743"/>
                  </a:cubicBezTo>
                  <a:cubicBezTo>
                    <a:pt x="1569756" y="264027"/>
                    <a:pt x="1569756" y="252216"/>
                    <a:pt x="1569756" y="240500"/>
                  </a:cubicBezTo>
                  <a:cubicBezTo>
                    <a:pt x="1569756" y="234309"/>
                    <a:pt x="1569756" y="228118"/>
                    <a:pt x="1569756" y="221926"/>
                  </a:cubicBezTo>
                  <a:cubicBezTo>
                    <a:pt x="1569660" y="218774"/>
                    <a:pt x="1572232" y="216173"/>
                    <a:pt x="1575375" y="216116"/>
                  </a:cubicBezTo>
                  <a:cubicBezTo>
                    <a:pt x="1575375" y="216116"/>
                    <a:pt x="1575375" y="216116"/>
                    <a:pt x="1575375" y="216116"/>
                  </a:cubicBezTo>
                  <a:lnTo>
                    <a:pt x="1575375" y="216116"/>
                  </a:lnTo>
                  <a:cubicBezTo>
                    <a:pt x="1578519" y="216164"/>
                    <a:pt x="1580994" y="218698"/>
                    <a:pt x="1581090" y="221831"/>
                  </a:cubicBezTo>
                  <a:cubicBezTo>
                    <a:pt x="1581090" y="228022"/>
                    <a:pt x="1581090" y="234214"/>
                    <a:pt x="1581090" y="240881"/>
                  </a:cubicBezTo>
                  <a:cubicBezTo>
                    <a:pt x="1581090" y="252692"/>
                    <a:pt x="1581090" y="264503"/>
                    <a:pt x="1581090" y="276409"/>
                  </a:cubicBezTo>
                  <a:cubicBezTo>
                    <a:pt x="1580614" y="278972"/>
                    <a:pt x="1578328" y="280858"/>
                    <a:pt x="1575756" y="280982"/>
                  </a:cubicBezTo>
                  <a:close/>
                  <a:moveTo>
                    <a:pt x="1574041" y="173635"/>
                  </a:moveTo>
                  <a:cubicBezTo>
                    <a:pt x="1570994" y="173587"/>
                    <a:pt x="1568517" y="171158"/>
                    <a:pt x="1568422" y="168110"/>
                  </a:cubicBezTo>
                  <a:cubicBezTo>
                    <a:pt x="1567660" y="150584"/>
                    <a:pt x="1566613" y="132487"/>
                    <a:pt x="1565279" y="114389"/>
                  </a:cubicBezTo>
                  <a:cubicBezTo>
                    <a:pt x="1565088" y="111236"/>
                    <a:pt x="1567470" y="108503"/>
                    <a:pt x="1570613" y="108293"/>
                  </a:cubicBezTo>
                  <a:cubicBezTo>
                    <a:pt x="1573757" y="108084"/>
                    <a:pt x="1576518" y="110475"/>
                    <a:pt x="1576709" y="113627"/>
                  </a:cubicBezTo>
                  <a:cubicBezTo>
                    <a:pt x="1578042" y="131820"/>
                    <a:pt x="1579090" y="150013"/>
                    <a:pt x="1579757" y="167634"/>
                  </a:cubicBezTo>
                  <a:cubicBezTo>
                    <a:pt x="1579947" y="170787"/>
                    <a:pt x="1577470" y="173473"/>
                    <a:pt x="1574327" y="173635"/>
                  </a:cubicBezTo>
                  <a:cubicBezTo>
                    <a:pt x="1574327" y="173635"/>
                    <a:pt x="1574327" y="173635"/>
                    <a:pt x="1574327" y="173635"/>
                  </a:cubicBezTo>
                  <a:close/>
                  <a:moveTo>
                    <a:pt x="1567279" y="65050"/>
                  </a:moveTo>
                  <a:cubicBezTo>
                    <a:pt x="1564326" y="65012"/>
                    <a:pt x="1561944" y="62802"/>
                    <a:pt x="1561660" y="59906"/>
                  </a:cubicBezTo>
                  <a:cubicBezTo>
                    <a:pt x="1559849" y="42190"/>
                    <a:pt x="1557849" y="24187"/>
                    <a:pt x="1555659" y="6376"/>
                  </a:cubicBezTo>
                  <a:cubicBezTo>
                    <a:pt x="1555182" y="3261"/>
                    <a:pt x="1557277" y="327"/>
                    <a:pt x="1560421" y="-159"/>
                  </a:cubicBezTo>
                  <a:cubicBezTo>
                    <a:pt x="1563564" y="-654"/>
                    <a:pt x="1566422" y="1480"/>
                    <a:pt x="1566993" y="4595"/>
                  </a:cubicBezTo>
                  <a:cubicBezTo>
                    <a:pt x="1566993" y="4709"/>
                    <a:pt x="1566993" y="4833"/>
                    <a:pt x="1566993" y="4947"/>
                  </a:cubicBezTo>
                  <a:cubicBezTo>
                    <a:pt x="1569184" y="22854"/>
                    <a:pt x="1571280" y="40951"/>
                    <a:pt x="1572994" y="58763"/>
                  </a:cubicBezTo>
                  <a:cubicBezTo>
                    <a:pt x="1573280" y="61907"/>
                    <a:pt x="1570994" y="64697"/>
                    <a:pt x="1567851" y="65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 flipH="1">
              <a:off x="8183380" y="1987138"/>
              <a:ext cx="1111221" cy="820626"/>
            </a:xfrm>
            <a:custGeom>
              <a:avLst/>
              <a:gdLst/>
              <a:ahLst/>
              <a:cxnLst/>
              <a:rect l="l" t="t" r="r" b="b"/>
              <a:pathLst>
                <a:path w="1111221" h="820626" extrusionOk="0">
                  <a:moveTo>
                    <a:pt x="4965" y="820364"/>
                  </a:moveTo>
                  <a:cubicBezTo>
                    <a:pt x="1822" y="820355"/>
                    <a:pt x="-750" y="817793"/>
                    <a:pt x="-750" y="814630"/>
                  </a:cubicBezTo>
                  <a:cubicBezTo>
                    <a:pt x="-750" y="812449"/>
                    <a:pt x="488" y="810459"/>
                    <a:pt x="2490" y="809506"/>
                  </a:cubicBezTo>
                  <a:cubicBezTo>
                    <a:pt x="18396" y="801886"/>
                    <a:pt x="34207" y="793314"/>
                    <a:pt x="50115" y="784170"/>
                  </a:cubicBezTo>
                  <a:cubicBezTo>
                    <a:pt x="52781" y="782550"/>
                    <a:pt x="56210" y="783379"/>
                    <a:pt x="57829" y="786027"/>
                  </a:cubicBezTo>
                  <a:cubicBezTo>
                    <a:pt x="57829" y="786075"/>
                    <a:pt x="57925" y="786122"/>
                    <a:pt x="57925" y="786170"/>
                  </a:cubicBezTo>
                  <a:cubicBezTo>
                    <a:pt x="59544" y="788884"/>
                    <a:pt x="58591" y="792371"/>
                    <a:pt x="55925" y="793981"/>
                  </a:cubicBezTo>
                  <a:cubicBezTo>
                    <a:pt x="40208" y="803506"/>
                    <a:pt x="24110" y="811982"/>
                    <a:pt x="8300" y="819793"/>
                  </a:cubicBezTo>
                  <a:cubicBezTo>
                    <a:pt x="7252" y="820288"/>
                    <a:pt x="6108" y="820479"/>
                    <a:pt x="4965" y="820364"/>
                  </a:cubicBezTo>
                  <a:close/>
                  <a:moveTo>
                    <a:pt x="97740" y="765310"/>
                  </a:moveTo>
                  <a:cubicBezTo>
                    <a:pt x="94596" y="765329"/>
                    <a:pt x="92024" y="762786"/>
                    <a:pt x="92024" y="759633"/>
                  </a:cubicBezTo>
                  <a:cubicBezTo>
                    <a:pt x="92024" y="757767"/>
                    <a:pt x="92882" y="756004"/>
                    <a:pt x="94405" y="754928"/>
                  </a:cubicBezTo>
                  <a:cubicBezTo>
                    <a:pt x="108788" y="744736"/>
                    <a:pt x="122980" y="733687"/>
                    <a:pt x="136792" y="722257"/>
                  </a:cubicBezTo>
                  <a:cubicBezTo>
                    <a:pt x="139173" y="720200"/>
                    <a:pt x="142793" y="720486"/>
                    <a:pt x="144888" y="722876"/>
                  </a:cubicBezTo>
                  <a:cubicBezTo>
                    <a:pt x="144888" y="722895"/>
                    <a:pt x="144888" y="722905"/>
                    <a:pt x="144888" y="722924"/>
                  </a:cubicBezTo>
                  <a:cubicBezTo>
                    <a:pt x="146888" y="725381"/>
                    <a:pt x="146507" y="728982"/>
                    <a:pt x="144126" y="731020"/>
                  </a:cubicBezTo>
                  <a:cubicBezTo>
                    <a:pt x="130124" y="742641"/>
                    <a:pt x="115551" y="753880"/>
                    <a:pt x="101073" y="764263"/>
                  </a:cubicBezTo>
                  <a:cubicBezTo>
                    <a:pt x="100121" y="764920"/>
                    <a:pt x="98882" y="765282"/>
                    <a:pt x="97740" y="765310"/>
                  </a:cubicBezTo>
                  <a:close/>
                  <a:moveTo>
                    <a:pt x="180511" y="696159"/>
                  </a:moveTo>
                  <a:cubicBezTo>
                    <a:pt x="177368" y="696016"/>
                    <a:pt x="174892" y="693349"/>
                    <a:pt x="175082" y="690196"/>
                  </a:cubicBezTo>
                  <a:cubicBezTo>
                    <a:pt x="175082" y="688872"/>
                    <a:pt x="175653" y="687614"/>
                    <a:pt x="176510" y="686634"/>
                  </a:cubicBezTo>
                  <a:cubicBezTo>
                    <a:pt x="189179" y="674251"/>
                    <a:pt x="201656" y="661297"/>
                    <a:pt x="213563" y="647867"/>
                  </a:cubicBezTo>
                  <a:cubicBezTo>
                    <a:pt x="215753" y="645657"/>
                    <a:pt x="219277" y="645638"/>
                    <a:pt x="221469" y="647810"/>
                  </a:cubicBezTo>
                  <a:cubicBezTo>
                    <a:pt x="221565" y="647829"/>
                    <a:pt x="221565" y="647848"/>
                    <a:pt x="221565" y="647867"/>
                  </a:cubicBezTo>
                  <a:cubicBezTo>
                    <a:pt x="223755" y="650096"/>
                    <a:pt x="223850" y="653715"/>
                    <a:pt x="221565" y="655954"/>
                  </a:cubicBezTo>
                  <a:cubicBezTo>
                    <a:pt x="221565" y="655954"/>
                    <a:pt x="221565" y="655954"/>
                    <a:pt x="221565" y="655963"/>
                  </a:cubicBezTo>
                  <a:cubicBezTo>
                    <a:pt x="209468" y="669489"/>
                    <a:pt x="196894" y="682728"/>
                    <a:pt x="184035" y="695301"/>
                  </a:cubicBezTo>
                  <a:cubicBezTo>
                    <a:pt x="182988" y="695939"/>
                    <a:pt x="181750" y="696244"/>
                    <a:pt x="180511" y="696159"/>
                  </a:cubicBezTo>
                  <a:close/>
                  <a:moveTo>
                    <a:pt x="252235" y="615482"/>
                  </a:moveTo>
                  <a:cubicBezTo>
                    <a:pt x="250996" y="615482"/>
                    <a:pt x="249758" y="615082"/>
                    <a:pt x="248711" y="614339"/>
                  </a:cubicBezTo>
                  <a:cubicBezTo>
                    <a:pt x="246234" y="612377"/>
                    <a:pt x="245757" y="608776"/>
                    <a:pt x="247663" y="606243"/>
                  </a:cubicBezTo>
                  <a:cubicBezTo>
                    <a:pt x="258426" y="592336"/>
                    <a:pt x="268999" y="577668"/>
                    <a:pt x="278904" y="562713"/>
                  </a:cubicBezTo>
                  <a:cubicBezTo>
                    <a:pt x="280714" y="560084"/>
                    <a:pt x="284239" y="559380"/>
                    <a:pt x="286811" y="561142"/>
                  </a:cubicBezTo>
                  <a:cubicBezTo>
                    <a:pt x="289477" y="562904"/>
                    <a:pt x="290144" y="566466"/>
                    <a:pt x="288429" y="569095"/>
                  </a:cubicBezTo>
                  <a:cubicBezTo>
                    <a:pt x="278333" y="584240"/>
                    <a:pt x="267665" y="599099"/>
                    <a:pt x="256711" y="613291"/>
                  </a:cubicBezTo>
                  <a:cubicBezTo>
                    <a:pt x="255664" y="614672"/>
                    <a:pt x="253949" y="615472"/>
                    <a:pt x="252235" y="615482"/>
                  </a:cubicBezTo>
                  <a:close/>
                  <a:moveTo>
                    <a:pt x="312146" y="525756"/>
                  </a:moveTo>
                  <a:cubicBezTo>
                    <a:pt x="311099" y="525775"/>
                    <a:pt x="310146" y="525509"/>
                    <a:pt x="309289" y="524994"/>
                  </a:cubicBezTo>
                  <a:cubicBezTo>
                    <a:pt x="306622" y="523385"/>
                    <a:pt x="305670" y="519927"/>
                    <a:pt x="307194" y="517184"/>
                  </a:cubicBezTo>
                  <a:cubicBezTo>
                    <a:pt x="316147" y="501848"/>
                    <a:pt x="324625" y="485942"/>
                    <a:pt x="332530" y="469559"/>
                  </a:cubicBezTo>
                  <a:cubicBezTo>
                    <a:pt x="333864" y="466759"/>
                    <a:pt x="337197" y="465587"/>
                    <a:pt x="340055" y="466930"/>
                  </a:cubicBezTo>
                  <a:cubicBezTo>
                    <a:pt x="340055" y="466949"/>
                    <a:pt x="340150" y="466968"/>
                    <a:pt x="340150" y="466987"/>
                  </a:cubicBezTo>
                  <a:cubicBezTo>
                    <a:pt x="343008" y="468359"/>
                    <a:pt x="344151" y="471769"/>
                    <a:pt x="342818" y="474607"/>
                  </a:cubicBezTo>
                  <a:cubicBezTo>
                    <a:pt x="334720" y="490800"/>
                    <a:pt x="326149" y="506992"/>
                    <a:pt x="317099" y="522232"/>
                  </a:cubicBezTo>
                  <a:cubicBezTo>
                    <a:pt x="316242" y="524261"/>
                    <a:pt x="314338" y="525632"/>
                    <a:pt x="312146" y="525756"/>
                  </a:cubicBezTo>
                  <a:close/>
                  <a:moveTo>
                    <a:pt x="359771" y="429078"/>
                  </a:moveTo>
                  <a:cubicBezTo>
                    <a:pt x="359010" y="429059"/>
                    <a:pt x="358248" y="428896"/>
                    <a:pt x="357581" y="428601"/>
                  </a:cubicBezTo>
                  <a:cubicBezTo>
                    <a:pt x="354724" y="427430"/>
                    <a:pt x="353295" y="424153"/>
                    <a:pt x="354533" y="421277"/>
                  </a:cubicBezTo>
                  <a:cubicBezTo>
                    <a:pt x="354533" y="421248"/>
                    <a:pt x="354533" y="421210"/>
                    <a:pt x="354533" y="421172"/>
                  </a:cubicBezTo>
                  <a:cubicBezTo>
                    <a:pt x="361391" y="404694"/>
                    <a:pt x="367868" y="387930"/>
                    <a:pt x="373583" y="371070"/>
                  </a:cubicBezTo>
                  <a:cubicBezTo>
                    <a:pt x="374535" y="368127"/>
                    <a:pt x="377774" y="366527"/>
                    <a:pt x="380727" y="367498"/>
                  </a:cubicBezTo>
                  <a:cubicBezTo>
                    <a:pt x="380727" y="367518"/>
                    <a:pt x="380822" y="367527"/>
                    <a:pt x="380822" y="367546"/>
                  </a:cubicBezTo>
                  <a:cubicBezTo>
                    <a:pt x="383774" y="368584"/>
                    <a:pt x="385394" y="371813"/>
                    <a:pt x="384346" y="374785"/>
                  </a:cubicBezTo>
                  <a:cubicBezTo>
                    <a:pt x="378441" y="391835"/>
                    <a:pt x="371868" y="408980"/>
                    <a:pt x="365296" y="425553"/>
                  </a:cubicBezTo>
                  <a:cubicBezTo>
                    <a:pt x="364440" y="427658"/>
                    <a:pt x="362343" y="429039"/>
                    <a:pt x="360057" y="429078"/>
                  </a:cubicBezTo>
                  <a:close/>
                  <a:moveTo>
                    <a:pt x="395300" y="327160"/>
                  </a:moveTo>
                  <a:cubicBezTo>
                    <a:pt x="394824" y="327256"/>
                    <a:pt x="394252" y="327256"/>
                    <a:pt x="393776" y="327160"/>
                  </a:cubicBezTo>
                  <a:cubicBezTo>
                    <a:pt x="390727" y="326331"/>
                    <a:pt x="388918" y="323188"/>
                    <a:pt x="389775" y="320140"/>
                  </a:cubicBezTo>
                  <a:cubicBezTo>
                    <a:pt x="389775" y="320130"/>
                    <a:pt x="389775" y="320121"/>
                    <a:pt x="389775" y="320112"/>
                  </a:cubicBezTo>
                  <a:cubicBezTo>
                    <a:pt x="391586" y="313920"/>
                    <a:pt x="393204" y="307634"/>
                    <a:pt x="394824" y="301062"/>
                  </a:cubicBezTo>
                  <a:lnTo>
                    <a:pt x="378821" y="301062"/>
                  </a:lnTo>
                  <a:cubicBezTo>
                    <a:pt x="375678" y="301014"/>
                    <a:pt x="373202" y="298452"/>
                    <a:pt x="373297" y="295346"/>
                  </a:cubicBezTo>
                  <a:cubicBezTo>
                    <a:pt x="373297" y="295318"/>
                    <a:pt x="373297" y="295280"/>
                    <a:pt x="373297" y="295251"/>
                  </a:cubicBezTo>
                  <a:cubicBezTo>
                    <a:pt x="373488" y="292137"/>
                    <a:pt x="375964" y="289679"/>
                    <a:pt x="379107" y="289632"/>
                  </a:cubicBezTo>
                  <a:lnTo>
                    <a:pt x="386060" y="289632"/>
                  </a:lnTo>
                  <a:lnTo>
                    <a:pt x="397682" y="289632"/>
                  </a:lnTo>
                  <a:cubicBezTo>
                    <a:pt x="399491" y="282393"/>
                    <a:pt x="401111" y="275154"/>
                    <a:pt x="402634" y="267914"/>
                  </a:cubicBezTo>
                  <a:cubicBezTo>
                    <a:pt x="403492" y="264886"/>
                    <a:pt x="406730" y="263162"/>
                    <a:pt x="409777" y="264057"/>
                  </a:cubicBezTo>
                  <a:cubicBezTo>
                    <a:pt x="412445" y="264857"/>
                    <a:pt x="414160" y="267505"/>
                    <a:pt x="413778" y="270296"/>
                  </a:cubicBezTo>
                  <a:cubicBezTo>
                    <a:pt x="412445" y="276487"/>
                    <a:pt x="411111" y="282678"/>
                    <a:pt x="409588" y="289346"/>
                  </a:cubicBezTo>
                  <a:cubicBezTo>
                    <a:pt x="414160" y="289346"/>
                    <a:pt x="419113" y="288584"/>
                    <a:pt x="423208" y="288013"/>
                  </a:cubicBezTo>
                  <a:lnTo>
                    <a:pt x="432067" y="286964"/>
                  </a:lnTo>
                  <a:cubicBezTo>
                    <a:pt x="435210" y="286517"/>
                    <a:pt x="438068" y="288679"/>
                    <a:pt x="438543" y="291803"/>
                  </a:cubicBezTo>
                  <a:cubicBezTo>
                    <a:pt x="438543" y="291813"/>
                    <a:pt x="438543" y="291813"/>
                    <a:pt x="438543" y="291822"/>
                  </a:cubicBezTo>
                  <a:cubicBezTo>
                    <a:pt x="438925" y="294975"/>
                    <a:pt x="436734" y="297852"/>
                    <a:pt x="433590" y="298299"/>
                  </a:cubicBezTo>
                  <a:lnTo>
                    <a:pt x="424542" y="299442"/>
                  </a:lnTo>
                  <a:cubicBezTo>
                    <a:pt x="418636" y="300109"/>
                    <a:pt x="412635" y="300585"/>
                    <a:pt x="406730" y="300966"/>
                  </a:cubicBezTo>
                  <a:cubicBezTo>
                    <a:pt x="404825" y="308491"/>
                    <a:pt x="402920" y="316016"/>
                    <a:pt x="400825" y="323445"/>
                  </a:cubicBezTo>
                  <a:cubicBezTo>
                    <a:pt x="399968" y="325607"/>
                    <a:pt x="397871" y="327065"/>
                    <a:pt x="395585" y="327160"/>
                  </a:cubicBezTo>
                  <a:close/>
                  <a:moveTo>
                    <a:pt x="325481" y="294870"/>
                  </a:moveTo>
                  <a:lnTo>
                    <a:pt x="324243" y="294870"/>
                  </a:lnTo>
                  <a:cubicBezTo>
                    <a:pt x="306241" y="290975"/>
                    <a:pt x="288715" y="284965"/>
                    <a:pt x="272046" y="276963"/>
                  </a:cubicBezTo>
                  <a:cubicBezTo>
                    <a:pt x="269190" y="275553"/>
                    <a:pt x="268045" y="272115"/>
                    <a:pt x="269379" y="269248"/>
                  </a:cubicBezTo>
                  <a:cubicBezTo>
                    <a:pt x="270808" y="266448"/>
                    <a:pt x="274142" y="265295"/>
                    <a:pt x="277000" y="266676"/>
                  </a:cubicBezTo>
                  <a:cubicBezTo>
                    <a:pt x="292811" y="274297"/>
                    <a:pt x="309575" y="280021"/>
                    <a:pt x="326720" y="283726"/>
                  </a:cubicBezTo>
                  <a:cubicBezTo>
                    <a:pt x="329768" y="284431"/>
                    <a:pt x="331673" y="287441"/>
                    <a:pt x="331007" y="290489"/>
                  </a:cubicBezTo>
                  <a:cubicBezTo>
                    <a:pt x="330435" y="292927"/>
                    <a:pt x="328244" y="294699"/>
                    <a:pt x="325767" y="294870"/>
                  </a:cubicBezTo>
                  <a:close/>
                  <a:moveTo>
                    <a:pt x="485597" y="286584"/>
                  </a:moveTo>
                  <a:cubicBezTo>
                    <a:pt x="483025" y="286527"/>
                    <a:pt x="480835" y="284841"/>
                    <a:pt x="480072" y="282393"/>
                  </a:cubicBezTo>
                  <a:cubicBezTo>
                    <a:pt x="479215" y="279373"/>
                    <a:pt x="480930" y="276220"/>
                    <a:pt x="483978" y="275344"/>
                  </a:cubicBezTo>
                  <a:cubicBezTo>
                    <a:pt x="501028" y="270382"/>
                    <a:pt x="517696" y="264200"/>
                    <a:pt x="533793" y="256866"/>
                  </a:cubicBezTo>
                  <a:cubicBezTo>
                    <a:pt x="536651" y="255580"/>
                    <a:pt x="540080" y="256856"/>
                    <a:pt x="541414" y="259723"/>
                  </a:cubicBezTo>
                  <a:cubicBezTo>
                    <a:pt x="542747" y="262533"/>
                    <a:pt x="541509" y="265876"/>
                    <a:pt x="538651" y="267191"/>
                  </a:cubicBezTo>
                  <a:cubicBezTo>
                    <a:pt x="538651" y="267210"/>
                    <a:pt x="538556" y="267229"/>
                    <a:pt x="538556" y="267248"/>
                  </a:cubicBezTo>
                  <a:cubicBezTo>
                    <a:pt x="521887" y="274820"/>
                    <a:pt x="504743" y="281183"/>
                    <a:pt x="487216" y="286298"/>
                  </a:cubicBezTo>
                  <a:cubicBezTo>
                    <a:pt x="486836" y="286460"/>
                    <a:pt x="486359" y="286555"/>
                    <a:pt x="485883" y="286584"/>
                  </a:cubicBezTo>
                  <a:close/>
                  <a:moveTo>
                    <a:pt x="229945" y="247150"/>
                  </a:moveTo>
                  <a:cubicBezTo>
                    <a:pt x="228518" y="247169"/>
                    <a:pt x="227089" y="246617"/>
                    <a:pt x="226041" y="245626"/>
                  </a:cubicBezTo>
                  <a:cubicBezTo>
                    <a:pt x="212324" y="233072"/>
                    <a:pt x="200609" y="218490"/>
                    <a:pt x="191275" y="202382"/>
                  </a:cubicBezTo>
                  <a:cubicBezTo>
                    <a:pt x="189655" y="199725"/>
                    <a:pt x="190513" y="196268"/>
                    <a:pt x="193179" y="194667"/>
                  </a:cubicBezTo>
                  <a:cubicBezTo>
                    <a:pt x="193274" y="194639"/>
                    <a:pt x="193274" y="194601"/>
                    <a:pt x="193370" y="194572"/>
                  </a:cubicBezTo>
                  <a:cubicBezTo>
                    <a:pt x="196132" y="193048"/>
                    <a:pt x="199561" y="193972"/>
                    <a:pt x="201181" y="196668"/>
                  </a:cubicBezTo>
                  <a:cubicBezTo>
                    <a:pt x="209848" y="211784"/>
                    <a:pt x="220897" y="225471"/>
                    <a:pt x="233756" y="237244"/>
                  </a:cubicBezTo>
                  <a:cubicBezTo>
                    <a:pt x="235946" y="239473"/>
                    <a:pt x="236042" y="243093"/>
                    <a:pt x="233756" y="245331"/>
                  </a:cubicBezTo>
                  <a:cubicBezTo>
                    <a:pt x="233756" y="245331"/>
                    <a:pt x="233756" y="245331"/>
                    <a:pt x="233756" y="245340"/>
                  </a:cubicBezTo>
                  <a:cubicBezTo>
                    <a:pt x="232803" y="246350"/>
                    <a:pt x="231565" y="246998"/>
                    <a:pt x="230231" y="247150"/>
                  </a:cubicBezTo>
                  <a:close/>
                  <a:moveTo>
                    <a:pt x="583990" y="241531"/>
                  </a:moveTo>
                  <a:cubicBezTo>
                    <a:pt x="582086" y="241607"/>
                    <a:pt x="580275" y="240711"/>
                    <a:pt x="579132" y="239149"/>
                  </a:cubicBezTo>
                  <a:cubicBezTo>
                    <a:pt x="577323" y="236730"/>
                    <a:pt x="577894" y="233339"/>
                    <a:pt x="580275" y="231558"/>
                  </a:cubicBezTo>
                  <a:cubicBezTo>
                    <a:pt x="580371" y="231520"/>
                    <a:pt x="580371" y="231472"/>
                    <a:pt x="580466" y="231434"/>
                  </a:cubicBezTo>
                  <a:lnTo>
                    <a:pt x="581227" y="230957"/>
                  </a:lnTo>
                  <a:cubicBezTo>
                    <a:pt x="595801" y="221347"/>
                    <a:pt x="609898" y="210946"/>
                    <a:pt x="623424" y="199811"/>
                  </a:cubicBezTo>
                  <a:cubicBezTo>
                    <a:pt x="625900" y="197839"/>
                    <a:pt x="629520" y="198220"/>
                    <a:pt x="631520" y="200668"/>
                  </a:cubicBezTo>
                  <a:cubicBezTo>
                    <a:pt x="633521" y="203116"/>
                    <a:pt x="633139" y="206688"/>
                    <a:pt x="630663" y="208669"/>
                  </a:cubicBezTo>
                  <a:cubicBezTo>
                    <a:pt x="616852" y="220080"/>
                    <a:pt x="602374" y="230739"/>
                    <a:pt x="587419" y="240578"/>
                  </a:cubicBezTo>
                  <a:cubicBezTo>
                    <a:pt x="586467" y="241159"/>
                    <a:pt x="585419" y="241492"/>
                    <a:pt x="584276" y="241531"/>
                  </a:cubicBezTo>
                  <a:close/>
                  <a:moveTo>
                    <a:pt x="417303" y="221432"/>
                  </a:moveTo>
                  <a:lnTo>
                    <a:pt x="416636" y="221432"/>
                  </a:lnTo>
                  <a:cubicBezTo>
                    <a:pt x="413492" y="221080"/>
                    <a:pt x="411206" y="218270"/>
                    <a:pt x="411588" y="215146"/>
                  </a:cubicBezTo>
                  <a:cubicBezTo>
                    <a:pt x="413208" y="201935"/>
                    <a:pt x="413969" y="188638"/>
                    <a:pt x="414064" y="175332"/>
                  </a:cubicBezTo>
                  <a:cubicBezTo>
                    <a:pt x="414064" y="170950"/>
                    <a:pt x="414064" y="166474"/>
                    <a:pt x="414064" y="162092"/>
                  </a:cubicBezTo>
                  <a:cubicBezTo>
                    <a:pt x="413874" y="158996"/>
                    <a:pt x="416255" y="156348"/>
                    <a:pt x="419398" y="156186"/>
                  </a:cubicBezTo>
                  <a:cubicBezTo>
                    <a:pt x="419398" y="156186"/>
                    <a:pt x="419493" y="156186"/>
                    <a:pt x="419493" y="156186"/>
                  </a:cubicBezTo>
                  <a:cubicBezTo>
                    <a:pt x="422637" y="156024"/>
                    <a:pt x="425303" y="158453"/>
                    <a:pt x="425494" y="161596"/>
                  </a:cubicBezTo>
                  <a:cubicBezTo>
                    <a:pt x="425494" y="161606"/>
                    <a:pt x="425494" y="161606"/>
                    <a:pt x="425494" y="161616"/>
                  </a:cubicBezTo>
                  <a:cubicBezTo>
                    <a:pt x="425494" y="166187"/>
                    <a:pt x="425494" y="170759"/>
                    <a:pt x="425494" y="175332"/>
                  </a:cubicBezTo>
                  <a:cubicBezTo>
                    <a:pt x="425399" y="189057"/>
                    <a:pt x="424542" y="202764"/>
                    <a:pt x="422922" y="216384"/>
                  </a:cubicBezTo>
                  <a:cubicBezTo>
                    <a:pt x="422637" y="219156"/>
                    <a:pt x="420351" y="221309"/>
                    <a:pt x="417589" y="221432"/>
                  </a:cubicBezTo>
                  <a:close/>
                  <a:moveTo>
                    <a:pt x="667811" y="174570"/>
                  </a:moveTo>
                  <a:cubicBezTo>
                    <a:pt x="666191" y="174550"/>
                    <a:pt x="664667" y="173865"/>
                    <a:pt x="663524" y="172664"/>
                  </a:cubicBezTo>
                  <a:cubicBezTo>
                    <a:pt x="661333" y="170483"/>
                    <a:pt x="661333" y="166930"/>
                    <a:pt x="663428" y="164721"/>
                  </a:cubicBezTo>
                  <a:cubicBezTo>
                    <a:pt x="663524" y="164702"/>
                    <a:pt x="663524" y="164682"/>
                    <a:pt x="663524" y="164664"/>
                  </a:cubicBezTo>
                  <a:lnTo>
                    <a:pt x="673049" y="155900"/>
                  </a:lnTo>
                  <a:cubicBezTo>
                    <a:pt x="683241" y="146375"/>
                    <a:pt x="693337" y="137517"/>
                    <a:pt x="703720" y="128469"/>
                  </a:cubicBezTo>
                  <a:cubicBezTo>
                    <a:pt x="706006" y="126411"/>
                    <a:pt x="709625" y="126630"/>
                    <a:pt x="711625" y="128964"/>
                  </a:cubicBezTo>
                  <a:cubicBezTo>
                    <a:pt x="711721" y="128983"/>
                    <a:pt x="711721" y="129011"/>
                    <a:pt x="711721" y="129040"/>
                  </a:cubicBezTo>
                  <a:cubicBezTo>
                    <a:pt x="713911" y="131269"/>
                    <a:pt x="714007" y="134888"/>
                    <a:pt x="711721" y="137127"/>
                  </a:cubicBezTo>
                  <a:cubicBezTo>
                    <a:pt x="711721" y="137127"/>
                    <a:pt x="711721" y="137136"/>
                    <a:pt x="711721" y="137136"/>
                  </a:cubicBezTo>
                  <a:cubicBezTo>
                    <a:pt x="701433" y="146090"/>
                    <a:pt x="691337" y="155234"/>
                    <a:pt x="681240" y="164378"/>
                  </a:cubicBezTo>
                  <a:lnTo>
                    <a:pt x="671715" y="173141"/>
                  </a:lnTo>
                  <a:cubicBezTo>
                    <a:pt x="670667" y="174027"/>
                    <a:pt x="669429" y="174532"/>
                    <a:pt x="668095" y="174570"/>
                  </a:cubicBezTo>
                  <a:close/>
                  <a:moveTo>
                    <a:pt x="177558" y="154853"/>
                  </a:moveTo>
                  <a:cubicBezTo>
                    <a:pt x="174796" y="154843"/>
                    <a:pt x="172415" y="152834"/>
                    <a:pt x="171939" y="150090"/>
                  </a:cubicBezTo>
                  <a:cubicBezTo>
                    <a:pt x="170605" y="142127"/>
                    <a:pt x="169843" y="134069"/>
                    <a:pt x="169843" y="125992"/>
                  </a:cubicBezTo>
                  <a:cubicBezTo>
                    <a:pt x="169843" y="123611"/>
                    <a:pt x="169843" y="121134"/>
                    <a:pt x="169843" y="118753"/>
                  </a:cubicBezTo>
                  <a:cubicBezTo>
                    <a:pt x="170320" y="110447"/>
                    <a:pt x="171652" y="102218"/>
                    <a:pt x="173749" y="94178"/>
                  </a:cubicBezTo>
                  <a:cubicBezTo>
                    <a:pt x="174510" y="91159"/>
                    <a:pt x="177558" y="89311"/>
                    <a:pt x="180511" y="90035"/>
                  </a:cubicBezTo>
                  <a:cubicBezTo>
                    <a:pt x="180607" y="90054"/>
                    <a:pt x="180607" y="90064"/>
                    <a:pt x="180702" y="90083"/>
                  </a:cubicBezTo>
                  <a:cubicBezTo>
                    <a:pt x="183749" y="90873"/>
                    <a:pt x="185560" y="93988"/>
                    <a:pt x="184797" y="97036"/>
                  </a:cubicBezTo>
                  <a:cubicBezTo>
                    <a:pt x="182797" y="104351"/>
                    <a:pt x="181654" y="111857"/>
                    <a:pt x="181273" y="119420"/>
                  </a:cubicBezTo>
                  <a:cubicBezTo>
                    <a:pt x="181273" y="121611"/>
                    <a:pt x="181273" y="123801"/>
                    <a:pt x="181273" y="125992"/>
                  </a:cubicBezTo>
                  <a:cubicBezTo>
                    <a:pt x="181273" y="133431"/>
                    <a:pt x="181940" y="140861"/>
                    <a:pt x="183274" y="148185"/>
                  </a:cubicBezTo>
                  <a:cubicBezTo>
                    <a:pt x="183749" y="151272"/>
                    <a:pt x="181654" y="154177"/>
                    <a:pt x="178607" y="154757"/>
                  </a:cubicBezTo>
                  <a:close/>
                  <a:moveTo>
                    <a:pt x="410636" y="114467"/>
                  </a:moveTo>
                  <a:cubicBezTo>
                    <a:pt x="408159" y="114448"/>
                    <a:pt x="405873" y="112781"/>
                    <a:pt x="405206" y="110371"/>
                  </a:cubicBezTo>
                  <a:cubicBezTo>
                    <a:pt x="404444" y="107895"/>
                    <a:pt x="403587" y="105418"/>
                    <a:pt x="402824" y="103037"/>
                  </a:cubicBezTo>
                  <a:cubicBezTo>
                    <a:pt x="397871" y="89054"/>
                    <a:pt x="391014" y="75871"/>
                    <a:pt x="382251" y="63889"/>
                  </a:cubicBezTo>
                  <a:cubicBezTo>
                    <a:pt x="380346" y="61346"/>
                    <a:pt x="380918" y="57764"/>
                    <a:pt x="383490" y="55898"/>
                  </a:cubicBezTo>
                  <a:cubicBezTo>
                    <a:pt x="383490" y="55898"/>
                    <a:pt x="383490" y="55888"/>
                    <a:pt x="383490" y="55888"/>
                  </a:cubicBezTo>
                  <a:cubicBezTo>
                    <a:pt x="386060" y="54069"/>
                    <a:pt x="389585" y="54621"/>
                    <a:pt x="391490" y="57126"/>
                  </a:cubicBezTo>
                  <a:cubicBezTo>
                    <a:pt x="400825" y="70033"/>
                    <a:pt x="408254" y="84206"/>
                    <a:pt x="413588" y="99227"/>
                  </a:cubicBezTo>
                  <a:cubicBezTo>
                    <a:pt x="414446" y="101894"/>
                    <a:pt x="415303" y="104466"/>
                    <a:pt x="416064" y="107038"/>
                  </a:cubicBezTo>
                  <a:cubicBezTo>
                    <a:pt x="417017" y="110037"/>
                    <a:pt x="415303" y="113228"/>
                    <a:pt x="412349" y="114181"/>
                  </a:cubicBezTo>
                  <a:close/>
                  <a:moveTo>
                    <a:pt x="749916" y="104942"/>
                  </a:moveTo>
                  <a:cubicBezTo>
                    <a:pt x="748106" y="104942"/>
                    <a:pt x="746392" y="104094"/>
                    <a:pt x="745344" y="102656"/>
                  </a:cubicBezTo>
                  <a:cubicBezTo>
                    <a:pt x="743439" y="100132"/>
                    <a:pt x="743915" y="96550"/>
                    <a:pt x="746487" y="94655"/>
                  </a:cubicBezTo>
                  <a:cubicBezTo>
                    <a:pt x="761155" y="83854"/>
                    <a:pt x="776396" y="73843"/>
                    <a:pt x="792111" y="64651"/>
                  </a:cubicBezTo>
                  <a:cubicBezTo>
                    <a:pt x="794397" y="62432"/>
                    <a:pt x="798017" y="62460"/>
                    <a:pt x="800208" y="64708"/>
                  </a:cubicBezTo>
                  <a:cubicBezTo>
                    <a:pt x="802399" y="66956"/>
                    <a:pt x="802399" y="70576"/>
                    <a:pt x="800113" y="72786"/>
                  </a:cubicBezTo>
                  <a:cubicBezTo>
                    <a:pt x="799446" y="73433"/>
                    <a:pt x="798684" y="73909"/>
                    <a:pt x="797827" y="74176"/>
                  </a:cubicBezTo>
                  <a:cubicBezTo>
                    <a:pt x="782491" y="83206"/>
                    <a:pt x="767632" y="93036"/>
                    <a:pt x="753345" y="103608"/>
                  </a:cubicBezTo>
                  <a:cubicBezTo>
                    <a:pt x="752393" y="104190"/>
                    <a:pt x="751345" y="104485"/>
                    <a:pt x="750202" y="104466"/>
                  </a:cubicBezTo>
                  <a:close/>
                  <a:moveTo>
                    <a:pt x="203657" y="53983"/>
                  </a:moveTo>
                  <a:cubicBezTo>
                    <a:pt x="202324" y="53936"/>
                    <a:pt x="201086" y="53507"/>
                    <a:pt x="200038" y="52745"/>
                  </a:cubicBezTo>
                  <a:cubicBezTo>
                    <a:pt x="197561" y="50735"/>
                    <a:pt x="197180" y="47135"/>
                    <a:pt x="199180" y="44648"/>
                  </a:cubicBezTo>
                  <a:cubicBezTo>
                    <a:pt x="210991" y="29828"/>
                    <a:pt x="225946" y="17826"/>
                    <a:pt x="242900" y="9501"/>
                  </a:cubicBezTo>
                  <a:cubicBezTo>
                    <a:pt x="245757" y="8158"/>
                    <a:pt x="249186" y="9377"/>
                    <a:pt x="250520" y="12235"/>
                  </a:cubicBezTo>
                  <a:cubicBezTo>
                    <a:pt x="250520" y="12245"/>
                    <a:pt x="250520" y="12254"/>
                    <a:pt x="250520" y="12264"/>
                  </a:cubicBezTo>
                  <a:cubicBezTo>
                    <a:pt x="251949" y="15035"/>
                    <a:pt x="250806" y="18417"/>
                    <a:pt x="248043" y="19807"/>
                  </a:cubicBezTo>
                  <a:cubicBezTo>
                    <a:pt x="247948" y="19836"/>
                    <a:pt x="247948" y="19855"/>
                    <a:pt x="247852" y="19884"/>
                  </a:cubicBezTo>
                  <a:cubicBezTo>
                    <a:pt x="232327" y="27370"/>
                    <a:pt x="218802" y="38286"/>
                    <a:pt x="208134" y="51792"/>
                  </a:cubicBezTo>
                  <a:cubicBezTo>
                    <a:pt x="206991" y="52916"/>
                    <a:pt x="205562" y="53536"/>
                    <a:pt x="203942" y="53507"/>
                  </a:cubicBezTo>
                  <a:close/>
                  <a:moveTo>
                    <a:pt x="842975" y="50554"/>
                  </a:moveTo>
                  <a:cubicBezTo>
                    <a:pt x="840690" y="50554"/>
                    <a:pt x="838689" y="49211"/>
                    <a:pt x="837736" y="47125"/>
                  </a:cubicBezTo>
                  <a:cubicBezTo>
                    <a:pt x="836498" y="44258"/>
                    <a:pt x="837736" y="40896"/>
                    <a:pt x="840594" y="39600"/>
                  </a:cubicBezTo>
                  <a:cubicBezTo>
                    <a:pt x="857263" y="32199"/>
                    <a:pt x="874407" y="25837"/>
                    <a:pt x="891839" y="20550"/>
                  </a:cubicBezTo>
                  <a:cubicBezTo>
                    <a:pt x="894886" y="19627"/>
                    <a:pt x="898029" y="21322"/>
                    <a:pt x="898983" y="24341"/>
                  </a:cubicBezTo>
                  <a:cubicBezTo>
                    <a:pt x="898983" y="24351"/>
                    <a:pt x="898983" y="24351"/>
                    <a:pt x="898983" y="24360"/>
                  </a:cubicBezTo>
                  <a:cubicBezTo>
                    <a:pt x="899839" y="27380"/>
                    <a:pt x="898124" y="30542"/>
                    <a:pt x="895172" y="31504"/>
                  </a:cubicBezTo>
                  <a:cubicBezTo>
                    <a:pt x="878122" y="36743"/>
                    <a:pt x="861453" y="43105"/>
                    <a:pt x="845261" y="50554"/>
                  </a:cubicBezTo>
                  <a:cubicBezTo>
                    <a:pt x="844594" y="50497"/>
                    <a:pt x="843928" y="50345"/>
                    <a:pt x="843260" y="50078"/>
                  </a:cubicBezTo>
                  <a:close/>
                  <a:moveTo>
                    <a:pt x="1104818" y="37028"/>
                  </a:moveTo>
                  <a:cubicBezTo>
                    <a:pt x="1103864" y="37009"/>
                    <a:pt x="1102912" y="36743"/>
                    <a:pt x="1102150" y="36266"/>
                  </a:cubicBezTo>
                  <a:cubicBezTo>
                    <a:pt x="1095388" y="32742"/>
                    <a:pt x="1088244" y="29875"/>
                    <a:pt x="1080910" y="27694"/>
                  </a:cubicBezTo>
                  <a:cubicBezTo>
                    <a:pt x="1071480" y="24808"/>
                    <a:pt x="1061955" y="22456"/>
                    <a:pt x="1052335" y="20646"/>
                  </a:cubicBezTo>
                  <a:cubicBezTo>
                    <a:pt x="1049286" y="20027"/>
                    <a:pt x="1047286" y="17055"/>
                    <a:pt x="1047858" y="13978"/>
                  </a:cubicBezTo>
                  <a:cubicBezTo>
                    <a:pt x="1048334" y="10921"/>
                    <a:pt x="1051287" y="8853"/>
                    <a:pt x="1054335" y="9368"/>
                  </a:cubicBezTo>
                  <a:cubicBezTo>
                    <a:pt x="1054430" y="9377"/>
                    <a:pt x="1054430" y="9396"/>
                    <a:pt x="1054525" y="9406"/>
                  </a:cubicBezTo>
                  <a:cubicBezTo>
                    <a:pt x="1064527" y="11311"/>
                    <a:pt x="1074432" y="13759"/>
                    <a:pt x="1084148" y="16740"/>
                  </a:cubicBezTo>
                  <a:cubicBezTo>
                    <a:pt x="1092244" y="19141"/>
                    <a:pt x="1100055" y="22332"/>
                    <a:pt x="1107484" y="26265"/>
                  </a:cubicBezTo>
                  <a:cubicBezTo>
                    <a:pt x="1110246" y="27770"/>
                    <a:pt x="1111294" y="31218"/>
                    <a:pt x="1109771" y="33980"/>
                  </a:cubicBezTo>
                  <a:cubicBezTo>
                    <a:pt x="1108722" y="35543"/>
                    <a:pt x="1107008" y="36505"/>
                    <a:pt x="1105103" y="36552"/>
                  </a:cubicBezTo>
                  <a:close/>
                  <a:moveTo>
                    <a:pt x="348151" y="29504"/>
                  </a:moveTo>
                  <a:cubicBezTo>
                    <a:pt x="347008" y="29523"/>
                    <a:pt x="345960" y="29189"/>
                    <a:pt x="345008" y="28551"/>
                  </a:cubicBezTo>
                  <a:cubicBezTo>
                    <a:pt x="330721" y="19008"/>
                    <a:pt x="314433" y="13064"/>
                    <a:pt x="297383" y="11216"/>
                  </a:cubicBezTo>
                  <a:cubicBezTo>
                    <a:pt x="294239" y="10863"/>
                    <a:pt x="291953" y="8073"/>
                    <a:pt x="292239" y="4929"/>
                  </a:cubicBezTo>
                  <a:cubicBezTo>
                    <a:pt x="292621" y="1814"/>
                    <a:pt x="295383" y="-443"/>
                    <a:pt x="298526" y="-214"/>
                  </a:cubicBezTo>
                  <a:cubicBezTo>
                    <a:pt x="317385" y="1767"/>
                    <a:pt x="335483" y="8301"/>
                    <a:pt x="351295" y="18836"/>
                  </a:cubicBezTo>
                  <a:cubicBezTo>
                    <a:pt x="353961" y="20541"/>
                    <a:pt x="354724" y="24075"/>
                    <a:pt x="353009" y="26732"/>
                  </a:cubicBezTo>
                  <a:cubicBezTo>
                    <a:pt x="353009" y="26732"/>
                    <a:pt x="353009" y="26741"/>
                    <a:pt x="353009" y="26741"/>
                  </a:cubicBezTo>
                  <a:cubicBezTo>
                    <a:pt x="351866" y="28161"/>
                    <a:pt x="350246" y="28999"/>
                    <a:pt x="348437" y="29028"/>
                  </a:cubicBezTo>
                  <a:close/>
                  <a:moveTo>
                    <a:pt x="946035" y="19503"/>
                  </a:moveTo>
                  <a:cubicBezTo>
                    <a:pt x="942893" y="19407"/>
                    <a:pt x="940416" y="16779"/>
                    <a:pt x="940511" y="13626"/>
                  </a:cubicBezTo>
                  <a:cubicBezTo>
                    <a:pt x="940607" y="10930"/>
                    <a:pt x="942511" y="8653"/>
                    <a:pt x="945179" y="8168"/>
                  </a:cubicBezTo>
                  <a:cubicBezTo>
                    <a:pt x="962418" y="5453"/>
                    <a:pt x="979850" y="4082"/>
                    <a:pt x="997375" y="4072"/>
                  </a:cubicBezTo>
                  <a:lnTo>
                    <a:pt x="999947" y="4072"/>
                  </a:lnTo>
                  <a:cubicBezTo>
                    <a:pt x="1003090" y="4072"/>
                    <a:pt x="1005567" y="6587"/>
                    <a:pt x="1005567" y="9692"/>
                  </a:cubicBezTo>
                  <a:cubicBezTo>
                    <a:pt x="1005567" y="9720"/>
                    <a:pt x="1005567" y="9759"/>
                    <a:pt x="1005567" y="9787"/>
                  </a:cubicBezTo>
                  <a:cubicBezTo>
                    <a:pt x="1005567" y="12940"/>
                    <a:pt x="1002995" y="15502"/>
                    <a:pt x="999852" y="15502"/>
                  </a:cubicBezTo>
                  <a:lnTo>
                    <a:pt x="997375" y="15502"/>
                  </a:lnTo>
                  <a:cubicBezTo>
                    <a:pt x="980516" y="15540"/>
                    <a:pt x="963656" y="16845"/>
                    <a:pt x="946988" y="19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3"/>
          <p:cNvGrpSpPr/>
          <p:nvPr/>
        </p:nvGrpSpPr>
        <p:grpSpPr>
          <a:xfrm>
            <a:off x="8120550" y="241151"/>
            <a:ext cx="864356" cy="478285"/>
            <a:chOff x="1450700" y="623851"/>
            <a:chExt cx="864356" cy="478285"/>
          </a:xfrm>
        </p:grpSpPr>
        <p:sp>
          <p:nvSpPr>
            <p:cNvPr id="406" name="Google Shape;406;p23"/>
            <p:cNvSpPr/>
            <p:nvPr/>
          </p:nvSpPr>
          <p:spPr>
            <a:xfrm>
              <a:off x="1450700" y="623851"/>
              <a:ext cx="864356" cy="478285"/>
            </a:xfrm>
            <a:custGeom>
              <a:avLst/>
              <a:gdLst/>
              <a:ahLst/>
              <a:cxnLst/>
              <a:rect l="l" t="t" r="r" b="b"/>
              <a:pathLst>
                <a:path w="864356" h="478285" extrusionOk="0">
                  <a:moveTo>
                    <a:pt x="282973" y="478159"/>
                  </a:moveTo>
                  <a:cubicBezTo>
                    <a:pt x="282059" y="478150"/>
                    <a:pt x="281145" y="477959"/>
                    <a:pt x="280306" y="477588"/>
                  </a:cubicBezTo>
                  <a:cubicBezTo>
                    <a:pt x="278173" y="476712"/>
                    <a:pt x="276582" y="474873"/>
                    <a:pt x="276020" y="472635"/>
                  </a:cubicBezTo>
                  <a:lnTo>
                    <a:pt x="220489" y="246416"/>
                  </a:lnTo>
                  <a:cubicBezTo>
                    <a:pt x="220003" y="244540"/>
                    <a:pt x="220308" y="242540"/>
                    <a:pt x="221346" y="240892"/>
                  </a:cubicBezTo>
                  <a:cubicBezTo>
                    <a:pt x="222347" y="239253"/>
                    <a:pt x="223956" y="238091"/>
                    <a:pt x="225823" y="237653"/>
                  </a:cubicBezTo>
                  <a:lnTo>
                    <a:pt x="777226" y="113828"/>
                  </a:lnTo>
                  <a:lnTo>
                    <a:pt x="143242" y="141641"/>
                  </a:lnTo>
                  <a:cubicBezTo>
                    <a:pt x="141308" y="141755"/>
                    <a:pt x="139412" y="141060"/>
                    <a:pt x="138003" y="139736"/>
                  </a:cubicBezTo>
                  <a:lnTo>
                    <a:pt x="2081" y="12196"/>
                  </a:lnTo>
                  <a:cubicBezTo>
                    <a:pt x="-776" y="9482"/>
                    <a:pt x="-891" y="4957"/>
                    <a:pt x="1824" y="2100"/>
                  </a:cubicBezTo>
                  <a:cubicBezTo>
                    <a:pt x="3338" y="500"/>
                    <a:pt x="5510" y="-310"/>
                    <a:pt x="7701" y="-91"/>
                  </a:cubicBezTo>
                  <a:lnTo>
                    <a:pt x="857807" y="96778"/>
                  </a:lnTo>
                  <a:cubicBezTo>
                    <a:pt x="860998" y="97064"/>
                    <a:pt x="863608" y="99436"/>
                    <a:pt x="864189" y="102589"/>
                  </a:cubicBezTo>
                  <a:cubicBezTo>
                    <a:pt x="864227" y="102941"/>
                    <a:pt x="864227" y="103284"/>
                    <a:pt x="864189" y="103636"/>
                  </a:cubicBezTo>
                  <a:cubicBezTo>
                    <a:pt x="864227" y="104970"/>
                    <a:pt x="863894" y="106284"/>
                    <a:pt x="863236" y="107446"/>
                  </a:cubicBezTo>
                  <a:lnTo>
                    <a:pt x="862188" y="108875"/>
                  </a:lnTo>
                  <a:cubicBezTo>
                    <a:pt x="861750" y="109275"/>
                    <a:pt x="861274" y="109628"/>
                    <a:pt x="860760" y="109923"/>
                  </a:cubicBezTo>
                  <a:lnTo>
                    <a:pt x="286688" y="477016"/>
                  </a:lnTo>
                  <a:cubicBezTo>
                    <a:pt x="285583" y="477750"/>
                    <a:pt x="284297" y="478140"/>
                    <a:pt x="282973" y="478159"/>
                  </a:cubicBezTo>
                  <a:close/>
                  <a:moveTo>
                    <a:pt x="236110" y="250417"/>
                  </a:moveTo>
                  <a:lnTo>
                    <a:pt x="287545" y="459967"/>
                  </a:lnTo>
                  <a:lnTo>
                    <a:pt x="819040" y="120115"/>
                  </a:lnTo>
                  <a:close/>
                  <a:moveTo>
                    <a:pt x="27513" y="16578"/>
                  </a:moveTo>
                  <a:lnTo>
                    <a:pt x="145623" y="127354"/>
                  </a:lnTo>
                  <a:lnTo>
                    <a:pt x="765795" y="100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480654" y="751989"/>
              <a:ext cx="204210" cy="250801"/>
            </a:xfrm>
            <a:custGeom>
              <a:avLst/>
              <a:gdLst/>
              <a:ahLst/>
              <a:cxnLst/>
              <a:rect l="l" t="t" r="r" b="b"/>
              <a:pathLst>
                <a:path w="204210" h="250801" extrusionOk="0">
                  <a:moveTo>
                    <a:pt x="6989" y="250676"/>
                  </a:moveTo>
                  <a:cubicBezTo>
                    <a:pt x="5322" y="250676"/>
                    <a:pt x="3713" y="250104"/>
                    <a:pt x="2417" y="249057"/>
                  </a:cubicBezTo>
                  <a:cubicBezTo>
                    <a:pt x="-50" y="247018"/>
                    <a:pt x="-831" y="243580"/>
                    <a:pt x="512" y="240675"/>
                  </a:cubicBezTo>
                  <a:lnTo>
                    <a:pt x="106430" y="3978"/>
                  </a:lnTo>
                  <a:cubicBezTo>
                    <a:pt x="108106" y="406"/>
                    <a:pt x="112364" y="-1127"/>
                    <a:pt x="115936" y="559"/>
                  </a:cubicBezTo>
                  <a:cubicBezTo>
                    <a:pt x="119403" y="2188"/>
                    <a:pt x="120965" y="6255"/>
                    <a:pt x="119479" y="9789"/>
                  </a:cubicBezTo>
                  <a:lnTo>
                    <a:pt x="23562" y="224006"/>
                  </a:lnTo>
                  <a:lnTo>
                    <a:pt x="193488" y="110944"/>
                  </a:lnTo>
                  <a:cubicBezTo>
                    <a:pt x="196708" y="109058"/>
                    <a:pt x="200823" y="109925"/>
                    <a:pt x="203013" y="112944"/>
                  </a:cubicBezTo>
                  <a:cubicBezTo>
                    <a:pt x="204995" y="116145"/>
                    <a:pt x="204118" y="120336"/>
                    <a:pt x="201013" y="122469"/>
                  </a:cubicBezTo>
                  <a:lnTo>
                    <a:pt x="10513" y="249152"/>
                  </a:lnTo>
                  <a:cubicBezTo>
                    <a:pt x="9485" y="249952"/>
                    <a:pt x="8275" y="250476"/>
                    <a:pt x="6989" y="2506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1480668" y="931187"/>
              <a:ext cx="222304" cy="71604"/>
            </a:xfrm>
            <a:custGeom>
              <a:avLst/>
              <a:gdLst/>
              <a:ahLst/>
              <a:cxnLst/>
              <a:rect l="l" t="t" r="r" b="b"/>
              <a:pathLst>
                <a:path w="222304" h="71604" extrusionOk="0">
                  <a:moveTo>
                    <a:pt x="6975" y="71478"/>
                  </a:moveTo>
                  <a:cubicBezTo>
                    <a:pt x="3765" y="71497"/>
                    <a:pt x="946" y="69345"/>
                    <a:pt x="117" y="66240"/>
                  </a:cubicBezTo>
                  <a:cubicBezTo>
                    <a:pt x="-922" y="62458"/>
                    <a:pt x="1288" y="58544"/>
                    <a:pt x="5070" y="57477"/>
                  </a:cubicBezTo>
                  <a:lnTo>
                    <a:pt x="212524" y="327"/>
                  </a:lnTo>
                  <a:cubicBezTo>
                    <a:pt x="216220" y="-1054"/>
                    <a:pt x="220335" y="831"/>
                    <a:pt x="221716" y="4527"/>
                  </a:cubicBezTo>
                  <a:cubicBezTo>
                    <a:pt x="223088" y="8223"/>
                    <a:pt x="221211" y="12338"/>
                    <a:pt x="217506" y="13719"/>
                  </a:cubicBezTo>
                  <a:cubicBezTo>
                    <a:pt x="217125" y="13862"/>
                    <a:pt x="216734" y="13966"/>
                    <a:pt x="216334" y="14043"/>
                  </a:cubicBezTo>
                  <a:lnTo>
                    <a:pt x="8880" y="71193"/>
                  </a:lnTo>
                  <a:cubicBezTo>
                    <a:pt x="8261" y="71383"/>
                    <a:pt x="7622" y="71478"/>
                    <a:pt x="6975" y="714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759405" y="923712"/>
              <a:ext cx="188751" cy="113751"/>
            </a:xfrm>
            <a:custGeom>
              <a:avLst/>
              <a:gdLst/>
              <a:ahLst/>
              <a:cxnLst/>
              <a:rect l="l" t="t" r="r" b="b"/>
              <a:pathLst>
                <a:path w="188751" h="113751" extrusionOk="0">
                  <a:moveTo>
                    <a:pt x="2271" y="113624"/>
                  </a:moveTo>
                  <a:cubicBezTo>
                    <a:pt x="1414" y="113643"/>
                    <a:pt x="624" y="113215"/>
                    <a:pt x="176" y="112481"/>
                  </a:cubicBezTo>
                  <a:cubicBezTo>
                    <a:pt x="-472" y="111348"/>
                    <a:pt x="-91" y="109910"/>
                    <a:pt x="1033" y="109243"/>
                  </a:cubicBezTo>
                  <a:lnTo>
                    <a:pt x="185247" y="86"/>
                  </a:lnTo>
                  <a:cubicBezTo>
                    <a:pt x="186447" y="-457"/>
                    <a:pt x="187857" y="77"/>
                    <a:pt x="188400" y="1277"/>
                  </a:cubicBezTo>
                  <a:cubicBezTo>
                    <a:pt x="188866" y="2306"/>
                    <a:pt x="188542" y="3515"/>
                    <a:pt x="187628" y="4182"/>
                  </a:cubicBezTo>
                  <a:lnTo>
                    <a:pt x="3414" y="113339"/>
                  </a:lnTo>
                  <a:cubicBezTo>
                    <a:pt x="3062" y="113520"/>
                    <a:pt x="2671" y="113615"/>
                    <a:pt x="2271" y="113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804357" y="944722"/>
              <a:ext cx="69582" cy="42924"/>
            </a:xfrm>
            <a:custGeom>
              <a:avLst/>
              <a:gdLst/>
              <a:ahLst/>
              <a:cxnLst/>
              <a:rect l="l" t="t" r="r" b="b"/>
              <a:pathLst>
                <a:path w="69582" h="42924" extrusionOk="0">
                  <a:moveTo>
                    <a:pt x="2278" y="42798"/>
                  </a:moveTo>
                  <a:cubicBezTo>
                    <a:pt x="1421" y="42817"/>
                    <a:pt x="630" y="42388"/>
                    <a:pt x="182" y="41655"/>
                  </a:cubicBezTo>
                  <a:cubicBezTo>
                    <a:pt x="-475" y="40493"/>
                    <a:pt x="-94" y="39016"/>
                    <a:pt x="1040" y="38321"/>
                  </a:cubicBezTo>
                  <a:lnTo>
                    <a:pt x="65810" y="221"/>
                  </a:lnTo>
                  <a:cubicBezTo>
                    <a:pt x="66943" y="-465"/>
                    <a:pt x="68410" y="-103"/>
                    <a:pt x="69096" y="1031"/>
                  </a:cubicBezTo>
                  <a:cubicBezTo>
                    <a:pt x="69782" y="2164"/>
                    <a:pt x="69420" y="3631"/>
                    <a:pt x="68286" y="4317"/>
                  </a:cubicBezTo>
                  <a:lnTo>
                    <a:pt x="3421" y="42417"/>
                  </a:lnTo>
                  <a:cubicBezTo>
                    <a:pt x="3097" y="42674"/>
                    <a:pt x="2687" y="42807"/>
                    <a:pt x="2278" y="42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79439" y="927926"/>
              <a:ext cx="34787" cy="23810"/>
            </a:xfrm>
            <a:custGeom>
              <a:avLst/>
              <a:gdLst/>
              <a:ahLst/>
              <a:cxnLst/>
              <a:rect l="l" t="t" r="r" b="b"/>
              <a:pathLst>
                <a:path w="34787" h="23810" extrusionOk="0">
                  <a:moveTo>
                    <a:pt x="2240" y="23685"/>
                  </a:moveTo>
                  <a:cubicBezTo>
                    <a:pt x="1421" y="23675"/>
                    <a:pt x="669" y="23237"/>
                    <a:pt x="240" y="22542"/>
                  </a:cubicBezTo>
                  <a:cubicBezTo>
                    <a:pt x="-455" y="21485"/>
                    <a:pt x="-170" y="20075"/>
                    <a:pt x="888" y="19370"/>
                  </a:cubicBezTo>
                  <a:cubicBezTo>
                    <a:pt x="926" y="19351"/>
                    <a:pt x="964" y="19322"/>
                    <a:pt x="1002" y="19303"/>
                  </a:cubicBezTo>
                  <a:lnTo>
                    <a:pt x="31006" y="253"/>
                  </a:lnTo>
                  <a:cubicBezTo>
                    <a:pt x="32063" y="-442"/>
                    <a:pt x="33473" y="-156"/>
                    <a:pt x="34178" y="901"/>
                  </a:cubicBezTo>
                  <a:cubicBezTo>
                    <a:pt x="34197" y="939"/>
                    <a:pt x="34225" y="977"/>
                    <a:pt x="34244" y="1015"/>
                  </a:cubicBezTo>
                  <a:cubicBezTo>
                    <a:pt x="34959" y="2054"/>
                    <a:pt x="34701" y="3482"/>
                    <a:pt x="33663" y="4197"/>
                  </a:cubicBezTo>
                  <a:cubicBezTo>
                    <a:pt x="33635" y="4216"/>
                    <a:pt x="33606" y="4235"/>
                    <a:pt x="33578" y="4254"/>
                  </a:cubicBezTo>
                  <a:lnTo>
                    <a:pt x="3574" y="23304"/>
                  </a:lnTo>
                  <a:cubicBezTo>
                    <a:pt x="3155" y="23513"/>
                    <a:pt x="2707" y="23647"/>
                    <a:pt x="2240" y="23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599491" y="720244"/>
              <a:ext cx="153951" cy="12417"/>
            </a:xfrm>
            <a:custGeom>
              <a:avLst/>
              <a:gdLst/>
              <a:ahLst/>
              <a:cxnLst/>
              <a:rect l="l" t="t" r="r" b="b"/>
              <a:pathLst>
                <a:path w="153951" h="12417" extrusionOk="0">
                  <a:moveTo>
                    <a:pt x="2262" y="12292"/>
                  </a:moveTo>
                  <a:cubicBezTo>
                    <a:pt x="985" y="12292"/>
                    <a:pt x="-72" y="11282"/>
                    <a:pt x="-120" y="10006"/>
                  </a:cubicBezTo>
                  <a:cubicBezTo>
                    <a:pt x="-282" y="8805"/>
                    <a:pt x="566" y="7710"/>
                    <a:pt x="1766" y="7548"/>
                  </a:cubicBezTo>
                  <a:cubicBezTo>
                    <a:pt x="1871" y="7539"/>
                    <a:pt x="1966" y="7529"/>
                    <a:pt x="2071" y="7529"/>
                  </a:cubicBezTo>
                  <a:lnTo>
                    <a:pt x="151328" y="-91"/>
                  </a:lnTo>
                  <a:cubicBezTo>
                    <a:pt x="152461" y="-300"/>
                    <a:pt x="153557" y="443"/>
                    <a:pt x="153776" y="1586"/>
                  </a:cubicBezTo>
                  <a:cubicBezTo>
                    <a:pt x="153804" y="1757"/>
                    <a:pt x="153814" y="1928"/>
                    <a:pt x="153804" y="2100"/>
                  </a:cubicBezTo>
                  <a:cubicBezTo>
                    <a:pt x="153909" y="3357"/>
                    <a:pt x="152976" y="4462"/>
                    <a:pt x="151718" y="4567"/>
                  </a:cubicBezTo>
                  <a:cubicBezTo>
                    <a:pt x="151652" y="4576"/>
                    <a:pt x="151585" y="4576"/>
                    <a:pt x="151518" y="4576"/>
                  </a:cubicBezTo>
                  <a:lnTo>
                    <a:pt x="2357" y="12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638846" y="696896"/>
              <a:ext cx="53532" cy="8428"/>
            </a:xfrm>
            <a:custGeom>
              <a:avLst/>
              <a:gdLst/>
              <a:ahLst/>
              <a:cxnLst/>
              <a:rect l="l" t="t" r="r" b="b"/>
              <a:pathLst>
                <a:path w="53532" h="8428" extrusionOk="0">
                  <a:moveTo>
                    <a:pt x="2244" y="8303"/>
                  </a:moveTo>
                  <a:cubicBezTo>
                    <a:pt x="987" y="8255"/>
                    <a:pt x="-42" y="7274"/>
                    <a:pt x="-137" y="6017"/>
                  </a:cubicBezTo>
                  <a:cubicBezTo>
                    <a:pt x="-194" y="4740"/>
                    <a:pt x="777" y="3645"/>
                    <a:pt x="2054" y="3540"/>
                  </a:cubicBezTo>
                  <a:lnTo>
                    <a:pt x="50536" y="-79"/>
                  </a:lnTo>
                  <a:cubicBezTo>
                    <a:pt x="51822" y="-336"/>
                    <a:pt x="53079" y="492"/>
                    <a:pt x="53346" y="1778"/>
                  </a:cubicBezTo>
                  <a:cubicBezTo>
                    <a:pt x="53603" y="3073"/>
                    <a:pt x="52775" y="4331"/>
                    <a:pt x="51479" y="4588"/>
                  </a:cubicBezTo>
                  <a:cubicBezTo>
                    <a:pt x="51174" y="4655"/>
                    <a:pt x="50850" y="4655"/>
                    <a:pt x="50536" y="4588"/>
                  </a:cubicBezTo>
                  <a:lnTo>
                    <a:pt x="2054" y="82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23"/>
          <p:cNvGrpSpPr/>
          <p:nvPr/>
        </p:nvGrpSpPr>
        <p:grpSpPr>
          <a:xfrm>
            <a:off x="277862" y="2243278"/>
            <a:ext cx="8768030" cy="2622372"/>
            <a:chOff x="277862" y="2243278"/>
            <a:chExt cx="8768030" cy="2622372"/>
          </a:xfrm>
        </p:grpSpPr>
        <p:sp>
          <p:nvSpPr>
            <p:cNvPr id="415" name="Google Shape;415;p23"/>
            <p:cNvSpPr/>
            <p:nvPr/>
          </p:nvSpPr>
          <p:spPr>
            <a:xfrm>
              <a:off x="277862" y="2243278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 rot="5400000">
              <a:off x="303911" y="3259695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400000">
              <a:off x="760160" y="4050598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8499237" y="4754053"/>
              <a:ext cx="106992" cy="111597"/>
            </a:xfrm>
            <a:custGeom>
              <a:avLst/>
              <a:gdLst/>
              <a:ahLst/>
              <a:cxnLst/>
              <a:rect l="l" t="t" r="r" b="b"/>
              <a:pathLst>
                <a:path w="106992" h="111597" extrusionOk="0">
                  <a:moveTo>
                    <a:pt x="58065" y="111467"/>
                  </a:moveTo>
                  <a:cubicBezTo>
                    <a:pt x="48616" y="111458"/>
                    <a:pt x="39348" y="108924"/>
                    <a:pt x="31204" y="104133"/>
                  </a:cubicBezTo>
                  <a:lnTo>
                    <a:pt x="31204" y="104133"/>
                  </a:lnTo>
                  <a:cubicBezTo>
                    <a:pt x="10631" y="91598"/>
                    <a:pt x="-1380" y="68757"/>
                    <a:pt x="-38" y="44697"/>
                  </a:cubicBezTo>
                  <a:cubicBezTo>
                    <a:pt x="1363" y="25694"/>
                    <a:pt x="13955" y="9369"/>
                    <a:pt x="31966" y="3168"/>
                  </a:cubicBezTo>
                  <a:cubicBezTo>
                    <a:pt x="51178" y="-3795"/>
                    <a:pt x="72667" y="463"/>
                    <a:pt x="87783" y="14217"/>
                  </a:cubicBezTo>
                  <a:cubicBezTo>
                    <a:pt x="102442" y="28085"/>
                    <a:pt x="109291" y="48307"/>
                    <a:pt x="106071" y="68224"/>
                  </a:cubicBezTo>
                  <a:cubicBezTo>
                    <a:pt x="104090" y="81987"/>
                    <a:pt x="96813" y="94427"/>
                    <a:pt x="85783" y="102895"/>
                  </a:cubicBezTo>
                  <a:cubicBezTo>
                    <a:pt x="77677" y="108600"/>
                    <a:pt x="67981" y="111601"/>
                    <a:pt x="58065" y="111467"/>
                  </a:cubicBezTo>
                  <a:close/>
                  <a:moveTo>
                    <a:pt x="36157" y="95941"/>
                  </a:moveTo>
                  <a:cubicBezTo>
                    <a:pt x="49759" y="104257"/>
                    <a:pt x="66952" y="103952"/>
                    <a:pt x="80258" y="95179"/>
                  </a:cubicBezTo>
                  <a:cubicBezTo>
                    <a:pt x="89240" y="88160"/>
                    <a:pt x="95127" y="77901"/>
                    <a:pt x="96641" y="66604"/>
                  </a:cubicBezTo>
                  <a:cubicBezTo>
                    <a:pt x="99289" y="49850"/>
                    <a:pt x="93603" y="32857"/>
                    <a:pt x="81401" y="21075"/>
                  </a:cubicBezTo>
                  <a:cubicBezTo>
                    <a:pt x="69009" y="9645"/>
                    <a:pt x="51312" y="5978"/>
                    <a:pt x="35395" y="11550"/>
                  </a:cubicBezTo>
                  <a:cubicBezTo>
                    <a:pt x="20765" y="16408"/>
                    <a:pt x="10497" y="29600"/>
                    <a:pt x="9392" y="44983"/>
                  </a:cubicBezTo>
                  <a:cubicBezTo>
                    <a:pt x="8354" y="65452"/>
                    <a:pt x="18632" y="84845"/>
                    <a:pt x="36157" y="95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 rot="5400000">
              <a:off x="8987961" y="3993970"/>
              <a:ext cx="54876" cy="60986"/>
            </a:xfrm>
            <a:custGeom>
              <a:avLst/>
              <a:gdLst/>
              <a:ahLst/>
              <a:cxnLst/>
              <a:rect l="l" t="t" r="r" b="b"/>
              <a:pathLst>
                <a:path w="54876" h="60986" extrusionOk="0">
                  <a:moveTo>
                    <a:pt x="26788" y="60858"/>
                  </a:moveTo>
                  <a:cubicBezTo>
                    <a:pt x="23883" y="60830"/>
                    <a:pt x="20997" y="60382"/>
                    <a:pt x="18216" y="59525"/>
                  </a:cubicBezTo>
                  <a:cubicBezTo>
                    <a:pt x="8157" y="56906"/>
                    <a:pt x="842" y="48247"/>
                    <a:pt x="-72" y="37903"/>
                  </a:cubicBezTo>
                  <a:cubicBezTo>
                    <a:pt x="-805" y="25330"/>
                    <a:pt x="4500" y="13157"/>
                    <a:pt x="14215" y="5137"/>
                  </a:cubicBezTo>
                  <a:cubicBezTo>
                    <a:pt x="20587" y="-92"/>
                    <a:pt x="29256" y="-1550"/>
                    <a:pt x="36980" y="1327"/>
                  </a:cubicBezTo>
                  <a:cubicBezTo>
                    <a:pt x="46839" y="5461"/>
                    <a:pt x="53573" y="14767"/>
                    <a:pt x="54411" y="25425"/>
                  </a:cubicBezTo>
                  <a:cubicBezTo>
                    <a:pt x="55659" y="34465"/>
                    <a:pt x="53297" y="43637"/>
                    <a:pt x="47839" y="50952"/>
                  </a:cubicBezTo>
                  <a:lnTo>
                    <a:pt x="47839" y="50952"/>
                  </a:lnTo>
                  <a:cubicBezTo>
                    <a:pt x="42705" y="57306"/>
                    <a:pt x="34951" y="60954"/>
                    <a:pt x="26788" y="60858"/>
                  </a:cubicBezTo>
                  <a:close/>
                  <a:moveTo>
                    <a:pt x="28884" y="9328"/>
                  </a:moveTo>
                  <a:cubicBezTo>
                    <a:pt x="25645" y="9414"/>
                    <a:pt x="22521" y="10585"/>
                    <a:pt x="20026" y="12662"/>
                  </a:cubicBezTo>
                  <a:cubicBezTo>
                    <a:pt x="12930" y="18729"/>
                    <a:pt x="9034" y="27721"/>
                    <a:pt x="9453" y="37046"/>
                  </a:cubicBezTo>
                  <a:cubicBezTo>
                    <a:pt x="10034" y="43523"/>
                    <a:pt x="14663" y="48914"/>
                    <a:pt x="20978" y="50476"/>
                  </a:cubicBezTo>
                  <a:cubicBezTo>
                    <a:pt x="27865" y="52562"/>
                    <a:pt x="35332" y="50400"/>
                    <a:pt x="40028" y="44952"/>
                  </a:cubicBezTo>
                  <a:cubicBezTo>
                    <a:pt x="43962" y="39722"/>
                    <a:pt x="45648" y="33141"/>
                    <a:pt x="44695" y="26664"/>
                  </a:cubicBezTo>
                  <a:cubicBezTo>
                    <a:pt x="44152" y="19587"/>
                    <a:pt x="39867" y="13329"/>
                    <a:pt x="33456" y="10281"/>
                  </a:cubicBezTo>
                  <a:cubicBezTo>
                    <a:pt x="31989" y="9719"/>
                    <a:pt x="30446" y="9395"/>
                    <a:pt x="28884" y="9328"/>
                  </a:cubicBezTo>
                  <a:close/>
                  <a:moveTo>
                    <a:pt x="44124" y="48000"/>
                  </a:moveTo>
                  <a:lnTo>
                    <a:pt x="44124" y="480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 rot="5400000">
              <a:off x="8951786" y="3284723"/>
              <a:ext cx="31798" cy="34413"/>
            </a:xfrm>
            <a:custGeom>
              <a:avLst/>
              <a:gdLst/>
              <a:ahLst/>
              <a:cxnLst/>
              <a:rect l="l" t="t" r="r" b="b"/>
              <a:pathLst>
                <a:path w="31798" h="34413" extrusionOk="0">
                  <a:moveTo>
                    <a:pt x="14674" y="34287"/>
                  </a:moveTo>
                  <a:cubicBezTo>
                    <a:pt x="12141" y="34315"/>
                    <a:pt x="9655" y="33582"/>
                    <a:pt x="7531" y="32191"/>
                  </a:cubicBezTo>
                  <a:cubicBezTo>
                    <a:pt x="1844" y="27952"/>
                    <a:pt x="-1023" y="20904"/>
                    <a:pt x="101" y="13903"/>
                  </a:cubicBezTo>
                  <a:cubicBezTo>
                    <a:pt x="1054" y="7216"/>
                    <a:pt x="6073" y="1816"/>
                    <a:pt x="12675" y="377"/>
                  </a:cubicBezTo>
                  <a:cubicBezTo>
                    <a:pt x="19913" y="-1527"/>
                    <a:pt x="27457" y="2111"/>
                    <a:pt x="30486" y="8950"/>
                  </a:cubicBezTo>
                  <a:cubicBezTo>
                    <a:pt x="31667" y="11979"/>
                    <a:pt x="31962" y="15284"/>
                    <a:pt x="31343" y="18475"/>
                  </a:cubicBezTo>
                  <a:cubicBezTo>
                    <a:pt x="30496" y="23628"/>
                    <a:pt x="27571" y="28210"/>
                    <a:pt x="23247" y="31143"/>
                  </a:cubicBezTo>
                  <a:lnTo>
                    <a:pt x="23247" y="31143"/>
                  </a:lnTo>
                  <a:cubicBezTo>
                    <a:pt x="20761" y="33020"/>
                    <a:pt x="17779" y="34106"/>
                    <a:pt x="14674" y="34287"/>
                  </a:cubicBezTo>
                  <a:close/>
                  <a:moveTo>
                    <a:pt x="20675" y="27524"/>
                  </a:moveTo>
                  <a:lnTo>
                    <a:pt x="20675" y="27524"/>
                  </a:lnTo>
                  <a:close/>
                  <a:moveTo>
                    <a:pt x="16389" y="9426"/>
                  </a:moveTo>
                  <a:lnTo>
                    <a:pt x="15056" y="9426"/>
                  </a:lnTo>
                  <a:cubicBezTo>
                    <a:pt x="12122" y="9988"/>
                    <a:pt x="9893" y="12369"/>
                    <a:pt x="9531" y="15332"/>
                  </a:cubicBezTo>
                  <a:cubicBezTo>
                    <a:pt x="8979" y="18599"/>
                    <a:pt x="10169" y="21923"/>
                    <a:pt x="12675" y="24095"/>
                  </a:cubicBezTo>
                  <a:cubicBezTo>
                    <a:pt x="13246" y="24095"/>
                    <a:pt x="14865" y="25524"/>
                    <a:pt x="18103" y="23428"/>
                  </a:cubicBezTo>
                  <a:cubicBezTo>
                    <a:pt x="20218" y="21923"/>
                    <a:pt x="21628" y="19618"/>
                    <a:pt x="22009" y="17046"/>
                  </a:cubicBezTo>
                  <a:cubicBezTo>
                    <a:pt x="22428" y="15579"/>
                    <a:pt x="22428" y="14036"/>
                    <a:pt x="22009" y="12569"/>
                  </a:cubicBezTo>
                  <a:cubicBezTo>
                    <a:pt x="20942" y="10483"/>
                    <a:pt x="18722" y="9245"/>
                    <a:pt x="16389" y="94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anum Pen Script"/>
              <a:buNone/>
              <a:defRPr sz="3500" b="1">
                <a:solidFill>
                  <a:schemeClr val="dk1"/>
                </a:solidFill>
                <a:latin typeface="Nanum Pen Script"/>
                <a:ea typeface="Nanum Pen Script"/>
                <a:cs typeface="Nanum Pen Script"/>
                <a:sym typeface="Nanum Pen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7"/>
          <p:cNvSpPr txBox="1">
            <a:spLocks noGrp="1"/>
          </p:cNvSpPr>
          <p:nvPr>
            <p:ph type="ctrTitle"/>
          </p:nvPr>
        </p:nvSpPr>
        <p:spPr>
          <a:xfrm>
            <a:off x="1449150" y="2168236"/>
            <a:ext cx="6417424" cy="876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Disaster Management Chatbot</a:t>
            </a:r>
            <a:endParaRPr sz="3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738537" y="1721453"/>
            <a:ext cx="106992" cy="111597"/>
          </a:xfrm>
          <a:custGeom>
            <a:avLst/>
            <a:gdLst/>
            <a:ahLst/>
            <a:cxnLst/>
            <a:rect l="l" t="t" r="r" b="b"/>
            <a:pathLst>
              <a:path w="106992" h="111597" extrusionOk="0">
                <a:moveTo>
                  <a:pt x="58065" y="111467"/>
                </a:moveTo>
                <a:cubicBezTo>
                  <a:pt x="48616" y="111458"/>
                  <a:pt x="39348" y="108924"/>
                  <a:pt x="31204" y="104133"/>
                </a:cubicBezTo>
                <a:lnTo>
                  <a:pt x="31204" y="104133"/>
                </a:lnTo>
                <a:cubicBezTo>
                  <a:pt x="10631" y="91598"/>
                  <a:pt x="-1380" y="68757"/>
                  <a:pt x="-38" y="44697"/>
                </a:cubicBezTo>
                <a:cubicBezTo>
                  <a:pt x="1363" y="25694"/>
                  <a:pt x="13955" y="9369"/>
                  <a:pt x="31966" y="3168"/>
                </a:cubicBezTo>
                <a:cubicBezTo>
                  <a:pt x="51178" y="-3795"/>
                  <a:pt x="72667" y="463"/>
                  <a:pt x="87783" y="14217"/>
                </a:cubicBezTo>
                <a:cubicBezTo>
                  <a:pt x="102442" y="28085"/>
                  <a:pt x="109291" y="48307"/>
                  <a:pt x="106071" y="68224"/>
                </a:cubicBezTo>
                <a:cubicBezTo>
                  <a:pt x="104090" y="81987"/>
                  <a:pt x="96813" y="94427"/>
                  <a:pt x="85783" y="102895"/>
                </a:cubicBezTo>
                <a:cubicBezTo>
                  <a:pt x="77677" y="108600"/>
                  <a:pt x="67981" y="111601"/>
                  <a:pt x="58065" y="111467"/>
                </a:cubicBezTo>
                <a:close/>
                <a:moveTo>
                  <a:pt x="36157" y="95941"/>
                </a:moveTo>
                <a:cubicBezTo>
                  <a:pt x="49759" y="104257"/>
                  <a:pt x="66952" y="103952"/>
                  <a:pt x="80258" y="95179"/>
                </a:cubicBezTo>
                <a:cubicBezTo>
                  <a:pt x="89240" y="88160"/>
                  <a:pt x="95127" y="77901"/>
                  <a:pt x="96641" y="66604"/>
                </a:cubicBezTo>
                <a:cubicBezTo>
                  <a:pt x="99289" y="49850"/>
                  <a:pt x="93603" y="32857"/>
                  <a:pt x="81401" y="21075"/>
                </a:cubicBezTo>
                <a:cubicBezTo>
                  <a:pt x="69009" y="9645"/>
                  <a:pt x="51312" y="5978"/>
                  <a:pt x="35395" y="11550"/>
                </a:cubicBezTo>
                <a:cubicBezTo>
                  <a:pt x="20765" y="16408"/>
                  <a:pt x="10497" y="29600"/>
                  <a:pt x="9392" y="44983"/>
                </a:cubicBezTo>
                <a:cubicBezTo>
                  <a:pt x="8354" y="65452"/>
                  <a:pt x="18632" y="84845"/>
                  <a:pt x="36157" y="954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7"/>
          <p:cNvGrpSpPr/>
          <p:nvPr/>
        </p:nvGrpSpPr>
        <p:grpSpPr>
          <a:xfrm>
            <a:off x="738514" y="2970027"/>
            <a:ext cx="985785" cy="1133165"/>
            <a:chOff x="4260627" y="5512902"/>
            <a:chExt cx="985785" cy="1133165"/>
          </a:xfrm>
        </p:grpSpPr>
        <p:sp>
          <p:nvSpPr>
            <p:cNvPr id="444" name="Google Shape;444;p27"/>
            <p:cNvSpPr/>
            <p:nvPr/>
          </p:nvSpPr>
          <p:spPr>
            <a:xfrm>
              <a:off x="4260627" y="5568255"/>
              <a:ext cx="985785" cy="1077812"/>
            </a:xfrm>
            <a:custGeom>
              <a:avLst/>
              <a:gdLst/>
              <a:ahLst/>
              <a:cxnLst/>
              <a:rect l="l" t="t" r="r" b="b"/>
              <a:pathLst>
                <a:path w="985785" h="1077812" extrusionOk="0">
                  <a:moveTo>
                    <a:pt x="451688" y="1077582"/>
                  </a:moveTo>
                  <a:cubicBezTo>
                    <a:pt x="449688" y="1077582"/>
                    <a:pt x="447782" y="1076535"/>
                    <a:pt x="446735" y="1074820"/>
                  </a:cubicBezTo>
                  <a:lnTo>
                    <a:pt x="12" y="315773"/>
                  </a:lnTo>
                  <a:cubicBezTo>
                    <a:pt x="-750" y="314411"/>
                    <a:pt x="-940" y="312810"/>
                    <a:pt x="-559" y="311296"/>
                  </a:cubicBezTo>
                  <a:cubicBezTo>
                    <a:pt x="-82" y="309839"/>
                    <a:pt x="870" y="308601"/>
                    <a:pt x="2204" y="307867"/>
                  </a:cubicBezTo>
                  <a:lnTo>
                    <a:pt x="556844" y="495"/>
                  </a:lnTo>
                  <a:cubicBezTo>
                    <a:pt x="559511" y="-1019"/>
                    <a:pt x="562940" y="-86"/>
                    <a:pt x="564559" y="2591"/>
                  </a:cubicBezTo>
                  <a:cubicBezTo>
                    <a:pt x="567798" y="8116"/>
                    <a:pt x="893457" y="558756"/>
                    <a:pt x="984517" y="750970"/>
                  </a:cubicBezTo>
                  <a:cubicBezTo>
                    <a:pt x="985564" y="753265"/>
                    <a:pt x="984992" y="755970"/>
                    <a:pt x="983088" y="757638"/>
                  </a:cubicBezTo>
                  <a:cubicBezTo>
                    <a:pt x="980516" y="760019"/>
                    <a:pt x="717531" y="993096"/>
                    <a:pt x="453403" y="1077297"/>
                  </a:cubicBezTo>
                  <a:close/>
                  <a:moveTo>
                    <a:pt x="12490" y="315011"/>
                  </a:moveTo>
                  <a:lnTo>
                    <a:pt x="453878" y="1065009"/>
                  </a:lnTo>
                  <a:cubicBezTo>
                    <a:pt x="698481" y="985571"/>
                    <a:pt x="941368" y="778592"/>
                    <a:pt x="971943" y="751922"/>
                  </a:cubicBezTo>
                  <a:cubicBezTo>
                    <a:pt x="883266" y="566566"/>
                    <a:pt x="589229" y="67551"/>
                    <a:pt x="557130" y="131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263812" y="5512902"/>
              <a:ext cx="534487" cy="392406"/>
            </a:xfrm>
            <a:custGeom>
              <a:avLst/>
              <a:gdLst/>
              <a:ahLst/>
              <a:cxnLst/>
              <a:rect l="l" t="t" r="r" b="b"/>
              <a:pathLst>
                <a:path w="534487" h="392406" extrusionOk="0">
                  <a:moveTo>
                    <a:pt x="39974" y="392176"/>
                  </a:moveTo>
                  <a:cubicBezTo>
                    <a:pt x="38451" y="392176"/>
                    <a:pt x="37022" y="391558"/>
                    <a:pt x="35975" y="390462"/>
                  </a:cubicBezTo>
                  <a:cubicBezTo>
                    <a:pt x="33783" y="388310"/>
                    <a:pt x="33689" y="384747"/>
                    <a:pt x="35784" y="382518"/>
                  </a:cubicBezTo>
                  <a:cubicBezTo>
                    <a:pt x="35879" y="382461"/>
                    <a:pt x="35879" y="382414"/>
                    <a:pt x="35975" y="382366"/>
                  </a:cubicBezTo>
                  <a:cubicBezTo>
                    <a:pt x="46832" y="371012"/>
                    <a:pt x="54071" y="356687"/>
                    <a:pt x="56739" y="341218"/>
                  </a:cubicBezTo>
                  <a:cubicBezTo>
                    <a:pt x="44546" y="333817"/>
                    <a:pt x="34069" y="323882"/>
                    <a:pt x="26068" y="312071"/>
                  </a:cubicBezTo>
                  <a:cubicBezTo>
                    <a:pt x="12067" y="292288"/>
                    <a:pt x="3017" y="269409"/>
                    <a:pt x="-221" y="245396"/>
                  </a:cubicBezTo>
                  <a:cubicBezTo>
                    <a:pt x="-2602" y="228061"/>
                    <a:pt x="3494" y="220536"/>
                    <a:pt x="9304" y="217393"/>
                  </a:cubicBezTo>
                  <a:cubicBezTo>
                    <a:pt x="13401" y="214926"/>
                    <a:pt x="18353" y="214307"/>
                    <a:pt x="22926" y="215679"/>
                  </a:cubicBezTo>
                  <a:cubicBezTo>
                    <a:pt x="32164" y="219650"/>
                    <a:pt x="39688" y="226813"/>
                    <a:pt x="44166" y="235871"/>
                  </a:cubicBezTo>
                  <a:cubicBezTo>
                    <a:pt x="58072" y="259532"/>
                    <a:pt x="66836" y="285849"/>
                    <a:pt x="69883" y="313119"/>
                  </a:cubicBezTo>
                  <a:cubicBezTo>
                    <a:pt x="70645" y="320501"/>
                    <a:pt x="70645" y="327930"/>
                    <a:pt x="69883" y="335313"/>
                  </a:cubicBezTo>
                  <a:cubicBezTo>
                    <a:pt x="75979" y="337741"/>
                    <a:pt x="82361" y="339037"/>
                    <a:pt x="88933" y="339123"/>
                  </a:cubicBezTo>
                  <a:cubicBezTo>
                    <a:pt x="106079" y="338208"/>
                    <a:pt x="121604" y="328626"/>
                    <a:pt x="130176" y="313691"/>
                  </a:cubicBezTo>
                  <a:cubicBezTo>
                    <a:pt x="127510" y="311262"/>
                    <a:pt x="124938" y="308690"/>
                    <a:pt x="122557" y="305975"/>
                  </a:cubicBezTo>
                  <a:cubicBezTo>
                    <a:pt x="95695" y="275981"/>
                    <a:pt x="81980" y="236452"/>
                    <a:pt x="84457" y="196248"/>
                  </a:cubicBezTo>
                  <a:cubicBezTo>
                    <a:pt x="84266" y="189075"/>
                    <a:pt x="87029" y="182141"/>
                    <a:pt x="92267" y="177198"/>
                  </a:cubicBezTo>
                  <a:cubicBezTo>
                    <a:pt x="96077" y="174178"/>
                    <a:pt x="101030" y="173064"/>
                    <a:pt x="105697" y="174150"/>
                  </a:cubicBezTo>
                  <a:cubicBezTo>
                    <a:pt x="115604" y="177455"/>
                    <a:pt x="123604" y="184646"/>
                    <a:pt x="128081" y="194057"/>
                  </a:cubicBezTo>
                  <a:cubicBezTo>
                    <a:pt x="141130" y="218727"/>
                    <a:pt x="155703" y="251207"/>
                    <a:pt x="152084" y="284544"/>
                  </a:cubicBezTo>
                  <a:cubicBezTo>
                    <a:pt x="151036" y="293612"/>
                    <a:pt x="148464" y="302442"/>
                    <a:pt x="144463" y="310642"/>
                  </a:cubicBezTo>
                  <a:cubicBezTo>
                    <a:pt x="150464" y="315234"/>
                    <a:pt x="157608" y="318187"/>
                    <a:pt x="165133" y="319215"/>
                  </a:cubicBezTo>
                  <a:cubicBezTo>
                    <a:pt x="182945" y="319387"/>
                    <a:pt x="199232" y="309405"/>
                    <a:pt x="207234" y="293498"/>
                  </a:cubicBezTo>
                  <a:cubicBezTo>
                    <a:pt x="213330" y="281658"/>
                    <a:pt x="216854" y="268685"/>
                    <a:pt x="217616" y="255398"/>
                  </a:cubicBezTo>
                  <a:cubicBezTo>
                    <a:pt x="213235" y="251607"/>
                    <a:pt x="209043" y="247473"/>
                    <a:pt x="205328" y="243015"/>
                  </a:cubicBezTo>
                  <a:cubicBezTo>
                    <a:pt x="181707" y="214573"/>
                    <a:pt x="170086" y="178055"/>
                    <a:pt x="172944" y="141193"/>
                  </a:cubicBezTo>
                  <a:cubicBezTo>
                    <a:pt x="173706" y="130906"/>
                    <a:pt x="177421" y="124620"/>
                    <a:pt x="183992" y="122143"/>
                  </a:cubicBezTo>
                  <a:cubicBezTo>
                    <a:pt x="190565" y="119666"/>
                    <a:pt x="199614" y="123572"/>
                    <a:pt x="205900" y="132906"/>
                  </a:cubicBezTo>
                  <a:cubicBezTo>
                    <a:pt x="223712" y="159100"/>
                    <a:pt x="231333" y="192818"/>
                    <a:pt x="230094" y="239015"/>
                  </a:cubicBezTo>
                  <a:cubicBezTo>
                    <a:pt x="230094" y="242539"/>
                    <a:pt x="230094" y="246254"/>
                    <a:pt x="229522" y="250064"/>
                  </a:cubicBezTo>
                  <a:cubicBezTo>
                    <a:pt x="236857" y="255512"/>
                    <a:pt x="245620" y="258570"/>
                    <a:pt x="254764" y="258826"/>
                  </a:cubicBezTo>
                  <a:cubicBezTo>
                    <a:pt x="274861" y="258826"/>
                    <a:pt x="290196" y="239776"/>
                    <a:pt x="297912" y="223108"/>
                  </a:cubicBezTo>
                  <a:cubicBezTo>
                    <a:pt x="300198" y="218212"/>
                    <a:pt x="302007" y="213154"/>
                    <a:pt x="303436" y="207963"/>
                  </a:cubicBezTo>
                  <a:cubicBezTo>
                    <a:pt x="298008" y="204039"/>
                    <a:pt x="293150" y="199496"/>
                    <a:pt x="288767" y="194438"/>
                  </a:cubicBezTo>
                  <a:cubicBezTo>
                    <a:pt x="275528" y="179607"/>
                    <a:pt x="265718" y="161996"/>
                    <a:pt x="260192" y="142907"/>
                  </a:cubicBezTo>
                  <a:cubicBezTo>
                    <a:pt x="256954" y="133897"/>
                    <a:pt x="256668" y="124115"/>
                    <a:pt x="259240" y="114904"/>
                  </a:cubicBezTo>
                  <a:cubicBezTo>
                    <a:pt x="262669" y="103903"/>
                    <a:pt x="273528" y="97025"/>
                    <a:pt x="284957" y="98711"/>
                  </a:cubicBezTo>
                  <a:cubicBezTo>
                    <a:pt x="292959" y="101331"/>
                    <a:pt x="299435" y="107169"/>
                    <a:pt x="302864" y="114809"/>
                  </a:cubicBezTo>
                  <a:cubicBezTo>
                    <a:pt x="317628" y="141460"/>
                    <a:pt x="322296" y="172521"/>
                    <a:pt x="316104" y="202343"/>
                  </a:cubicBezTo>
                  <a:cubicBezTo>
                    <a:pt x="318010" y="203277"/>
                    <a:pt x="320010" y="204020"/>
                    <a:pt x="322105" y="204534"/>
                  </a:cubicBezTo>
                  <a:cubicBezTo>
                    <a:pt x="330773" y="206306"/>
                    <a:pt x="339726" y="205439"/>
                    <a:pt x="347823" y="202058"/>
                  </a:cubicBezTo>
                  <a:cubicBezTo>
                    <a:pt x="369825" y="192666"/>
                    <a:pt x="386399" y="173987"/>
                    <a:pt x="393258" y="151099"/>
                  </a:cubicBezTo>
                  <a:cubicBezTo>
                    <a:pt x="381445" y="145975"/>
                    <a:pt x="371254" y="137669"/>
                    <a:pt x="363920" y="127096"/>
                  </a:cubicBezTo>
                  <a:cubicBezTo>
                    <a:pt x="352966" y="110599"/>
                    <a:pt x="347632" y="91034"/>
                    <a:pt x="348680" y="71280"/>
                  </a:cubicBezTo>
                  <a:cubicBezTo>
                    <a:pt x="349157" y="55468"/>
                    <a:pt x="355158" y="44229"/>
                    <a:pt x="365253" y="40418"/>
                  </a:cubicBezTo>
                  <a:cubicBezTo>
                    <a:pt x="374778" y="37437"/>
                    <a:pt x="385256" y="40437"/>
                    <a:pt x="391733" y="48039"/>
                  </a:cubicBezTo>
                  <a:cubicBezTo>
                    <a:pt x="397067" y="54506"/>
                    <a:pt x="400782" y="62145"/>
                    <a:pt x="402687" y="70327"/>
                  </a:cubicBezTo>
                  <a:cubicBezTo>
                    <a:pt x="410116" y="93978"/>
                    <a:pt x="411640" y="119105"/>
                    <a:pt x="407068" y="143479"/>
                  </a:cubicBezTo>
                  <a:cubicBezTo>
                    <a:pt x="409640" y="144032"/>
                    <a:pt x="412212" y="144346"/>
                    <a:pt x="414878" y="144432"/>
                  </a:cubicBezTo>
                  <a:lnTo>
                    <a:pt x="415832" y="144432"/>
                  </a:lnTo>
                  <a:cubicBezTo>
                    <a:pt x="437453" y="142984"/>
                    <a:pt x="456598" y="130030"/>
                    <a:pt x="466028" y="110523"/>
                  </a:cubicBezTo>
                  <a:cubicBezTo>
                    <a:pt x="467933" y="106769"/>
                    <a:pt x="469647" y="102893"/>
                    <a:pt x="471076" y="98902"/>
                  </a:cubicBezTo>
                  <a:cubicBezTo>
                    <a:pt x="464789" y="93939"/>
                    <a:pt x="458979" y="88358"/>
                    <a:pt x="453741" y="82233"/>
                  </a:cubicBezTo>
                  <a:cubicBezTo>
                    <a:pt x="437263" y="62516"/>
                    <a:pt x="430024" y="44133"/>
                    <a:pt x="432310" y="26512"/>
                  </a:cubicBezTo>
                  <a:cubicBezTo>
                    <a:pt x="433262" y="14082"/>
                    <a:pt x="441739" y="3528"/>
                    <a:pt x="453741" y="32"/>
                  </a:cubicBezTo>
                  <a:cubicBezTo>
                    <a:pt x="465457" y="-1577"/>
                    <a:pt x="476886" y="4328"/>
                    <a:pt x="482316" y="14796"/>
                  </a:cubicBezTo>
                  <a:cubicBezTo>
                    <a:pt x="486697" y="23673"/>
                    <a:pt x="488888" y="33465"/>
                    <a:pt x="488792" y="43371"/>
                  </a:cubicBezTo>
                  <a:cubicBezTo>
                    <a:pt x="489935" y="60393"/>
                    <a:pt x="488412" y="77481"/>
                    <a:pt x="484316" y="94044"/>
                  </a:cubicBezTo>
                  <a:cubicBezTo>
                    <a:pt x="496127" y="103179"/>
                    <a:pt x="511748" y="105693"/>
                    <a:pt x="525749" y="100712"/>
                  </a:cubicBezTo>
                  <a:cubicBezTo>
                    <a:pt x="528607" y="99502"/>
                    <a:pt x="531941" y="100807"/>
                    <a:pt x="533275" y="103664"/>
                  </a:cubicBezTo>
                  <a:cubicBezTo>
                    <a:pt x="534513" y="106560"/>
                    <a:pt x="533179" y="109922"/>
                    <a:pt x="530321" y="111189"/>
                  </a:cubicBezTo>
                  <a:cubicBezTo>
                    <a:pt x="530321" y="111189"/>
                    <a:pt x="530321" y="111189"/>
                    <a:pt x="530321" y="111189"/>
                  </a:cubicBezTo>
                  <a:cubicBezTo>
                    <a:pt x="513748" y="117485"/>
                    <a:pt x="495175" y="115199"/>
                    <a:pt x="480696" y="105093"/>
                  </a:cubicBezTo>
                  <a:cubicBezTo>
                    <a:pt x="479363" y="108627"/>
                    <a:pt x="477838" y="112066"/>
                    <a:pt x="476029" y="115380"/>
                  </a:cubicBezTo>
                  <a:cubicBezTo>
                    <a:pt x="464789" y="138716"/>
                    <a:pt x="441739" y="154051"/>
                    <a:pt x="415832" y="155385"/>
                  </a:cubicBezTo>
                  <a:lnTo>
                    <a:pt x="414498" y="155385"/>
                  </a:lnTo>
                  <a:cubicBezTo>
                    <a:pt x="410974" y="155261"/>
                    <a:pt x="407450" y="154824"/>
                    <a:pt x="404020" y="154051"/>
                  </a:cubicBezTo>
                  <a:cubicBezTo>
                    <a:pt x="396305" y="180350"/>
                    <a:pt x="377160" y="201743"/>
                    <a:pt x="351823" y="212250"/>
                  </a:cubicBezTo>
                  <a:cubicBezTo>
                    <a:pt x="341536" y="216574"/>
                    <a:pt x="330107" y="217564"/>
                    <a:pt x="319248" y="215107"/>
                  </a:cubicBezTo>
                  <a:cubicBezTo>
                    <a:pt x="317152" y="214631"/>
                    <a:pt x="315152" y="213954"/>
                    <a:pt x="313152" y="213107"/>
                  </a:cubicBezTo>
                  <a:cubicBezTo>
                    <a:pt x="311628" y="217927"/>
                    <a:pt x="309818" y="222670"/>
                    <a:pt x="307817" y="227299"/>
                  </a:cubicBezTo>
                  <a:cubicBezTo>
                    <a:pt x="298292" y="247492"/>
                    <a:pt x="279814" y="269304"/>
                    <a:pt x="254382" y="269780"/>
                  </a:cubicBezTo>
                  <a:cubicBezTo>
                    <a:pt x="244953" y="269961"/>
                    <a:pt x="235714" y="267380"/>
                    <a:pt x="227713" y="262351"/>
                  </a:cubicBezTo>
                  <a:cubicBezTo>
                    <a:pt x="226284" y="274848"/>
                    <a:pt x="222474" y="286964"/>
                    <a:pt x="216568" y="298070"/>
                  </a:cubicBezTo>
                  <a:cubicBezTo>
                    <a:pt x="206567" y="318044"/>
                    <a:pt x="185803" y="330322"/>
                    <a:pt x="163419" y="329502"/>
                  </a:cubicBezTo>
                  <a:cubicBezTo>
                    <a:pt x="154370" y="328512"/>
                    <a:pt x="145608" y="325235"/>
                    <a:pt x="138178" y="319977"/>
                  </a:cubicBezTo>
                  <a:cubicBezTo>
                    <a:pt x="127510" y="337608"/>
                    <a:pt x="108745" y="348752"/>
                    <a:pt x="88172" y="349695"/>
                  </a:cubicBezTo>
                  <a:cubicBezTo>
                    <a:pt x="81123" y="349772"/>
                    <a:pt x="74075" y="348476"/>
                    <a:pt x="67502" y="345885"/>
                  </a:cubicBezTo>
                  <a:cubicBezTo>
                    <a:pt x="64073" y="362554"/>
                    <a:pt x="55977" y="377889"/>
                    <a:pt x="44071" y="390081"/>
                  </a:cubicBezTo>
                  <a:cubicBezTo>
                    <a:pt x="43023" y="391320"/>
                    <a:pt x="41594" y="392082"/>
                    <a:pt x="39974" y="392176"/>
                  </a:cubicBezTo>
                  <a:close/>
                  <a:moveTo>
                    <a:pt x="17686" y="225775"/>
                  </a:moveTo>
                  <a:cubicBezTo>
                    <a:pt x="16734" y="225803"/>
                    <a:pt x="15686" y="226061"/>
                    <a:pt x="14828" y="226537"/>
                  </a:cubicBezTo>
                  <a:cubicBezTo>
                    <a:pt x="9781" y="229490"/>
                    <a:pt x="10543" y="239205"/>
                    <a:pt x="11019" y="243301"/>
                  </a:cubicBezTo>
                  <a:cubicBezTo>
                    <a:pt x="14067" y="265618"/>
                    <a:pt x="22449" y="286878"/>
                    <a:pt x="35403" y="305309"/>
                  </a:cubicBezTo>
                  <a:cubicBezTo>
                    <a:pt x="41689" y="314338"/>
                    <a:pt x="49499" y="322206"/>
                    <a:pt x="58454" y="328550"/>
                  </a:cubicBezTo>
                  <a:cubicBezTo>
                    <a:pt x="58834" y="323473"/>
                    <a:pt x="58834" y="318387"/>
                    <a:pt x="58454" y="313310"/>
                  </a:cubicBezTo>
                  <a:cubicBezTo>
                    <a:pt x="55500" y="287602"/>
                    <a:pt x="47118" y="262808"/>
                    <a:pt x="33974" y="240539"/>
                  </a:cubicBezTo>
                  <a:cubicBezTo>
                    <a:pt x="31022" y="234186"/>
                    <a:pt x="25973" y="229052"/>
                    <a:pt x="19686" y="226061"/>
                  </a:cubicBezTo>
                  <a:close/>
                  <a:moveTo>
                    <a:pt x="101601" y="184722"/>
                  </a:moveTo>
                  <a:cubicBezTo>
                    <a:pt x="100553" y="184713"/>
                    <a:pt x="99506" y="185084"/>
                    <a:pt x="98744" y="185770"/>
                  </a:cubicBezTo>
                  <a:cubicBezTo>
                    <a:pt x="96363" y="188742"/>
                    <a:pt x="95125" y="192514"/>
                    <a:pt x="95315" y="196342"/>
                  </a:cubicBezTo>
                  <a:cubicBezTo>
                    <a:pt x="93029" y="233423"/>
                    <a:pt x="105602" y="269885"/>
                    <a:pt x="130271" y="297689"/>
                  </a:cubicBezTo>
                  <a:cubicBezTo>
                    <a:pt x="131796" y="299403"/>
                    <a:pt x="133320" y="301023"/>
                    <a:pt x="134938" y="302546"/>
                  </a:cubicBezTo>
                  <a:cubicBezTo>
                    <a:pt x="137606" y="296250"/>
                    <a:pt x="139321" y="289612"/>
                    <a:pt x="140178" y="282830"/>
                  </a:cubicBezTo>
                  <a:cubicBezTo>
                    <a:pt x="143416" y="252921"/>
                    <a:pt x="130653" y="223584"/>
                    <a:pt x="117317" y="199010"/>
                  </a:cubicBezTo>
                  <a:cubicBezTo>
                    <a:pt x="114365" y="192666"/>
                    <a:pt x="109221" y="187618"/>
                    <a:pt x="102839" y="184818"/>
                  </a:cubicBezTo>
                  <a:close/>
                  <a:moveTo>
                    <a:pt x="187993" y="132906"/>
                  </a:moveTo>
                  <a:lnTo>
                    <a:pt x="187232" y="132906"/>
                  </a:lnTo>
                  <a:cubicBezTo>
                    <a:pt x="185421" y="133573"/>
                    <a:pt x="184088" y="137002"/>
                    <a:pt x="183708" y="142431"/>
                  </a:cubicBezTo>
                  <a:cubicBezTo>
                    <a:pt x="181136" y="176293"/>
                    <a:pt x="191804" y="209830"/>
                    <a:pt x="213520" y="235967"/>
                  </a:cubicBezTo>
                  <a:lnTo>
                    <a:pt x="217997" y="240920"/>
                  </a:lnTo>
                  <a:lnTo>
                    <a:pt x="217997" y="239015"/>
                  </a:lnTo>
                  <a:cubicBezTo>
                    <a:pt x="219140" y="195390"/>
                    <a:pt x="212092" y="163767"/>
                    <a:pt x="195803" y="139764"/>
                  </a:cubicBezTo>
                  <a:cubicBezTo>
                    <a:pt x="193137" y="135574"/>
                    <a:pt x="190279" y="133097"/>
                    <a:pt x="187993" y="133097"/>
                  </a:cubicBezTo>
                  <a:close/>
                  <a:moveTo>
                    <a:pt x="280862" y="109761"/>
                  </a:moveTo>
                  <a:cubicBezTo>
                    <a:pt x="275718" y="110370"/>
                    <a:pt x="271432" y="113913"/>
                    <a:pt x="269908" y="118809"/>
                  </a:cubicBezTo>
                  <a:cubicBezTo>
                    <a:pt x="268194" y="125782"/>
                    <a:pt x="268574" y="133116"/>
                    <a:pt x="271051" y="139859"/>
                  </a:cubicBezTo>
                  <a:cubicBezTo>
                    <a:pt x="276004" y="157452"/>
                    <a:pt x="284768" y="173721"/>
                    <a:pt x="296769" y="187484"/>
                  </a:cubicBezTo>
                  <a:cubicBezTo>
                    <a:pt x="299531" y="190599"/>
                    <a:pt x="302484" y="193523"/>
                    <a:pt x="305627" y="196248"/>
                  </a:cubicBezTo>
                  <a:cubicBezTo>
                    <a:pt x="310008" y="170416"/>
                    <a:pt x="305436" y="143870"/>
                    <a:pt x="292864" y="120905"/>
                  </a:cubicBezTo>
                  <a:cubicBezTo>
                    <a:pt x="289244" y="114618"/>
                    <a:pt x="285911" y="111380"/>
                    <a:pt x="282386" y="110427"/>
                  </a:cubicBezTo>
                  <a:close/>
                  <a:moveTo>
                    <a:pt x="372397" y="50610"/>
                  </a:moveTo>
                  <a:cubicBezTo>
                    <a:pt x="371254" y="50610"/>
                    <a:pt x="370207" y="50801"/>
                    <a:pt x="369159" y="51182"/>
                  </a:cubicBezTo>
                  <a:cubicBezTo>
                    <a:pt x="361063" y="54230"/>
                    <a:pt x="359634" y="67660"/>
                    <a:pt x="359634" y="71756"/>
                  </a:cubicBezTo>
                  <a:cubicBezTo>
                    <a:pt x="358682" y="89025"/>
                    <a:pt x="363349" y="106141"/>
                    <a:pt x="372779" y="120619"/>
                  </a:cubicBezTo>
                  <a:cubicBezTo>
                    <a:pt x="378589" y="128858"/>
                    <a:pt x="386494" y="135431"/>
                    <a:pt x="395639" y="139669"/>
                  </a:cubicBezTo>
                  <a:cubicBezTo>
                    <a:pt x="399543" y="117419"/>
                    <a:pt x="398114" y="94539"/>
                    <a:pt x="391257" y="72994"/>
                  </a:cubicBezTo>
                  <a:cubicBezTo>
                    <a:pt x="389732" y="66536"/>
                    <a:pt x="386875" y="60487"/>
                    <a:pt x="382779" y="55277"/>
                  </a:cubicBezTo>
                  <a:cubicBezTo>
                    <a:pt x="380018" y="52554"/>
                    <a:pt x="376303" y="50953"/>
                    <a:pt x="372397" y="50801"/>
                  </a:cubicBezTo>
                  <a:close/>
                  <a:moveTo>
                    <a:pt x="458122" y="11082"/>
                  </a:moveTo>
                  <a:cubicBezTo>
                    <a:pt x="457361" y="10986"/>
                    <a:pt x="456693" y="10986"/>
                    <a:pt x="455932" y="11082"/>
                  </a:cubicBezTo>
                  <a:cubicBezTo>
                    <a:pt x="448788" y="13729"/>
                    <a:pt x="443930" y="20359"/>
                    <a:pt x="443549" y="27941"/>
                  </a:cubicBezTo>
                  <a:cubicBezTo>
                    <a:pt x="441739" y="41943"/>
                    <a:pt x="448120" y="57659"/>
                    <a:pt x="462599" y="74804"/>
                  </a:cubicBezTo>
                  <a:cubicBezTo>
                    <a:pt x="466314" y="79119"/>
                    <a:pt x="470314" y="83157"/>
                    <a:pt x="474600" y="86900"/>
                  </a:cubicBezTo>
                  <a:cubicBezTo>
                    <a:pt x="477363" y="72860"/>
                    <a:pt x="478411" y="58516"/>
                    <a:pt x="477554" y="44229"/>
                  </a:cubicBezTo>
                  <a:cubicBezTo>
                    <a:pt x="477744" y="36018"/>
                    <a:pt x="476125" y="27855"/>
                    <a:pt x="472600" y="20416"/>
                  </a:cubicBezTo>
                  <a:cubicBezTo>
                    <a:pt x="469647" y="15111"/>
                    <a:pt x="464218" y="11662"/>
                    <a:pt x="458122" y="112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360963" y="5693709"/>
              <a:ext cx="477781" cy="280941"/>
            </a:xfrm>
            <a:custGeom>
              <a:avLst/>
              <a:gdLst/>
              <a:ahLst/>
              <a:cxnLst/>
              <a:rect l="l" t="t" r="r" b="b"/>
              <a:pathLst>
                <a:path w="477781" h="280941" extrusionOk="0">
                  <a:moveTo>
                    <a:pt x="4927" y="280711"/>
                  </a:moveTo>
                  <a:cubicBezTo>
                    <a:pt x="2927" y="280720"/>
                    <a:pt x="1116" y="279711"/>
                    <a:pt x="69" y="278044"/>
                  </a:cubicBezTo>
                  <a:cubicBezTo>
                    <a:pt x="-1550" y="275329"/>
                    <a:pt x="-693" y="271814"/>
                    <a:pt x="1974" y="270138"/>
                  </a:cubicBezTo>
                  <a:cubicBezTo>
                    <a:pt x="5022" y="268233"/>
                    <a:pt x="311251" y="80495"/>
                    <a:pt x="468699" y="390"/>
                  </a:cubicBezTo>
                  <a:cubicBezTo>
                    <a:pt x="471556" y="-1039"/>
                    <a:pt x="474985" y="86"/>
                    <a:pt x="476414" y="2895"/>
                  </a:cubicBezTo>
                  <a:cubicBezTo>
                    <a:pt x="476414" y="2924"/>
                    <a:pt x="476414" y="2943"/>
                    <a:pt x="476414" y="2962"/>
                  </a:cubicBezTo>
                  <a:cubicBezTo>
                    <a:pt x="477843" y="5724"/>
                    <a:pt x="476700" y="9115"/>
                    <a:pt x="473938" y="10525"/>
                  </a:cubicBezTo>
                  <a:cubicBezTo>
                    <a:pt x="473938" y="10544"/>
                    <a:pt x="473842" y="10563"/>
                    <a:pt x="473842" y="10582"/>
                  </a:cubicBezTo>
                  <a:cubicBezTo>
                    <a:pt x="316680" y="90497"/>
                    <a:pt x="10927" y="278044"/>
                    <a:pt x="7880" y="279949"/>
                  </a:cubicBezTo>
                  <a:cubicBezTo>
                    <a:pt x="6927" y="280425"/>
                    <a:pt x="5974" y="280683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404639" y="5772276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5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6" y="-1043"/>
                    <a:pt x="474935" y="71"/>
                    <a:pt x="476363" y="2881"/>
                  </a:cubicBezTo>
                  <a:cubicBezTo>
                    <a:pt x="477792" y="5691"/>
                    <a:pt x="476745" y="9148"/>
                    <a:pt x="473888" y="10596"/>
                  </a:cubicBezTo>
                  <a:cubicBezTo>
                    <a:pt x="316630" y="90416"/>
                    <a:pt x="10876" y="277963"/>
                    <a:pt x="7829" y="279868"/>
                  </a:cubicBezTo>
                  <a:cubicBezTo>
                    <a:pt x="6972" y="280402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448264" y="5851239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7" y="280744"/>
                    <a:pt x="-744" y="278202"/>
                    <a:pt x="-744" y="275048"/>
                  </a:cubicBezTo>
                  <a:cubicBezTo>
                    <a:pt x="-839" y="273058"/>
                    <a:pt x="208" y="271200"/>
                    <a:pt x="1922" y="270153"/>
                  </a:cubicBezTo>
                  <a:cubicBezTo>
                    <a:pt x="5066" y="268248"/>
                    <a:pt x="311200" y="80415"/>
                    <a:pt x="468647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3" y="9149"/>
                    <a:pt x="473887" y="10596"/>
                  </a:cubicBezTo>
                  <a:cubicBezTo>
                    <a:pt x="316724" y="90416"/>
                    <a:pt x="10876" y="277963"/>
                    <a:pt x="7828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491987" y="5930011"/>
              <a:ext cx="477649" cy="280954"/>
            </a:xfrm>
            <a:custGeom>
              <a:avLst/>
              <a:gdLst/>
              <a:ahLst/>
              <a:cxnLst/>
              <a:rect l="l" t="t" r="r" b="b"/>
              <a:pathLst>
                <a:path w="477649" h="280954" extrusionOk="0">
                  <a:moveTo>
                    <a:pt x="4872" y="280725"/>
                  </a:moveTo>
                  <a:cubicBezTo>
                    <a:pt x="1729" y="280696"/>
                    <a:pt x="-843" y="278105"/>
                    <a:pt x="-747" y="274952"/>
                  </a:cubicBezTo>
                  <a:cubicBezTo>
                    <a:pt x="-747" y="272990"/>
                    <a:pt x="300" y="271181"/>
                    <a:pt x="1920" y="270152"/>
                  </a:cubicBezTo>
                  <a:cubicBezTo>
                    <a:pt x="4968" y="268247"/>
                    <a:pt x="311101" y="80414"/>
                    <a:pt x="468645" y="404"/>
                  </a:cubicBezTo>
                  <a:cubicBezTo>
                    <a:pt x="471407" y="-1025"/>
                    <a:pt x="474835" y="42"/>
                    <a:pt x="476264" y="2795"/>
                  </a:cubicBezTo>
                  <a:cubicBezTo>
                    <a:pt x="476264" y="2823"/>
                    <a:pt x="476264" y="2852"/>
                    <a:pt x="476264" y="2881"/>
                  </a:cubicBezTo>
                  <a:cubicBezTo>
                    <a:pt x="477693" y="5681"/>
                    <a:pt x="476646" y="9129"/>
                    <a:pt x="473788" y="10586"/>
                  </a:cubicBezTo>
                  <a:cubicBezTo>
                    <a:pt x="473788" y="10586"/>
                    <a:pt x="473788" y="10596"/>
                    <a:pt x="473788" y="10596"/>
                  </a:cubicBezTo>
                  <a:cubicBezTo>
                    <a:pt x="316625" y="90415"/>
                    <a:pt x="10873" y="277963"/>
                    <a:pt x="7730" y="279867"/>
                  </a:cubicBezTo>
                  <a:cubicBezTo>
                    <a:pt x="6872" y="280420"/>
                    <a:pt x="5920" y="280716"/>
                    <a:pt x="4872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535611" y="6008763"/>
              <a:ext cx="477666" cy="280881"/>
            </a:xfrm>
            <a:custGeom>
              <a:avLst/>
              <a:gdLst/>
              <a:ahLst/>
              <a:cxnLst/>
              <a:rect l="l" t="t" r="r" b="b"/>
              <a:pathLst>
                <a:path w="477666" h="280881" extrusionOk="0">
                  <a:moveTo>
                    <a:pt x="4872" y="280649"/>
                  </a:moveTo>
                  <a:cubicBezTo>
                    <a:pt x="1729" y="280620"/>
                    <a:pt x="-843" y="278029"/>
                    <a:pt x="-747" y="274877"/>
                  </a:cubicBezTo>
                  <a:cubicBezTo>
                    <a:pt x="-747" y="272915"/>
                    <a:pt x="300" y="271105"/>
                    <a:pt x="1920" y="270076"/>
                  </a:cubicBezTo>
                  <a:cubicBezTo>
                    <a:pt x="4968" y="268267"/>
                    <a:pt x="311101" y="80433"/>
                    <a:pt x="468645" y="328"/>
                  </a:cubicBezTo>
                  <a:cubicBezTo>
                    <a:pt x="471503" y="-1005"/>
                    <a:pt x="474837" y="128"/>
                    <a:pt x="476360" y="2900"/>
                  </a:cubicBezTo>
                  <a:cubicBezTo>
                    <a:pt x="477693" y="5719"/>
                    <a:pt x="476550" y="9110"/>
                    <a:pt x="473789" y="10520"/>
                  </a:cubicBezTo>
                  <a:cubicBezTo>
                    <a:pt x="316626" y="90434"/>
                    <a:pt x="10873" y="277982"/>
                    <a:pt x="7730" y="279887"/>
                  </a:cubicBezTo>
                  <a:cubicBezTo>
                    <a:pt x="6873" y="280411"/>
                    <a:pt x="5921" y="280677"/>
                    <a:pt x="4872" y="2806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579181" y="6087473"/>
              <a:ext cx="477782" cy="280941"/>
            </a:xfrm>
            <a:custGeom>
              <a:avLst/>
              <a:gdLst/>
              <a:ahLst/>
              <a:cxnLst/>
              <a:rect l="l" t="t" r="r" b="b"/>
              <a:pathLst>
                <a:path w="477782" h="280941" extrusionOk="0">
                  <a:moveTo>
                    <a:pt x="4927" y="280711"/>
                  </a:moveTo>
                  <a:cubicBezTo>
                    <a:pt x="2926" y="280721"/>
                    <a:pt x="1117" y="279711"/>
                    <a:pt x="69" y="278044"/>
                  </a:cubicBezTo>
                  <a:cubicBezTo>
                    <a:pt x="-1550" y="275330"/>
                    <a:pt x="-692" y="271815"/>
                    <a:pt x="1974" y="270138"/>
                  </a:cubicBezTo>
                  <a:cubicBezTo>
                    <a:pt x="5023" y="268234"/>
                    <a:pt x="311156" y="80496"/>
                    <a:pt x="468699" y="390"/>
                  </a:cubicBezTo>
                  <a:cubicBezTo>
                    <a:pt x="471557" y="-1038"/>
                    <a:pt x="474986" y="85"/>
                    <a:pt x="476415" y="2895"/>
                  </a:cubicBezTo>
                  <a:cubicBezTo>
                    <a:pt x="476415" y="2924"/>
                    <a:pt x="476415" y="2943"/>
                    <a:pt x="476415" y="2962"/>
                  </a:cubicBezTo>
                  <a:cubicBezTo>
                    <a:pt x="477844" y="5724"/>
                    <a:pt x="476701" y="9115"/>
                    <a:pt x="473938" y="10525"/>
                  </a:cubicBezTo>
                  <a:cubicBezTo>
                    <a:pt x="473938" y="10544"/>
                    <a:pt x="473843" y="10563"/>
                    <a:pt x="473843" y="10582"/>
                  </a:cubicBezTo>
                  <a:cubicBezTo>
                    <a:pt x="316680" y="90497"/>
                    <a:pt x="10928" y="278044"/>
                    <a:pt x="7879" y="279854"/>
                  </a:cubicBezTo>
                  <a:cubicBezTo>
                    <a:pt x="7022" y="280397"/>
                    <a:pt x="5975" y="280692"/>
                    <a:pt x="4927" y="2807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622857" y="6166230"/>
              <a:ext cx="477748" cy="280955"/>
            </a:xfrm>
            <a:custGeom>
              <a:avLst/>
              <a:gdLst/>
              <a:ahLst/>
              <a:cxnLst/>
              <a:rect l="l" t="t" r="r" b="b"/>
              <a:pathLst>
                <a:path w="477748" h="280955" extrusionOk="0">
                  <a:moveTo>
                    <a:pt x="4971" y="280725"/>
                  </a:moveTo>
                  <a:cubicBezTo>
                    <a:pt x="1828" y="280744"/>
                    <a:pt x="-744" y="278201"/>
                    <a:pt x="-744" y="275048"/>
                  </a:cubicBezTo>
                  <a:cubicBezTo>
                    <a:pt x="-839" y="273058"/>
                    <a:pt x="208" y="271200"/>
                    <a:pt x="1923" y="270153"/>
                  </a:cubicBezTo>
                  <a:cubicBezTo>
                    <a:pt x="4971" y="268248"/>
                    <a:pt x="311200" y="80510"/>
                    <a:pt x="468648" y="405"/>
                  </a:cubicBezTo>
                  <a:cubicBezTo>
                    <a:pt x="471505" y="-1043"/>
                    <a:pt x="474934" y="71"/>
                    <a:pt x="476363" y="2881"/>
                  </a:cubicBezTo>
                  <a:cubicBezTo>
                    <a:pt x="477792" y="5691"/>
                    <a:pt x="476745" y="9149"/>
                    <a:pt x="473887" y="10596"/>
                  </a:cubicBezTo>
                  <a:cubicBezTo>
                    <a:pt x="316629" y="90416"/>
                    <a:pt x="10876" y="277963"/>
                    <a:pt x="7829" y="279868"/>
                  </a:cubicBezTo>
                  <a:cubicBezTo>
                    <a:pt x="6971" y="280401"/>
                    <a:pt x="6019" y="280697"/>
                    <a:pt x="4971" y="280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666481" y="6293847"/>
              <a:ext cx="393064" cy="232110"/>
            </a:xfrm>
            <a:custGeom>
              <a:avLst/>
              <a:gdLst/>
              <a:ahLst/>
              <a:cxnLst/>
              <a:rect l="l" t="t" r="r" b="b"/>
              <a:pathLst>
                <a:path w="393064" h="232110" extrusionOk="0">
                  <a:moveTo>
                    <a:pt x="4971" y="231881"/>
                  </a:moveTo>
                  <a:cubicBezTo>
                    <a:pt x="1828" y="231900"/>
                    <a:pt x="-744" y="229357"/>
                    <a:pt x="-744" y="226204"/>
                  </a:cubicBezTo>
                  <a:cubicBezTo>
                    <a:pt x="-839" y="224213"/>
                    <a:pt x="208" y="222356"/>
                    <a:pt x="1923" y="221308"/>
                  </a:cubicBezTo>
                  <a:cubicBezTo>
                    <a:pt x="4114" y="219975"/>
                    <a:pt x="226142" y="80528"/>
                    <a:pt x="383780" y="519"/>
                  </a:cubicBezTo>
                  <a:cubicBezTo>
                    <a:pt x="386543" y="-1043"/>
                    <a:pt x="389972" y="-82"/>
                    <a:pt x="391592" y="2662"/>
                  </a:cubicBezTo>
                  <a:cubicBezTo>
                    <a:pt x="393115" y="5405"/>
                    <a:pt x="392162" y="8900"/>
                    <a:pt x="389401" y="10453"/>
                  </a:cubicBezTo>
                  <a:cubicBezTo>
                    <a:pt x="389306" y="10548"/>
                    <a:pt x="389115" y="10634"/>
                    <a:pt x="388924" y="10710"/>
                  </a:cubicBezTo>
                  <a:cubicBezTo>
                    <a:pt x="231762" y="90530"/>
                    <a:pt x="10210" y="229785"/>
                    <a:pt x="7924" y="231023"/>
                  </a:cubicBezTo>
                  <a:cubicBezTo>
                    <a:pt x="7067" y="231566"/>
                    <a:pt x="6020" y="231862"/>
                    <a:pt x="4971" y="2318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7"/>
          <p:cNvSpPr/>
          <p:nvPr/>
        </p:nvSpPr>
        <p:spPr>
          <a:xfrm rot="5400000">
            <a:off x="1360386" y="2541257"/>
            <a:ext cx="54876" cy="60986"/>
          </a:xfrm>
          <a:custGeom>
            <a:avLst/>
            <a:gdLst/>
            <a:ahLst/>
            <a:cxnLst/>
            <a:rect l="l" t="t" r="r" b="b"/>
            <a:pathLst>
              <a:path w="54876" h="60986" extrusionOk="0">
                <a:moveTo>
                  <a:pt x="26788" y="60858"/>
                </a:moveTo>
                <a:cubicBezTo>
                  <a:pt x="23883" y="60830"/>
                  <a:pt x="20997" y="60382"/>
                  <a:pt x="18216" y="59525"/>
                </a:cubicBezTo>
                <a:cubicBezTo>
                  <a:pt x="8157" y="56906"/>
                  <a:pt x="842" y="48247"/>
                  <a:pt x="-72" y="37903"/>
                </a:cubicBezTo>
                <a:cubicBezTo>
                  <a:pt x="-805" y="25330"/>
                  <a:pt x="4500" y="13157"/>
                  <a:pt x="14215" y="5137"/>
                </a:cubicBezTo>
                <a:cubicBezTo>
                  <a:pt x="20587" y="-92"/>
                  <a:pt x="29256" y="-1550"/>
                  <a:pt x="36980" y="1327"/>
                </a:cubicBezTo>
                <a:cubicBezTo>
                  <a:pt x="46839" y="5461"/>
                  <a:pt x="53573" y="14767"/>
                  <a:pt x="54411" y="25425"/>
                </a:cubicBezTo>
                <a:cubicBezTo>
                  <a:pt x="55659" y="34465"/>
                  <a:pt x="53297" y="43637"/>
                  <a:pt x="47839" y="50952"/>
                </a:cubicBezTo>
                <a:lnTo>
                  <a:pt x="47839" y="50952"/>
                </a:lnTo>
                <a:cubicBezTo>
                  <a:pt x="42705" y="57306"/>
                  <a:pt x="34951" y="60954"/>
                  <a:pt x="26788" y="60858"/>
                </a:cubicBezTo>
                <a:close/>
                <a:moveTo>
                  <a:pt x="28884" y="9328"/>
                </a:moveTo>
                <a:cubicBezTo>
                  <a:pt x="25645" y="9414"/>
                  <a:pt x="22521" y="10585"/>
                  <a:pt x="20026" y="12662"/>
                </a:cubicBezTo>
                <a:cubicBezTo>
                  <a:pt x="12930" y="18729"/>
                  <a:pt x="9034" y="27721"/>
                  <a:pt x="9453" y="37046"/>
                </a:cubicBezTo>
                <a:cubicBezTo>
                  <a:pt x="10034" y="43523"/>
                  <a:pt x="14663" y="48914"/>
                  <a:pt x="20978" y="50476"/>
                </a:cubicBezTo>
                <a:cubicBezTo>
                  <a:pt x="27865" y="52562"/>
                  <a:pt x="35332" y="50400"/>
                  <a:pt x="40028" y="44952"/>
                </a:cubicBezTo>
                <a:cubicBezTo>
                  <a:pt x="43962" y="39722"/>
                  <a:pt x="45648" y="33141"/>
                  <a:pt x="44695" y="26664"/>
                </a:cubicBezTo>
                <a:cubicBezTo>
                  <a:pt x="44152" y="19587"/>
                  <a:pt x="39867" y="13329"/>
                  <a:pt x="33456" y="10281"/>
                </a:cubicBezTo>
                <a:cubicBezTo>
                  <a:pt x="31989" y="9719"/>
                  <a:pt x="30446" y="9395"/>
                  <a:pt x="28884" y="9328"/>
                </a:cubicBezTo>
                <a:close/>
                <a:moveTo>
                  <a:pt x="44124" y="48000"/>
                </a:moveTo>
                <a:lnTo>
                  <a:pt x="44124" y="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7"/>
          <p:cNvSpPr/>
          <p:nvPr/>
        </p:nvSpPr>
        <p:spPr>
          <a:xfrm rot="5400000">
            <a:off x="1705711" y="4290760"/>
            <a:ext cx="31798" cy="34413"/>
          </a:xfrm>
          <a:custGeom>
            <a:avLst/>
            <a:gdLst/>
            <a:ahLst/>
            <a:cxnLst/>
            <a:rect l="l" t="t" r="r" b="b"/>
            <a:pathLst>
              <a:path w="31798" h="34413" extrusionOk="0">
                <a:moveTo>
                  <a:pt x="14674" y="34287"/>
                </a:moveTo>
                <a:cubicBezTo>
                  <a:pt x="12141" y="34315"/>
                  <a:pt x="9655" y="33582"/>
                  <a:pt x="7531" y="32191"/>
                </a:cubicBezTo>
                <a:cubicBezTo>
                  <a:pt x="1844" y="27952"/>
                  <a:pt x="-1023" y="20904"/>
                  <a:pt x="101" y="13903"/>
                </a:cubicBezTo>
                <a:cubicBezTo>
                  <a:pt x="1054" y="7216"/>
                  <a:pt x="6073" y="1816"/>
                  <a:pt x="12675" y="377"/>
                </a:cubicBezTo>
                <a:cubicBezTo>
                  <a:pt x="19913" y="-1527"/>
                  <a:pt x="27457" y="2111"/>
                  <a:pt x="30486" y="8950"/>
                </a:cubicBezTo>
                <a:cubicBezTo>
                  <a:pt x="31667" y="11979"/>
                  <a:pt x="31962" y="15284"/>
                  <a:pt x="31343" y="18475"/>
                </a:cubicBezTo>
                <a:cubicBezTo>
                  <a:pt x="30496" y="23628"/>
                  <a:pt x="27571" y="28210"/>
                  <a:pt x="23247" y="31143"/>
                </a:cubicBezTo>
                <a:lnTo>
                  <a:pt x="23247" y="31143"/>
                </a:lnTo>
                <a:cubicBezTo>
                  <a:pt x="20761" y="33020"/>
                  <a:pt x="17779" y="34106"/>
                  <a:pt x="14674" y="34287"/>
                </a:cubicBezTo>
                <a:close/>
                <a:moveTo>
                  <a:pt x="20675" y="27524"/>
                </a:moveTo>
                <a:lnTo>
                  <a:pt x="20675" y="27524"/>
                </a:lnTo>
                <a:close/>
                <a:moveTo>
                  <a:pt x="16389" y="9426"/>
                </a:moveTo>
                <a:lnTo>
                  <a:pt x="15056" y="9426"/>
                </a:lnTo>
                <a:cubicBezTo>
                  <a:pt x="12122" y="9988"/>
                  <a:pt x="9893" y="12369"/>
                  <a:pt x="9531" y="15332"/>
                </a:cubicBezTo>
                <a:cubicBezTo>
                  <a:pt x="8979" y="18599"/>
                  <a:pt x="10169" y="21923"/>
                  <a:pt x="12675" y="24095"/>
                </a:cubicBezTo>
                <a:cubicBezTo>
                  <a:pt x="13246" y="24095"/>
                  <a:pt x="14865" y="25524"/>
                  <a:pt x="18103" y="23428"/>
                </a:cubicBezTo>
                <a:cubicBezTo>
                  <a:pt x="20218" y="21923"/>
                  <a:pt x="21628" y="19618"/>
                  <a:pt x="22009" y="17046"/>
                </a:cubicBezTo>
                <a:cubicBezTo>
                  <a:pt x="22428" y="15579"/>
                  <a:pt x="22428" y="14036"/>
                  <a:pt x="22009" y="12569"/>
                </a:cubicBezTo>
                <a:cubicBezTo>
                  <a:pt x="20942" y="10483"/>
                  <a:pt x="18722" y="9245"/>
                  <a:pt x="16389" y="942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7"/>
          <p:cNvSpPr/>
          <p:nvPr/>
        </p:nvSpPr>
        <p:spPr>
          <a:xfrm rot="1534710">
            <a:off x="2115472" y="4201596"/>
            <a:ext cx="356859" cy="357394"/>
          </a:xfrm>
          <a:custGeom>
            <a:avLst/>
            <a:gdLst/>
            <a:ahLst/>
            <a:cxnLst/>
            <a:rect l="l" t="t" r="r" b="b"/>
            <a:pathLst>
              <a:path w="392542" h="393131" extrusionOk="0">
                <a:moveTo>
                  <a:pt x="89547" y="392313"/>
                </a:moveTo>
                <a:cubicBezTo>
                  <a:pt x="86918" y="392313"/>
                  <a:pt x="84384" y="391294"/>
                  <a:pt x="82498" y="389455"/>
                </a:cubicBezTo>
                <a:lnTo>
                  <a:pt x="2107" y="309064"/>
                </a:lnTo>
                <a:cubicBezTo>
                  <a:pt x="-1702" y="305178"/>
                  <a:pt x="-1702" y="298949"/>
                  <a:pt x="2107" y="295062"/>
                </a:cubicBezTo>
                <a:lnTo>
                  <a:pt x="101072" y="196097"/>
                </a:lnTo>
                <a:lnTo>
                  <a:pt x="2107" y="97228"/>
                </a:lnTo>
                <a:cubicBezTo>
                  <a:pt x="-1702" y="93342"/>
                  <a:pt x="-1702" y="87113"/>
                  <a:pt x="2107" y="83226"/>
                </a:cubicBezTo>
                <a:lnTo>
                  <a:pt x="82498" y="2835"/>
                </a:lnTo>
                <a:cubicBezTo>
                  <a:pt x="86061" y="-1032"/>
                  <a:pt x="92090" y="-1270"/>
                  <a:pt x="95958" y="2292"/>
                </a:cubicBezTo>
                <a:cubicBezTo>
                  <a:pt x="96148" y="2464"/>
                  <a:pt x="96329" y="2645"/>
                  <a:pt x="96501" y="2835"/>
                </a:cubicBezTo>
                <a:lnTo>
                  <a:pt x="195465" y="102181"/>
                </a:lnTo>
                <a:lnTo>
                  <a:pt x="294334" y="3216"/>
                </a:lnTo>
                <a:cubicBezTo>
                  <a:pt x="297897" y="-651"/>
                  <a:pt x="303926" y="-889"/>
                  <a:pt x="307793" y="2673"/>
                </a:cubicBezTo>
                <a:cubicBezTo>
                  <a:pt x="307984" y="2845"/>
                  <a:pt x="308165" y="3026"/>
                  <a:pt x="308336" y="3216"/>
                </a:cubicBezTo>
                <a:lnTo>
                  <a:pt x="388727" y="83607"/>
                </a:lnTo>
                <a:cubicBezTo>
                  <a:pt x="392595" y="87170"/>
                  <a:pt x="392832" y="93199"/>
                  <a:pt x="389270" y="97066"/>
                </a:cubicBezTo>
                <a:cubicBezTo>
                  <a:pt x="389099" y="97256"/>
                  <a:pt x="388918" y="97438"/>
                  <a:pt x="388727" y="97609"/>
                </a:cubicBezTo>
                <a:lnTo>
                  <a:pt x="289858" y="196479"/>
                </a:lnTo>
                <a:lnTo>
                  <a:pt x="388727" y="295443"/>
                </a:lnTo>
                <a:cubicBezTo>
                  <a:pt x="392595" y="299006"/>
                  <a:pt x="392832" y="305035"/>
                  <a:pt x="389270" y="308902"/>
                </a:cubicBezTo>
                <a:cubicBezTo>
                  <a:pt x="389099" y="309093"/>
                  <a:pt x="388918" y="309274"/>
                  <a:pt x="388727" y="309445"/>
                </a:cubicBezTo>
                <a:lnTo>
                  <a:pt x="308336" y="389836"/>
                </a:lnTo>
                <a:cubicBezTo>
                  <a:pt x="304765" y="393703"/>
                  <a:pt x="298745" y="393941"/>
                  <a:pt x="294877" y="390379"/>
                </a:cubicBezTo>
                <a:cubicBezTo>
                  <a:pt x="294687" y="390208"/>
                  <a:pt x="294506" y="390026"/>
                  <a:pt x="294334" y="389836"/>
                </a:cubicBezTo>
                <a:lnTo>
                  <a:pt x="195465" y="290871"/>
                </a:lnTo>
                <a:lnTo>
                  <a:pt x="96501" y="389836"/>
                </a:lnTo>
                <a:cubicBezTo>
                  <a:pt x="94615" y="391560"/>
                  <a:pt x="92100" y="392455"/>
                  <a:pt x="89547" y="392313"/>
                </a:cubicBezTo>
                <a:close/>
                <a:moveTo>
                  <a:pt x="11347" y="302206"/>
                </a:moveTo>
                <a:lnTo>
                  <a:pt x="89547" y="380501"/>
                </a:lnTo>
                <a:lnTo>
                  <a:pt x="191369" y="278584"/>
                </a:lnTo>
                <a:cubicBezTo>
                  <a:pt x="192484" y="277546"/>
                  <a:pt x="193941" y="276965"/>
                  <a:pt x="195465" y="276965"/>
                </a:cubicBezTo>
                <a:lnTo>
                  <a:pt x="195465" y="276965"/>
                </a:lnTo>
                <a:cubicBezTo>
                  <a:pt x="196961" y="276955"/>
                  <a:pt x="198399" y="277536"/>
                  <a:pt x="199466" y="278584"/>
                </a:cubicBezTo>
                <a:lnTo>
                  <a:pt x="301764" y="380311"/>
                </a:lnTo>
                <a:lnTo>
                  <a:pt x="379965" y="302015"/>
                </a:lnTo>
                <a:lnTo>
                  <a:pt x="278047" y="200193"/>
                </a:lnTo>
                <a:cubicBezTo>
                  <a:pt x="275856" y="197936"/>
                  <a:pt x="275856" y="194355"/>
                  <a:pt x="278047" y="192097"/>
                </a:cubicBezTo>
                <a:lnTo>
                  <a:pt x="379965" y="90179"/>
                </a:lnTo>
                <a:lnTo>
                  <a:pt x="301764" y="11980"/>
                </a:lnTo>
                <a:lnTo>
                  <a:pt x="199847" y="113897"/>
                </a:lnTo>
                <a:cubicBezTo>
                  <a:pt x="197551" y="115992"/>
                  <a:pt x="194046" y="115992"/>
                  <a:pt x="191751" y="113897"/>
                </a:cubicBezTo>
                <a:lnTo>
                  <a:pt x="89928" y="11980"/>
                </a:lnTo>
                <a:lnTo>
                  <a:pt x="11728" y="90179"/>
                </a:lnTo>
                <a:lnTo>
                  <a:pt x="113550" y="192097"/>
                </a:lnTo>
                <a:cubicBezTo>
                  <a:pt x="115741" y="194355"/>
                  <a:pt x="115741" y="197936"/>
                  <a:pt x="113550" y="20019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02FA633-46C8-45F8-DBD9-182F82157A96}"/>
              </a:ext>
            </a:extLst>
          </p:cNvPr>
          <p:cNvSpPr txBox="1"/>
          <p:nvPr/>
        </p:nvSpPr>
        <p:spPr>
          <a:xfrm>
            <a:off x="6057041" y="4062152"/>
            <a:ext cx="3086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Ronak</a:t>
            </a:r>
            <a:r>
              <a:rPr lang="en-US" sz="2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Jain</a:t>
            </a:r>
          </a:p>
          <a:p>
            <a:r>
              <a:rPr lang="en-IN" sz="22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2101CS67</a:t>
            </a:r>
            <a:endParaRPr lang="en-IN" sz="220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20983" y="443347"/>
            <a:ext cx="5798126" cy="1156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5200"/>
            </a:pPr>
            <a:r>
              <a:rPr lang="en-US" sz="2800" b="1" dirty="0" smtClean="0">
                <a:solidFill>
                  <a:schemeClr val="accent1"/>
                </a:solidFill>
                <a:latin typeface="Comic Sans MS" panose="030F0702030302020204" pitchFamily="66" charset="0"/>
                <a:ea typeface="Nanum Pen Script"/>
                <a:cs typeface="Nanum Pen Script"/>
                <a:sym typeface="Nanum Pen Script"/>
              </a:rPr>
              <a:t>BTP Mid-Term Evaluation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">
            <a:extLst>
              <a:ext uri="{FF2B5EF4-FFF2-40B4-BE49-F238E27FC236}">
                <a16:creationId xmlns="" xmlns:a16="http://schemas.microsoft.com/office/drawing/2014/main" id="{BEEC0304-5A44-0CE8-F2D1-37C715ED7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27" y="349859"/>
            <a:ext cx="6194545" cy="343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8656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B3E53-6804-4F50-F62A-C67E3196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78" y="242455"/>
            <a:ext cx="7704000" cy="572700"/>
          </a:xfrm>
        </p:spPr>
        <p:txBody>
          <a:bodyPr/>
          <a:lstStyle/>
          <a:p>
            <a:r>
              <a:rPr lang="en-US" sz="2600" u="sng" dirty="0">
                <a:solidFill>
                  <a:schemeClr val="accent1"/>
                </a:solidFill>
                <a:latin typeface="+mj-lt"/>
              </a:rPr>
              <a:t>Problem </a:t>
            </a:r>
            <a:r>
              <a:rPr lang="en-US" sz="2600" u="sng" dirty="0" smtClean="0">
                <a:solidFill>
                  <a:schemeClr val="accent1"/>
                </a:solidFill>
                <a:latin typeface="+mj-lt"/>
              </a:rPr>
              <a:t>Statement</a:t>
            </a:r>
            <a:r>
              <a:rPr lang="en-US" sz="2600" u="sng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sz="2600" u="sng" dirty="0">
                <a:solidFill>
                  <a:schemeClr val="accent1"/>
                </a:solidFill>
                <a:latin typeface="+mj-lt"/>
              </a:rPr>
            </a:br>
            <a:endParaRPr lang="en-US" sz="2600" u="sng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12AD00-0F7C-0144-C594-94133182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91" y="1143000"/>
            <a:ext cx="7704000" cy="3890963"/>
          </a:xfrm>
        </p:spPr>
        <p:txBody>
          <a:bodyPr/>
          <a:lstStyle/>
          <a:p>
            <a:pPr marL="114300" indent="0" algn="ctr">
              <a:buClr>
                <a:schemeClr val="dk1"/>
              </a:buClr>
              <a:buSzPts val="3500"/>
              <a:buNone/>
            </a:pPr>
            <a:endParaRPr lang="en-US" sz="2400" b="1" dirty="0" smtClean="0">
              <a:solidFill>
                <a:schemeClr val="accent1"/>
              </a:solidFill>
              <a:latin typeface="+mj-lt"/>
              <a:ea typeface="Nanum Pen Script"/>
              <a:cs typeface="Nanum Pen Script"/>
              <a:sym typeface="Nanum Pen Script"/>
            </a:endParaRPr>
          </a:p>
          <a:p>
            <a:pPr marL="114300" indent="0" algn="ctr">
              <a:buClr>
                <a:schemeClr val="dk1"/>
              </a:buClr>
              <a:buSzPts val="3500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+mj-lt"/>
                <a:ea typeface="Nanum Pen Script"/>
                <a:cs typeface="Nanum Pen Script"/>
                <a:sym typeface="Nanum Pen Script"/>
              </a:rPr>
              <a:t>Developing an intelligent chatbot to provide real-time earthquake updates based on user location, historical earthquake data, safety guidelines, and emergency contacts to help users stay informed and prepared.</a:t>
            </a:r>
            <a:endParaRPr lang="en-US" sz="2400" b="1" dirty="0">
              <a:solidFill>
                <a:schemeClr val="accent1"/>
              </a:solidFill>
              <a:latin typeface="+mj-lt"/>
              <a:ea typeface="Nanum Pen Script"/>
              <a:cs typeface="Nanum Pen Script"/>
              <a:sym typeface="Nanum Pen Scrip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075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AD4D5F8-6D34-9254-D2FD-9F5E1A29BE3A}"/>
              </a:ext>
            </a:extLst>
          </p:cNvPr>
          <p:cNvSpPr txBox="1"/>
          <p:nvPr/>
        </p:nvSpPr>
        <p:spPr>
          <a:xfrm>
            <a:off x="2188029" y="2396807"/>
            <a:ext cx="4981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1D2EE6-CE92-D889-503D-472833E0258C}"/>
              </a:ext>
            </a:extLst>
          </p:cNvPr>
          <p:cNvSpPr txBox="1"/>
          <p:nvPr/>
        </p:nvSpPr>
        <p:spPr>
          <a:xfrm>
            <a:off x="-532826" y="532325"/>
            <a:ext cx="92883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1"/>
                </a:solidFill>
              </a:rPr>
              <a:t>Work Done So Far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9491" y="907473"/>
            <a:ext cx="8499763" cy="3983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   Built a chat-</a:t>
            </a:r>
            <a:r>
              <a:rPr lang="en-US" b="1" dirty="0" err="1" smtClean="0"/>
              <a:t>bot</a:t>
            </a:r>
            <a:r>
              <a:rPr lang="en-US" b="1" dirty="0" smtClean="0"/>
              <a:t> using </a:t>
            </a:r>
            <a:r>
              <a:rPr lang="en-US" b="1" dirty="0" err="1" smtClean="0"/>
              <a:t>gemini</a:t>
            </a:r>
            <a:r>
              <a:rPr lang="en-US" b="1" dirty="0" smtClean="0"/>
              <a:t> and USGS API to retrieve earthquake information which can : </a:t>
            </a:r>
          </a:p>
          <a:p>
            <a:endParaRPr lang="en-US" b="1" dirty="0" smtClean="0"/>
          </a:p>
          <a:p>
            <a:r>
              <a:rPr lang="en-US" b="1" dirty="0" smtClean="0"/>
              <a:t>Earthquake </a:t>
            </a:r>
            <a:r>
              <a:rPr lang="en-US" b="1" dirty="0" smtClean="0"/>
              <a:t>Details</a:t>
            </a:r>
            <a:r>
              <a:rPr lang="en-US" dirty="0" smtClean="0"/>
              <a:t>: Retrieves earthquake information for any location on Earth from the USGS website based on a specified time range.</a:t>
            </a:r>
          </a:p>
          <a:p>
            <a:endParaRPr lang="en-US" dirty="0" smtClean="0"/>
          </a:p>
          <a:p>
            <a:r>
              <a:rPr lang="en-US" b="1" dirty="0" smtClean="0"/>
              <a:t>Country-wise Information</a:t>
            </a:r>
            <a:r>
              <a:rPr lang="en-US" dirty="0" smtClean="0"/>
              <a:t>:  Provides detailed earthquake data categorized by country for easier access and understanding.</a:t>
            </a:r>
          </a:p>
          <a:p>
            <a:endParaRPr lang="en-US" dirty="0" smtClean="0"/>
          </a:p>
          <a:p>
            <a:r>
              <a:rPr lang="en-US" b="1" dirty="0" smtClean="0"/>
              <a:t>Safety Advice</a:t>
            </a:r>
            <a:r>
              <a:rPr lang="en-US" dirty="0" smtClean="0"/>
              <a:t>: Offers general guidelines and tips on how to safeguard oneself during an earthquake.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1664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C02D481D-6CDE-43F2-9575-9D352860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91" y="278770"/>
            <a:ext cx="7704000" cy="572700"/>
          </a:xfrm>
        </p:spPr>
        <p:txBody>
          <a:bodyPr/>
          <a:lstStyle/>
          <a:p>
            <a:r>
              <a:rPr lang="en-US" sz="2600" u="sng" dirty="0" smtClean="0">
                <a:solidFill>
                  <a:schemeClr val="accent1"/>
                </a:solidFill>
              </a:rPr>
              <a:t>Getting General Guidelines</a:t>
            </a:r>
            <a:endParaRPr lang="en-IN" sz="26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C6BEC9-BBCA-25C4-3F68-803D8B28B02D}"/>
              </a:ext>
            </a:extLst>
          </p:cNvPr>
          <p:cNvSpPr txBox="1"/>
          <p:nvPr/>
        </p:nvSpPr>
        <p:spPr>
          <a:xfrm>
            <a:off x="314324" y="2485923"/>
            <a:ext cx="8109676" cy="7848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N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5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57222" y="1092728"/>
            <a:ext cx="7704000" cy="365400"/>
          </a:xfrm>
        </p:spPr>
        <p:txBody>
          <a:bodyPr/>
          <a:lstStyle/>
          <a:p>
            <a:r>
              <a:rPr lang="en-US" dirty="0" smtClean="0"/>
              <a:t>Chat-</a:t>
            </a:r>
            <a:r>
              <a:rPr lang="en-US" dirty="0" err="1" smtClean="0"/>
              <a:t>bot</a:t>
            </a:r>
            <a:r>
              <a:rPr lang="en-US" dirty="0" smtClean="0"/>
              <a:t> </a:t>
            </a:r>
            <a:r>
              <a:rPr lang="en-US" dirty="0" smtClean="0"/>
              <a:t>can give general help and advisory.</a:t>
            </a:r>
            <a:endParaRPr lang="en-US" dirty="0"/>
          </a:p>
        </p:txBody>
      </p:sp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665394"/>
            <a:ext cx="7779544" cy="31629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468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7429734F-D2D8-DB74-6FC1-118822BE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accent1"/>
                </a:solidFill>
                <a:latin typeface="+mj-lt"/>
              </a:rPr>
              <a:t>Location specifi</a:t>
            </a:r>
            <a:r>
              <a:rPr lang="en-US" sz="2600" dirty="0" smtClean="0">
                <a:solidFill>
                  <a:schemeClr val="accent1"/>
                </a:solidFill>
                <a:latin typeface="+mj-lt"/>
              </a:rPr>
              <a:t>c information</a:t>
            </a:r>
            <a:endParaRPr lang="en-IN" sz="2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D0CA4F2-A8E6-9B0C-4590-7ABD54D96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754" y="1072542"/>
            <a:ext cx="8520112" cy="860167"/>
          </a:xfrm>
        </p:spPr>
        <p:txBody>
          <a:bodyPr/>
          <a:lstStyle/>
          <a:p>
            <a:r>
              <a:rPr lang="en-US" sz="1600" dirty="0" smtClean="0">
                <a:latin typeface="Cambria" pitchFamily="18" charset="0"/>
                <a:ea typeface="Cambria" pitchFamily="18" charset="0"/>
              </a:rPr>
              <a:t>Chat-</a:t>
            </a:r>
            <a:r>
              <a:rPr lang="en-US" sz="1600" dirty="0" err="1" smtClean="0">
                <a:latin typeface="Cambria" pitchFamily="18" charset="0"/>
                <a:ea typeface="Cambria" pitchFamily="18" charset="0"/>
              </a:rPr>
              <a:t>bot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can give real-time data for a particular city, like Patna.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7" y="1759026"/>
            <a:ext cx="8702795" cy="30658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29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1A7987A-022C-5BBA-4CB0-57DBD9A1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600" dirty="0" smtClean="0">
                <a:solidFill>
                  <a:schemeClr val="accent1"/>
                </a:solidFill>
                <a:latin typeface="+mj-lt"/>
              </a:rPr>
              <a:t>Continued...</a:t>
            </a:r>
            <a:endParaRPr lang="en-IN" sz="2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Asking for earthquake information at California.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29" y="1711034"/>
            <a:ext cx="6972905" cy="32033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23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467E1-984B-AB2E-0622-FD3B7FEF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6" y="237207"/>
            <a:ext cx="7704000" cy="572700"/>
          </a:xfrm>
        </p:spPr>
        <p:txBody>
          <a:bodyPr/>
          <a:lstStyle/>
          <a:p>
            <a:r>
              <a:rPr lang="en-US" sz="2600" dirty="0" smtClean="0">
                <a:solidFill>
                  <a:schemeClr val="accent1"/>
                </a:solidFill>
                <a:latin typeface="+mj-lt"/>
              </a:rPr>
              <a:t>Getting information for a country</a:t>
            </a:r>
            <a:endParaRPr lang="en-IN" sz="26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600200"/>
            <a:ext cx="8368146" cy="338051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idx="1"/>
          </p:nvPr>
        </p:nvSpPr>
        <p:spPr>
          <a:xfrm>
            <a:off x="435982" y="937729"/>
            <a:ext cx="7704000" cy="3654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Chat-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bot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can give earthquake detail for a whole country using boundary box.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930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309D5D3-C50B-5C00-9638-C4D84E58B2A4}"/>
              </a:ext>
            </a:extLst>
          </p:cNvPr>
          <p:cNvSpPr txBox="1">
            <a:spLocks/>
          </p:cNvSpPr>
          <p:nvPr/>
        </p:nvSpPr>
        <p:spPr>
          <a:xfrm>
            <a:off x="2783206" y="2088942"/>
            <a:ext cx="3075978" cy="12870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+mj-lt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C8F71641-E2F5-BBB0-189F-F253915F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1"/>
                </a:solidFill>
              </a:rPr>
              <a:t>Major earthquakes</a:t>
            </a:r>
            <a:endParaRPr lang="en-IN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FED9F3A5-CEBC-3B9E-F1C1-F4BA1ADA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50" y="1172009"/>
            <a:ext cx="8820150" cy="518245"/>
          </a:xfrm>
        </p:spPr>
        <p:txBody>
          <a:bodyPr/>
          <a:lstStyle/>
          <a:p>
            <a:r>
              <a:rPr lang="en-US" sz="1600" dirty="0" smtClean="0">
                <a:latin typeface="Cambria" pitchFamily="18" charset="0"/>
                <a:ea typeface="Cambria" pitchFamily="18" charset="0"/>
              </a:rPr>
              <a:t>Chat-</a:t>
            </a:r>
            <a:r>
              <a:rPr lang="en-US" sz="1600" dirty="0" err="1" smtClean="0">
                <a:latin typeface="Cambria" pitchFamily="18" charset="0"/>
                <a:ea typeface="Cambria" pitchFamily="18" charset="0"/>
              </a:rPr>
              <a:t>bot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can also 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give information on earlier earthquakes and their impacts.</a:t>
            </a:r>
            <a:endParaRPr lang="en-US" sz="16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3" y="1828800"/>
            <a:ext cx="7089191" cy="28020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635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359E1-6A86-E6F6-9563-8667C15B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accent1"/>
                </a:solidFill>
                <a:latin typeface="+mj-lt"/>
              </a:rPr>
              <a:t>Future work… </a:t>
            </a:r>
            <a:endParaRPr lang="en-IN" sz="2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1B7AF2-867E-2650-011F-5D924A6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491" y="1332583"/>
            <a:ext cx="7704000" cy="1833181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Add Emergency contact information so that user can ask directly chat-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bot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Adding  location  based service so that user doesn’t need to specify their location again and again.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Extend the chat-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bot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to work on different disasters including Tsunamis, flood and cyclones.</a:t>
            </a:r>
            <a:endParaRPr lang="en-US" dirty="0">
              <a:latin typeface="Cambria" pitchFamily="18" charset="0"/>
              <a:ea typeface="Cambria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                                </a:t>
            </a:r>
            <a:r>
              <a:rPr lang="en-IN" dirty="0" smtClean="0"/>
              <a:t>                   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78718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242424"/>
      </a:dk1>
      <a:lt1>
        <a:srgbClr val="FFFFFF"/>
      </a:lt1>
      <a:dk2>
        <a:srgbClr val="36C9C9"/>
      </a:dk2>
      <a:lt2>
        <a:srgbClr val="7CE27C"/>
      </a:lt2>
      <a:accent1>
        <a:srgbClr val="F7B450"/>
      </a:accent1>
      <a:accent2>
        <a:srgbClr val="F07DF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234</Words>
  <Application>Microsoft Office PowerPoint</Application>
  <PresentationFormat>On-screen Show (16:9)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Comic Sans MS</vt:lpstr>
      <vt:lpstr>Nanum Pen Script</vt:lpstr>
      <vt:lpstr>Calibri</vt:lpstr>
      <vt:lpstr>Darker Grotesque SemiBold</vt:lpstr>
      <vt:lpstr>Times New Roman</vt:lpstr>
      <vt:lpstr>Wingdings</vt:lpstr>
      <vt:lpstr>Figtree</vt:lpstr>
      <vt:lpstr>Cambria</vt:lpstr>
      <vt:lpstr>Simple Blackboard Background by Slidesgo</vt:lpstr>
      <vt:lpstr>Disaster Management Chatbot</vt:lpstr>
      <vt:lpstr>Problem Statement </vt:lpstr>
      <vt:lpstr>Slide 3</vt:lpstr>
      <vt:lpstr>Getting General Guidelines</vt:lpstr>
      <vt:lpstr>Location specific information</vt:lpstr>
      <vt:lpstr>Continued...</vt:lpstr>
      <vt:lpstr>Getting information for a country</vt:lpstr>
      <vt:lpstr>Major earthquakes</vt:lpstr>
      <vt:lpstr>Future work…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Modelling</dc:title>
  <dc:creator>Kunal Jha</dc:creator>
  <cp:lastModifiedBy>HP</cp:lastModifiedBy>
  <cp:revision>9</cp:revision>
  <dcterms:modified xsi:type="dcterms:W3CDTF">2024-10-03T09:59:42Z</dcterms:modified>
</cp:coreProperties>
</file>