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530" r:id="rId5"/>
    <p:sldId id="531" r:id="rId6"/>
    <p:sldId id="533" r:id="rId7"/>
    <p:sldId id="553" r:id="rId8"/>
    <p:sldId id="550" r:id="rId9"/>
    <p:sldId id="536" r:id="rId10"/>
    <p:sldId id="554" r:id="rId11"/>
    <p:sldId id="556" r:id="rId12"/>
    <p:sldId id="534" r:id="rId13"/>
    <p:sldId id="555" r:id="rId14"/>
    <p:sldId id="559" r:id="rId15"/>
    <p:sldId id="558" r:id="rId16"/>
    <p:sldId id="551" r:id="rId17"/>
    <p:sldId id="546" r:id="rId18"/>
    <p:sldId id="561" r:id="rId19"/>
    <p:sldId id="560" r:id="rId20"/>
    <p:sldId id="548" r:id="rId21"/>
    <p:sldId id="549" r:id="rId22"/>
    <p:sldId id="543" r:id="rId23"/>
    <p:sldId id="5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07-Mar-23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tx2">
                    <a:lumMod val="40000"/>
                    <a:lumOff val="60000"/>
                  </a:schemeClr>
                </a:solidFill>
              </a:rPr>
              <a:t>Impulse</a:t>
            </a:r>
            <a:r>
              <a:rPr lang="en-US" dirty="0"/>
              <a:t>:</a:t>
            </a:r>
            <a:br>
              <a:rPr lang="en-US" dirty="0"/>
            </a:br>
            <a:r>
              <a:rPr lang="en-US" dirty="0"/>
              <a:t>a Social Audio Streaming Platform</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9878286" y="5378704"/>
            <a:ext cx="1963758" cy="1304318"/>
          </a:xfrm>
        </p:spPr>
        <p:txBody>
          <a:bodyPr/>
          <a:lstStyle/>
          <a:p>
            <a:pPr algn="l"/>
            <a:r>
              <a:rPr lang="en-US" b="1" dirty="0"/>
              <a:t>Ronak Prasad</a:t>
            </a:r>
          </a:p>
          <a:p>
            <a:pPr algn="l"/>
            <a:r>
              <a:rPr lang="en-US" b="1" dirty="0"/>
              <a:t>2247232</a:t>
            </a:r>
          </a:p>
          <a:p>
            <a:pPr algn="l"/>
            <a:r>
              <a:rPr lang="en-US" b="1" dirty="0"/>
              <a:t>3 MCA B</a:t>
            </a:r>
          </a:p>
          <a:p>
            <a:pPr algn="l"/>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10" name="Subtitle 2">
            <a:extLst>
              <a:ext uri="{FF2B5EF4-FFF2-40B4-BE49-F238E27FC236}">
                <a16:creationId xmlns:a16="http://schemas.microsoft.com/office/drawing/2014/main" id="{2573F5B5-2006-450E-9F3D-1DD8D425D1A8}"/>
              </a:ext>
            </a:extLst>
          </p:cNvPr>
          <p:cNvSpPr txBox="1">
            <a:spLocks/>
          </p:cNvSpPr>
          <p:nvPr/>
        </p:nvSpPr>
        <p:spPr>
          <a:xfrm>
            <a:off x="850392" y="828907"/>
            <a:ext cx="9774522" cy="517239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b="1" dirty="0">
                <a:ea typeface="Calibri" panose="020F0502020204030204" pitchFamily="34" charset="0"/>
                <a:cs typeface="Times New Roman" panose="02020603050405020304" pitchFamily="18" charset="0"/>
              </a:rPr>
              <a:t>User Profile/Dashboard</a:t>
            </a:r>
            <a:r>
              <a:rPr lang="en-US" sz="1800" dirty="0">
                <a:ea typeface="Calibri" panose="020F0502020204030204" pitchFamily="34" charset="0"/>
                <a:cs typeface="Times New Roman" panose="02020603050405020304" pitchFamily="18" charset="0"/>
              </a:rPr>
              <a:t>: User registers on the platform and is presented with a Dashboard containing the user specific content and library.</a:t>
            </a:r>
          </a:p>
          <a:p>
            <a:pPr marL="0" indent="0">
              <a:buNone/>
            </a:pPr>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Content</a:t>
            </a:r>
            <a:r>
              <a:rPr lang="en-US" sz="1800" dirty="0">
                <a:ea typeface="Calibri" panose="020F0502020204030204" pitchFamily="34" charset="0"/>
                <a:cs typeface="Times New Roman" panose="02020603050405020304" pitchFamily="18" charset="0"/>
              </a:rPr>
              <a:t>: Audio streaming platforms offer a wide variety of audio content, including music, podcasts, and audio books.</a:t>
            </a:r>
          </a:p>
          <a:p>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Interface</a:t>
            </a:r>
            <a:r>
              <a:rPr lang="en-US" sz="1800" dirty="0">
                <a:ea typeface="Calibri" panose="020F0502020204030204" pitchFamily="34" charset="0"/>
                <a:cs typeface="Times New Roman" panose="02020603050405020304" pitchFamily="18" charset="0"/>
              </a:rPr>
              <a:t>: The user interface of audio streaming platforms is designed to be user-friendly and intuitive, allowing users to easily search for and discover new content, create playlists and follow artists.</a:t>
            </a:r>
          </a:p>
          <a:p>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Search</a:t>
            </a:r>
            <a:r>
              <a:rPr lang="en-US" sz="1800" dirty="0">
                <a:ea typeface="Calibri" panose="020F0502020204030204" pitchFamily="34" charset="0"/>
                <a:cs typeface="Times New Roman" panose="02020603050405020304" pitchFamily="18" charset="0"/>
              </a:rPr>
              <a:t>: Allow users to search for the artists and songs that they want to listen to and add to their playlists.</a:t>
            </a:r>
          </a:p>
          <a:p>
            <a:pPr marL="0" indent="0">
              <a:buNone/>
            </a:pPr>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Social Sharing</a:t>
            </a:r>
            <a:r>
              <a:rPr lang="en-US" sz="1800" dirty="0">
                <a:ea typeface="Calibri" panose="020F0502020204030204" pitchFamily="34" charset="0"/>
                <a:cs typeface="Times New Roman" panose="02020603050405020304" pitchFamily="18" charset="0"/>
              </a:rPr>
              <a:t>: Users can share what they’ve listened to social media platforms like Facebook, Instagram, Snapchat.</a:t>
            </a:r>
          </a:p>
          <a:p>
            <a:endParaRPr lang="en-US" sz="1800" dirty="0">
              <a:ea typeface="Calibri" panose="020F0502020204030204" pitchFamily="34" charset="0"/>
              <a:cs typeface="Times New Roman" panose="02020603050405020304" pitchFamily="18" charset="0"/>
            </a:endParaRPr>
          </a:p>
          <a:p>
            <a:endParaRPr lang="en-US" sz="1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918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10" name="Subtitle 2">
            <a:extLst>
              <a:ext uri="{FF2B5EF4-FFF2-40B4-BE49-F238E27FC236}">
                <a16:creationId xmlns:a16="http://schemas.microsoft.com/office/drawing/2014/main" id="{2573F5B5-2006-450E-9F3D-1DD8D425D1A8}"/>
              </a:ext>
            </a:extLst>
          </p:cNvPr>
          <p:cNvSpPr txBox="1">
            <a:spLocks/>
          </p:cNvSpPr>
          <p:nvPr/>
        </p:nvSpPr>
        <p:spPr>
          <a:xfrm>
            <a:off x="850392" y="828907"/>
            <a:ext cx="9774522" cy="517239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Playlists: </a:t>
            </a:r>
            <a:r>
              <a:rPr lang="en-US" sz="1800" dirty="0">
                <a:ea typeface="Calibri" panose="020F0502020204030204" pitchFamily="34" charset="0"/>
                <a:cs typeface="Times New Roman" panose="02020603050405020304" pitchFamily="18" charset="0"/>
              </a:rPr>
              <a:t>Provision for users to create and add songs to playlists. Playlists can also be public or private to the user.</a:t>
            </a:r>
          </a:p>
          <a:p>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Music Player: </a:t>
            </a:r>
            <a:r>
              <a:rPr lang="en-US" sz="1800" dirty="0">
                <a:ea typeface="Calibri" panose="020F0502020204030204" pitchFamily="34" charset="0"/>
                <a:cs typeface="Times New Roman" panose="02020603050405020304" pitchFamily="18" charset="0"/>
              </a:rPr>
              <a:t>Basic features of a player such as play, pause, forward, stop, mute.</a:t>
            </a:r>
          </a:p>
          <a:p>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Like and Comment: </a:t>
            </a:r>
            <a:r>
              <a:rPr lang="en-US" sz="1800" dirty="0">
                <a:ea typeface="Calibri" panose="020F0502020204030204" pitchFamily="34" charset="0"/>
                <a:cs typeface="Times New Roman" panose="02020603050405020304" pitchFamily="18" charset="0"/>
              </a:rPr>
              <a:t>Become social on the platform by liking and commenting on songs, podcasts and audio books.</a:t>
            </a:r>
          </a:p>
          <a:p>
            <a:endParaRPr lang="en-US" sz="1800" b="1"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Collaborative Sessions: </a:t>
            </a:r>
            <a:r>
              <a:rPr lang="en-US" sz="1800" dirty="0">
                <a:ea typeface="Calibri" panose="020F0502020204030204" pitchFamily="34" charset="0"/>
                <a:cs typeface="Times New Roman" panose="02020603050405020304" pitchFamily="18" charset="0"/>
              </a:rPr>
              <a:t>Multiple users will now be able to join live group sessions from anywhere and collaborate further.</a:t>
            </a:r>
          </a:p>
          <a:p>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Discussion Forum: </a:t>
            </a:r>
            <a:r>
              <a:rPr lang="en-US" sz="1800" dirty="0">
                <a:ea typeface="Calibri" panose="020F0502020204030204" pitchFamily="34" charset="0"/>
                <a:cs typeface="Times New Roman" panose="02020603050405020304" pitchFamily="18" charset="0"/>
              </a:rPr>
              <a:t>A community forum will help users put their views forward, get questions answered and loads more.</a:t>
            </a:r>
          </a:p>
          <a:p>
            <a:endParaRPr lang="en-US" sz="1800" dirty="0">
              <a:ea typeface="Calibri" panose="020F0502020204030204" pitchFamily="34" charset="0"/>
              <a:cs typeface="Times New Roman" panose="02020603050405020304" pitchFamily="18" charset="0"/>
            </a:endParaRPr>
          </a:p>
          <a:p>
            <a:endParaRPr lang="en-US" sz="1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230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10" name="Subtitle 2">
            <a:extLst>
              <a:ext uri="{FF2B5EF4-FFF2-40B4-BE49-F238E27FC236}">
                <a16:creationId xmlns:a16="http://schemas.microsoft.com/office/drawing/2014/main" id="{2573F5B5-2006-450E-9F3D-1DD8D425D1A8}"/>
              </a:ext>
            </a:extLst>
          </p:cNvPr>
          <p:cNvSpPr txBox="1">
            <a:spLocks/>
          </p:cNvSpPr>
          <p:nvPr/>
        </p:nvSpPr>
        <p:spPr>
          <a:xfrm>
            <a:off x="850392" y="828907"/>
            <a:ext cx="9774522" cy="517239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ea typeface="Calibri" panose="020F0502020204030204" pitchFamily="34" charset="0"/>
              <a:cs typeface="Times New Roman" panose="02020603050405020304" pitchFamily="18" charset="0"/>
            </a:endParaRPr>
          </a:p>
          <a:p>
            <a:pPr marL="0" indent="0">
              <a:buNone/>
            </a:pPr>
            <a:r>
              <a:rPr lang="en-US" sz="2400" b="1" dirty="0">
                <a:latin typeface="Calibri" panose="020F0502020204030204" pitchFamily="34" charset="0"/>
                <a:ea typeface="Calibri" panose="020F0502020204030204" pitchFamily="34" charset="0"/>
                <a:cs typeface="Times New Roman" panose="02020603050405020304" pitchFamily="18" charset="0"/>
              </a:rPr>
              <a:t>A</a:t>
            </a:r>
            <a:r>
              <a:rPr lang="en-US" sz="2400" b="1" dirty="0">
                <a:effectLst/>
                <a:latin typeface="Calibri" panose="020F0502020204030204" pitchFamily="34" charset="0"/>
                <a:ea typeface="Calibri" panose="020F0502020204030204" pitchFamily="34" charset="0"/>
                <a:cs typeface="Times New Roman" panose="02020603050405020304" pitchFamily="18" charset="0"/>
              </a:rPr>
              <a:t>dvantages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Unlike most streaming platforms, this system will allow the provision to stream Podcasts and Audio Books along with music.</a:t>
            </a:r>
          </a:p>
          <a:p>
            <a:pPr marL="285750" indent="-285750"/>
            <a:endParaRPr lang="en-US" sz="1800" dirty="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Full-fledged Social Networking aspects incorporated for users to interact.</a:t>
            </a:r>
          </a:p>
          <a:p>
            <a:pPr marL="285750" indent="-285750"/>
            <a:endParaRPr lang="en-US" sz="1800" dirty="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Collaborative Group Sessions.</a:t>
            </a:r>
          </a:p>
          <a:p>
            <a:pPr marL="285750" indent="-285750"/>
            <a:endParaRPr lang="en-US" sz="1800" dirty="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Discussion/Community Forums for users to collaborate and share views at.</a:t>
            </a:r>
          </a:p>
          <a:p>
            <a:pPr marL="285750" indent="-285750"/>
            <a:endParaRPr lang="en-US" sz="1800" dirty="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No Third-Party Social Media Integration.</a:t>
            </a:r>
          </a:p>
        </p:txBody>
      </p:sp>
    </p:spTree>
    <p:extLst>
      <p:ext uri="{BB962C8B-B14F-4D97-AF65-F5344CB8AC3E}">
        <p14:creationId xmlns:p14="http://schemas.microsoft.com/office/powerpoint/2010/main" val="305837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Modules</a:t>
            </a:r>
            <a:br>
              <a:rPr lang="en-US" dirty="0"/>
            </a:br>
            <a:endParaRPr lang="en-US" dirty="0"/>
          </a:p>
        </p:txBody>
      </p:sp>
    </p:spTree>
    <p:extLst>
      <p:ext uri="{BB962C8B-B14F-4D97-AF65-F5344CB8AC3E}">
        <p14:creationId xmlns:p14="http://schemas.microsoft.com/office/powerpoint/2010/main" val="186554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Streaming Modules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User Login</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Deals with User Authentication and Authorization into the system after successful registration.	</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Dashboard</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Specific to each user will include all the Audio Content available to stream and creation of Playlists.</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Media Player</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Modern Media Player module with all basic player features like play, pause, forward and so on.</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Searching</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Deals with traversing through the database and searching for the required content if available.</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Artist Pages</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Artist and the pages of their content to be displayed to the user</a:t>
            </a:r>
          </a:p>
        </p:txBody>
      </p:sp>
    </p:spTree>
    <p:extLst>
      <p:ext uri="{BB962C8B-B14F-4D97-AF65-F5344CB8AC3E}">
        <p14:creationId xmlns:p14="http://schemas.microsoft.com/office/powerpoint/2010/main" val="143013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Social Aspect Modules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Like Content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Deals with provision of liking content and displaying the amount of likes.</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Comment</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Deals with provision of commenting on Artist’s Content</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Social Sharing</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Third Party Social Media Sharing of Audio Content.</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Sessions</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Group Sessions Module focuses on building an interface for multiple users to collaborate on.  </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Discussion Forum</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This module deals with a community forum creation for users to create threads and put forward views.</a:t>
            </a:r>
          </a:p>
          <a:p>
            <a:endParaRPr lang="en-US" dirty="0"/>
          </a:p>
        </p:txBody>
      </p:sp>
    </p:spTree>
    <p:extLst>
      <p:ext uri="{BB962C8B-B14F-4D97-AF65-F5344CB8AC3E}">
        <p14:creationId xmlns:p14="http://schemas.microsoft.com/office/powerpoint/2010/main" val="47201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Social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Allowing Users from any corner of the world to be able to access Audio Content.</a:t>
            </a:r>
          </a:p>
          <a:p>
            <a:r>
              <a:rPr lang="en-US" dirty="0"/>
              <a:t>Make Audio Streaming more diverse with Music, Podcasts and Audio Books all in one platform</a:t>
            </a:r>
          </a:p>
          <a:p>
            <a:r>
              <a:rPr lang="en-US" dirty="0"/>
              <a:t>Community building and exploring through Forums and Sessions.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Active Audio Streaming</a:t>
            </a:r>
          </a:p>
          <a:p>
            <a:r>
              <a:rPr lang="en-US" dirty="0"/>
              <a:t>Effective Searching and Playlists Creation</a:t>
            </a:r>
          </a:p>
          <a:p>
            <a:pPr marL="0" indent="0">
              <a:buNone/>
            </a:pPr>
            <a:endParaRPr lang="en-US" dirty="0"/>
          </a:p>
          <a:p>
            <a:r>
              <a:rPr lang="en-US" dirty="0"/>
              <a:t>Social Media Incorporation</a:t>
            </a:r>
          </a:p>
          <a:p>
            <a:r>
              <a:rPr lang="en-US" dirty="0"/>
              <a:t>Collaboration of Multiple Users</a:t>
            </a:r>
          </a:p>
        </p:txBody>
      </p:sp>
    </p:spTree>
    <p:extLst>
      <p:ext uri="{BB962C8B-B14F-4D97-AF65-F5344CB8AC3E}">
        <p14:creationId xmlns:p14="http://schemas.microsoft.com/office/powerpoint/2010/main" val="156215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Societal Benefits</a:t>
            </a:r>
          </a:p>
        </p:txBody>
      </p:sp>
    </p:spTree>
    <p:extLst>
      <p:ext uri="{BB962C8B-B14F-4D97-AF65-F5344CB8AC3E}">
        <p14:creationId xmlns:p14="http://schemas.microsoft.com/office/powerpoint/2010/main" val="188095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2" name="TextBox 1">
            <a:extLst>
              <a:ext uri="{FF2B5EF4-FFF2-40B4-BE49-F238E27FC236}">
                <a16:creationId xmlns:a16="http://schemas.microsoft.com/office/drawing/2014/main" id="{322747BA-EB2C-4027-B921-CB2D893EBB0C}"/>
              </a:ext>
            </a:extLst>
          </p:cNvPr>
          <p:cNvSpPr txBox="1"/>
          <p:nvPr/>
        </p:nvSpPr>
        <p:spPr>
          <a:xfrm>
            <a:off x="1269508" y="1518082"/>
            <a:ext cx="9907478"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rPr>
              <a:t>The Social Networking aspects of </a:t>
            </a:r>
            <a:r>
              <a:rPr lang="en-US" b="1" dirty="0">
                <a:solidFill>
                  <a:schemeClr val="bg1"/>
                </a:solidFill>
              </a:rPr>
              <a:t>IMPULSE </a:t>
            </a:r>
            <a:r>
              <a:rPr lang="en-US" dirty="0">
                <a:solidFill>
                  <a:schemeClr val="bg1"/>
                </a:solidFill>
              </a:rPr>
              <a:t>will help build healthy interactive communities.</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Discussion Forums will help users express their thoughts and views among the community and explore the diversity of Listeners.</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Following, Liking and Commenting on Songs and Albums will provide the Artists necessary feedback on their content.</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Group Sessions will help multiple users from anywhere in the world to collaborate together to listen to Audio Content concurrently.</a:t>
            </a: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2806677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Audio Streaming is a Booming Technology but it hasn’t incorporated Social Media Aspects yet. This project will give an outline and demonstrate how a Social Audio Streaming Platform can be implemented.</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Existing System</a:t>
            </a: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Proposed System</a:t>
            </a:r>
          </a:p>
          <a:p>
            <a:pPr marL="342900" indent="-342900" algn="l">
              <a:lnSpc>
                <a:spcPct val="150000"/>
              </a:lnSpc>
              <a:buClr>
                <a:schemeClr val="accent6"/>
              </a:buClr>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Modules</a:t>
            </a:r>
            <a:endParaRPr lang="en-US" b="1"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Societal Benefits</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466344" y="6190488"/>
            <a:ext cx="2969314" cy="256032"/>
          </a:xfrm>
        </p:spPr>
        <p:txBody>
          <a:bodyPr/>
          <a:lstStyle/>
          <a:p>
            <a:r>
              <a:rPr lang="en-US" dirty="0"/>
              <a:t>Impulse: A Social Audio Streaming Platform</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4" name="Subtitle 2">
            <a:extLst>
              <a:ext uri="{FF2B5EF4-FFF2-40B4-BE49-F238E27FC236}">
                <a16:creationId xmlns:a16="http://schemas.microsoft.com/office/drawing/2014/main" id="{34794C0F-4D26-4739-A9E6-2AC8188C9160}"/>
              </a:ext>
            </a:extLst>
          </p:cNvPr>
          <p:cNvSpPr txBox="1">
            <a:spLocks/>
          </p:cNvSpPr>
          <p:nvPr/>
        </p:nvSpPr>
        <p:spPr>
          <a:xfrm>
            <a:off x="9878286" y="5378704"/>
            <a:ext cx="1963758" cy="130431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tx1">
                    <a:tint val="75000"/>
                  </a:schemeClr>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tx1">
                    <a:tint val="75000"/>
                  </a:schemeClr>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tx1">
                    <a:tint val="75000"/>
                  </a:schemeClr>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tx1">
                    <a:tint val="75000"/>
                  </a:schemeClr>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a:t>Ronak Prasad</a:t>
            </a:r>
          </a:p>
          <a:p>
            <a:r>
              <a:rPr lang="en-US" b="1"/>
              <a:t>2247232</a:t>
            </a:r>
          </a:p>
          <a:p>
            <a:r>
              <a:rPr lang="en-US" b="1"/>
              <a:t>3 MCA B</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sz="1800" b="1" dirty="0">
                <a:effectLst/>
                <a:ea typeface="Calibri" panose="020F0502020204030204" pitchFamily="34" charset="0"/>
                <a:cs typeface="Times New Roman" panose="02020603050405020304" pitchFamily="18" charset="0"/>
              </a:rPr>
              <a:t>Audio Streaming is an evolving technology and has grown exponentially over the years. The days of downloading songs illegally and playing are long gone. With Audio Streaming, anyone can stream audio content such as Music, Podcasts and Audio Books from anywhere.</a:t>
            </a:r>
            <a:endParaRPr lang="en-US" b="1"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10" name="Subtitle 2">
            <a:extLst>
              <a:ext uri="{FF2B5EF4-FFF2-40B4-BE49-F238E27FC236}">
                <a16:creationId xmlns:a16="http://schemas.microsoft.com/office/drawing/2014/main" id="{2573F5B5-2006-450E-9F3D-1DD8D425D1A8}"/>
              </a:ext>
            </a:extLst>
          </p:cNvPr>
          <p:cNvSpPr txBox="1">
            <a:spLocks/>
          </p:cNvSpPr>
          <p:nvPr/>
        </p:nvSpPr>
        <p:spPr>
          <a:xfrm>
            <a:off x="850392" y="828907"/>
            <a:ext cx="9774522" cy="517239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ea typeface="Calibri" panose="020F0502020204030204" pitchFamily="34" charset="0"/>
                <a:cs typeface="Times New Roman" panose="02020603050405020304" pitchFamily="18" charset="0"/>
              </a:rPr>
              <a:t>The Platform’s Objective </a:t>
            </a:r>
          </a:p>
          <a:p>
            <a:pPr marL="0" indent="0">
              <a:buNone/>
            </a:pPr>
            <a:endParaRPr lang="en-US" sz="1800" dirty="0">
              <a:ea typeface="Calibri" panose="020F0502020204030204" pitchFamily="34" charset="0"/>
              <a:cs typeface="Times New Roman" panose="02020603050405020304" pitchFamily="18" charset="0"/>
            </a:endParaRPr>
          </a:p>
          <a:p>
            <a:r>
              <a:rPr lang="en-US" sz="1800" dirty="0">
                <a:ea typeface="Calibri" panose="020F0502020204030204" pitchFamily="34" charset="0"/>
                <a:cs typeface="Times New Roman" panose="02020603050405020304" pitchFamily="18" charset="0"/>
              </a:rPr>
              <a:t>Providing easy access to audio content across the globe over the internet. </a:t>
            </a:r>
          </a:p>
          <a:p>
            <a:r>
              <a:rPr lang="en-US" sz="1800" dirty="0">
                <a:ea typeface="Calibri" panose="020F0502020204030204" pitchFamily="34" charset="0"/>
                <a:cs typeface="Times New Roman" panose="02020603050405020304" pitchFamily="18" charset="0"/>
              </a:rPr>
              <a:t>Provide a working outline of how Audio Streaming Platform Giants such as Spotify and Apple Music are making breakthrough with this technology and to provide further advancements to the existing technology.</a:t>
            </a:r>
          </a:p>
          <a:p>
            <a:r>
              <a:rPr lang="en-US" sz="1800" dirty="0">
                <a:ea typeface="Calibri" panose="020F0502020204030204" pitchFamily="34" charset="0"/>
                <a:cs typeface="Times New Roman" panose="02020603050405020304" pitchFamily="18" charset="0"/>
              </a:rPr>
              <a:t>User specific audio streaming, searching, playlists and sessions.</a:t>
            </a:r>
          </a:p>
          <a:p>
            <a:endParaRPr lang="en-US" sz="1800" dirty="0">
              <a:ea typeface="Calibri" panose="020F0502020204030204" pitchFamily="34" charset="0"/>
              <a:cs typeface="Times New Roman" panose="02020603050405020304" pitchFamily="18" charset="0"/>
            </a:endParaRPr>
          </a:p>
          <a:p>
            <a:pPr marL="0" indent="0">
              <a:buNone/>
            </a:pPr>
            <a:r>
              <a:rPr lang="en-US" sz="2000" b="1" dirty="0">
                <a:ea typeface="Calibri" panose="020F0502020204030204" pitchFamily="34" charset="0"/>
                <a:cs typeface="Times New Roman" panose="02020603050405020304" pitchFamily="18" charset="0"/>
              </a:rPr>
              <a:t>If Audio Streaming, then why Social?</a:t>
            </a:r>
          </a:p>
          <a:p>
            <a:pPr marL="0" indent="0">
              <a:buNone/>
            </a:pPr>
            <a:endParaRPr lang="en-US" sz="1800" dirty="0">
              <a:ea typeface="Calibri" panose="020F0502020204030204" pitchFamily="34" charset="0"/>
              <a:cs typeface="Times New Roman" panose="02020603050405020304" pitchFamily="18" charset="0"/>
            </a:endParaRPr>
          </a:p>
          <a:p>
            <a:r>
              <a:rPr lang="en-US" sz="1800" dirty="0">
                <a:ea typeface="Calibri" panose="020F0502020204030204" pitchFamily="34" charset="0"/>
                <a:cs typeface="Times New Roman" panose="02020603050405020304" pitchFamily="18" charset="0"/>
              </a:rPr>
              <a:t>Unlike Video Streaming Platforms (YouTube, Vimeo), Audio Streaming hasn’t incorporated Social Media Aspects.</a:t>
            </a:r>
          </a:p>
          <a:p>
            <a:pPr marL="285750" indent="-285750"/>
            <a:r>
              <a:rPr lang="en-US" sz="1800" dirty="0">
                <a:ea typeface="Calibri" panose="020F0502020204030204" pitchFamily="34" charset="0"/>
                <a:cs typeface="Times New Roman" panose="02020603050405020304" pitchFamily="18" charset="0"/>
              </a:rPr>
              <a:t>The idea is to build a sense of community for the users with similar taste to create a more collaborative system.</a:t>
            </a:r>
          </a:p>
          <a:p>
            <a:pPr marL="285750" indent="-285750"/>
            <a:endParaRPr lang="en-US" sz="1800" dirty="0">
              <a:ea typeface="Calibri" panose="020F0502020204030204" pitchFamily="34" charset="0"/>
              <a:cs typeface="Times New Roman" panose="02020603050405020304" pitchFamily="18" charset="0"/>
            </a:endParaRPr>
          </a:p>
          <a:p>
            <a:pPr marL="285750" indent="-285750"/>
            <a:endParaRPr lang="en-US" sz="1800" dirty="0">
              <a:ea typeface="Calibri" panose="020F0502020204030204" pitchFamily="34" charset="0"/>
              <a:cs typeface="Times New Roman" panose="02020603050405020304" pitchFamily="18" charset="0"/>
            </a:endParaRPr>
          </a:p>
          <a:p>
            <a:endParaRPr lang="en-US" sz="1800" dirty="0">
              <a:ea typeface="Calibri" panose="020F0502020204030204" pitchFamily="34" charset="0"/>
              <a:cs typeface="Times New Roman" panose="02020603050405020304" pitchFamily="18" charset="0"/>
            </a:endParaRPr>
          </a:p>
          <a:p>
            <a:endParaRPr lang="en-US" sz="1800" dirty="0">
              <a:ea typeface="Calibri" panose="020F0502020204030204" pitchFamily="34" charset="0"/>
              <a:cs typeface="Times New Roman" panose="02020603050405020304" pitchFamily="18" charset="0"/>
            </a:endParaRPr>
          </a:p>
          <a:p>
            <a:endParaRPr lang="en-US" sz="1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436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Existing System</a:t>
            </a:r>
          </a:p>
        </p:txBody>
      </p:sp>
    </p:spTree>
    <p:extLst>
      <p:ext uri="{BB962C8B-B14F-4D97-AF65-F5344CB8AC3E}">
        <p14:creationId xmlns:p14="http://schemas.microsoft.com/office/powerpoint/2010/main" val="210969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10" name="Subtitle 2">
            <a:extLst>
              <a:ext uri="{FF2B5EF4-FFF2-40B4-BE49-F238E27FC236}">
                <a16:creationId xmlns:a16="http://schemas.microsoft.com/office/drawing/2014/main" id="{2573F5B5-2006-450E-9F3D-1DD8D425D1A8}"/>
              </a:ext>
            </a:extLst>
          </p:cNvPr>
          <p:cNvSpPr txBox="1">
            <a:spLocks/>
          </p:cNvSpPr>
          <p:nvPr/>
        </p:nvSpPr>
        <p:spPr>
          <a:xfrm>
            <a:off x="850392" y="828907"/>
            <a:ext cx="9774522" cy="517239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b="1" dirty="0">
                <a:ea typeface="Calibri" panose="020F0502020204030204" pitchFamily="34" charset="0"/>
                <a:cs typeface="Times New Roman" panose="02020603050405020304" pitchFamily="18" charset="0"/>
              </a:rPr>
              <a:t>User Profile/Dashboard</a:t>
            </a:r>
            <a:r>
              <a:rPr lang="en-US" sz="1800" dirty="0">
                <a:ea typeface="Calibri" panose="020F0502020204030204" pitchFamily="34" charset="0"/>
                <a:cs typeface="Times New Roman" panose="02020603050405020304" pitchFamily="18" charset="0"/>
              </a:rPr>
              <a:t>: User registers on the platform and is presented with a Dashboard containing the user specific content and library.</a:t>
            </a:r>
          </a:p>
          <a:p>
            <a:pPr marL="0" indent="0">
              <a:buNone/>
            </a:pPr>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Content</a:t>
            </a:r>
            <a:r>
              <a:rPr lang="en-US" sz="1800" dirty="0">
                <a:ea typeface="Calibri" panose="020F0502020204030204" pitchFamily="34" charset="0"/>
                <a:cs typeface="Times New Roman" panose="02020603050405020304" pitchFamily="18" charset="0"/>
              </a:rPr>
              <a:t>: Audio streaming platforms offer a wide variety of audio content, including music, podcasts, audiobooks and more. </a:t>
            </a:r>
          </a:p>
          <a:p>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Interface</a:t>
            </a:r>
            <a:r>
              <a:rPr lang="en-US" sz="1800" dirty="0">
                <a:ea typeface="Calibri" panose="020F0502020204030204" pitchFamily="34" charset="0"/>
                <a:cs typeface="Times New Roman" panose="02020603050405020304" pitchFamily="18" charset="0"/>
              </a:rPr>
              <a:t>: The user interface of audio streaming platforms is designed to be user-friendly and intuitive, allowing users to easily search for and discover new content, create playlists and follow artists.</a:t>
            </a:r>
          </a:p>
          <a:p>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Search</a:t>
            </a:r>
            <a:r>
              <a:rPr lang="en-US" sz="1800" dirty="0">
                <a:ea typeface="Calibri" panose="020F0502020204030204" pitchFamily="34" charset="0"/>
                <a:cs typeface="Times New Roman" panose="02020603050405020304" pitchFamily="18" charset="0"/>
              </a:rPr>
              <a:t>: Allow users to search for the artists and songs that they want to listen to and add to their playlists.</a:t>
            </a:r>
          </a:p>
          <a:p>
            <a:pPr marL="0" indent="0">
              <a:buNone/>
            </a:pPr>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Social Sharing</a:t>
            </a:r>
            <a:r>
              <a:rPr lang="en-US" sz="1800" dirty="0">
                <a:ea typeface="Calibri" panose="020F0502020204030204" pitchFamily="34" charset="0"/>
                <a:cs typeface="Times New Roman" panose="02020603050405020304" pitchFamily="18" charset="0"/>
              </a:rPr>
              <a:t>: Users can share what they’ve listened to social media platforms like Facebook, Instagram, Snapchat.</a:t>
            </a:r>
          </a:p>
          <a:p>
            <a:endParaRPr lang="en-US" sz="1800" dirty="0">
              <a:ea typeface="Calibri" panose="020F0502020204030204" pitchFamily="34" charset="0"/>
              <a:cs typeface="Times New Roman" panose="02020603050405020304" pitchFamily="18" charset="0"/>
            </a:endParaRPr>
          </a:p>
          <a:p>
            <a:endParaRPr lang="en-US" sz="1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10" name="Subtitle 2">
            <a:extLst>
              <a:ext uri="{FF2B5EF4-FFF2-40B4-BE49-F238E27FC236}">
                <a16:creationId xmlns:a16="http://schemas.microsoft.com/office/drawing/2014/main" id="{2573F5B5-2006-450E-9F3D-1DD8D425D1A8}"/>
              </a:ext>
            </a:extLst>
          </p:cNvPr>
          <p:cNvSpPr txBox="1">
            <a:spLocks/>
          </p:cNvSpPr>
          <p:nvPr/>
        </p:nvSpPr>
        <p:spPr>
          <a:xfrm>
            <a:off x="850392" y="828907"/>
            <a:ext cx="9774522" cy="517239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Playlists: </a:t>
            </a:r>
            <a:r>
              <a:rPr lang="en-US" sz="1800" dirty="0">
                <a:ea typeface="Calibri" panose="020F0502020204030204" pitchFamily="34" charset="0"/>
                <a:cs typeface="Times New Roman" panose="02020603050405020304" pitchFamily="18" charset="0"/>
              </a:rPr>
              <a:t>Provision for users to create and add songs to playlists. Playlists can also be public or private to the user.</a:t>
            </a:r>
          </a:p>
          <a:p>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Music Player: </a:t>
            </a:r>
            <a:r>
              <a:rPr lang="en-US" sz="1800" dirty="0">
                <a:ea typeface="Calibri" panose="020F0502020204030204" pitchFamily="34" charset="0"/>
                <a:cs typeface="Times New Roman" panose="02020603050405020304" pitchFamily="18" charset="0"/>
              </a:rPr>
              <a:t>Basic features of a player such as play, pause, forward, stop, mute.</a:t>
            </a:r>
          </a:p>
          <a:p>
            <a:endParaRPr lang="en-US" sz="1800" dirty="0">
              <a:ea typeface="Calibri" panose="020F0502020204030204" pitchFamily="34" charset="0"/>
              <a:cs typeface="Times New Roman" panose="02020603050405020304" pitchFamily="18" charset="0"/>
            </a:endParaRPr>
          </a:p>
          <a:p>
            <a:r>
              <a:rPr lang="en-US" sz="1800" b="1" dirty="0">
                <a:ea typeface="Calibri" panose="020F0502020204030204" pitchFamily="34" charset="0"/>
                <a:cs typeface="Times New Roman" panose="02020603050405020304" pitchFamily="18" charset="0"/>
              </a:rPr>
              <a:t>Recommendations</a:t>
            </a:r>
            <a:r>
              <a:rPr lang="en-US" sz="1800" dirty="0">
                <a:ea typeface="Calibri" panose="020F0502020204030204" pitchFamily="34" charset="0"/>
                <a:cs typeface="Times New Roman" panose="02020603050405020304" pitchFamily="18" charset="0"/>
              </a:rPr>
              <a:t>:  Suggest users various playlists and songs based on their preferences. The app might base on either user behavior (the most played songs, favorite artists, skipped songs, etc.) or collaborative filtering (music preferences of like-minded users).</a:t>
            </a:r>
          </a:p>
          <a:p>
            <a:endParaRPr lang="en-US" sz="1800" dirty="0">
              <a:ea typeface="Calibri" panose="020F0502020204030204" pitchFamily="34" charset="0"/>
              <a:cs typeface="Times New Roman" panose="02020603050405020304" pitchFamily="18" charset="0"/>
            </a:endParaRPr>
          </a:p>
          <a:p>
            <a:endParaRPr lang="en-US" sz="1800" dirty="0">
              <a:ea typeface="Calibri" panose="020F0502020204030204" pitchFamily="34" charset="0"/>
              <a:cs typeface="Times New Roman" panose="02020603050405020304" pitchFamily="18" charset="0"/>
            </a:endParaRPr>
          </a:p>
          <a:p>
            <a:endParaRPr lang="en-US" sz="1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229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10" name="Subtitle 2">
            <a:extLst>
              <a:ext uri="{FF2B5EF4-FFF2-40B4-BE49-F238E27FC236}">
                <a16:creationId xmlns:a16="http://schemas.microsoft.com/office/drawing/2014/main" id="{2573F5B5-2006-450E-9F3D-1DD8D425D1A8}"/>
              </a:ext>
            </a:extLst>
          </p:cNvPr>
          <p:cNvSpPr txBox="1">
            <a:spLocks/>
          </p:cNvSpPr>
          <p:nvPr/>
        </p:nvSpPr>
        <p:spPr>
          <a:xfrm>
            <a:off x="850392" y="828907"/>
            <a:ext cx="9774522" cy="517239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ea typeface="Calibri" panose="020F0502020204030204" pitchFamily="34" charset="0"/>
              <a:cs typeface="Times New Roman" panose="02020603050405020304" pitchFamily="18" charset="0"/>
            </a:endParaRPr>
          </a:p>
          <a:p>
            <a:pPr marL="0" indent="0">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Disadvantages</a:t>
            </a:r>
          </a:p>
          <a:p>
            <a:pPr marL="0" indent="0">
              <a:buNone/>
            </a:pP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Cluttered Content with most existing platforms not providing Audio Books to users.</a:t>
            </a:r>
          </a:p>
          <a:p>
            <a:pPr marL="285750" indent="-285750"/>
            <a:endParaRPr lang="en-US" sz="1800" dirty="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 No full-fledged Social Networking aspects incorporated for users to interact.</a:t>
            </a:r>
          </a:p>
          <a:p>
            <a:pPr marL="285750" indent="-285750"/>
            <a:endParaRPr lang="en-US" sz="1800" dirty="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Live Group Sessions and their limitations.</a:t>
            </a:r>
          </a:p>
          <a:p>
            <a:pPr marL="285750" indent="-285750"/>
            <a:endParaRPr lang="en-US" sz="1800" dirty="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No Discussion/Community Forums for users to collaborate and share views at.</a:t>
            </a:r>
          </a:p>
          <a:p>
            <a:pPr marL="285750" indent="-285750"/>
            <a:endParaRPr lang="en-US" sz="1800" dirty="0">
              <a:ea typeface="Calibri" panose="020F0502020204030204" pitchFamily="34" charset="0"/>
              <a:cs typeface="Times New Roman" panose="02020603050405020304" pitchFamily="18" charset="0"/>
            </a:endParaRPr>
          </a:p>
          <a:p>
            <a:pPr marL="285750" indent="-285750"/>
            <a:r>
              <a:rPr lang="en-US" sz="1800" dirty="0">
                <a:ea typeface="Calibri" panose="020F0502020204030204" pitchFamily="34" charset="0"/>
                <a:cs typeface="Times New Roman" panose="02020603050405020304" pitchFamily="18" charset="0"/>
              </a:rPr>
              <a:t>Third-Party Social Media Integration.</a:t>
            </a:r>
          </a:p>
          <a:p>
            <a:endParaRPr lang="en-US" sz="1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214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Proposed System</a:t>
            </a:r>
          </a:p>
        </p:txBody>
      </p:sp>
    </p:spTree>
    <p:extLst>
      <p:ext uri="{BB962C8B-B14F-4D97-AF65-F5344CB8AC3E}">
        <p14:creationId xmlns:p14="http://schemas.microsoft.com/office/powerpoint/2010/main" val="54847629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10877</TotalTime>
  <Words>1092</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Segoe UI Light</vt:lpstr>
      <vt:lpstr>Tw Cen MT</vt:lpstr>
      <vt:lpstr>Wingdings</vt:lpstr>
      <vt:lpstr>Office Theme</vt:lpstr>
      <vt:lpstr>Impulse: a Social Audio Streaming Platform</vt:lpstr>
      <vt:lpstr>CONTENTS</vt:lpstr>
      <vt:lpstr>INTRODUCTION</vt:lpstr>
      <vt:lpstr>PowerPoint Presentation</vt:lpstr>
      <vt:lpstr>Existing System</vt:lpstr>
      <vt:lpstr>PowerPoint Presentation</vt:lpstr>
      <vt:lpstr>PowerPoint Presentation</vt:lpstr>
      <vt:lpstr>PowerPoint Presentation</vt:lpstr>
      <vt:lpstr>Proposed System</vt:lpstr>
      <vt:lpstr>PowerPoint Presentation</vt:lpstr>
      <vt:lpstr>PowerPoint Presentation</vt:lpstr>
      <vt:lpstr>PowerPoint Presentation</vt:lpstr>
      <vt:lpstr>Modules </vt:lpstr>
      <vt:lpstr>Streaming Modules</vt:lpstr>
      <vt:lpstr>Social Aspect Modules</vt:lpstr>
      <vt:lpstr>AREAS OF FOCUS</vt:lpstr>
      <vt:lpstr>Societal Benefits</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Radiance an Audio Streaming Platform</dc:title>
  <dc:creator>Ronak</dc:creator>
  <cp:lastModifiedBy>Ronak</cp:lastModifiedBy>
  <cp:revision>35</cp:revision>
  <dcterms:created xsi:type="dcterms:W3CDTF">2023-02-21T08:51:22Z</dcterms:created>
  <dcterms:modified xsi:type="dcterms:W3CDTF">2023-03-07T08:46:48Z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