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24"/>
  </p:notesMasterIdLst>
  <p:sldIdLst>
    <p:sldId id="323" r:id="rId2"/>
    <p:sldId id="385" r:id="rId3"/>
    <p:sldId id="390" r:id="rId4"/>
    <p:sldId id="419" r:id="rId5"/>
    <p:sldId id="422" r:id="rId6"/>
    <p:sldId id="423" r:id="rId7"/>
    <p:sldId id="424" r:id="rId8"/>
    <p:sldId id="420" r:id="rId9"/>
    <p:sldId id="426" r:id="rId10"/>
    <p:sldId id="437" r:id="rId11"/>
    <p:sldId id="428" r:id="rId12"/>
    <p:sldId id="429" r:id="rId13"/>
    <p:sldId id="430" r:id="rId14"/>
    <p:sldId id="432" r:id="rId15"/>
    <p:sldId id="434" r:id="rId16"/>
    <p:sldId id="436" r:id="rId17"/>
    <p:sldId id="433" r:id="rId18"/>
    <p:sldId id="431" r:id="rId19"/>
    <p:sldId id="435" r:id="rId20"/>
    <p:sldId id="427" r:id="rId21"/>
    <p:sldId id="409" r:id="rId22"/>
    <p:sldId id="277" r:id="rId23"/>
  </p:sldIdLst>
  <p:sldSz cx="9144000" cy="6858000" type="screen4x3"/>
  <p:notesSz cx="6858000" cy="9144000"/>
  <p:embeddedFontLst>
    <p:embeddedFont>
      <p:font typeface="Archivo Narrow" panose="020B0604020202020204" charset="0"/>
      <p:bold r:id="rId25"/>
      <p:boldItalic r:id="rId26"/>
    </p:embeddedFont>
    <p:embeddedFont>
      <p:font typeface="Bahnschrift" panose="020B0502040204020203" pitchFamily="34" charset="0"/>
      <p:regular r:id="rId27"/>
      <p:bold r:id="rId28"/>
    </p:embeddedFont>
    <p:embeddedFont>
      <p:font typeface="Exo 2" panose="020B0604020202020204" charset="0"/>
      <p:regular r:id="rId29"/>
      <p:bold r:id="rId30"/>
      <p:italic r:id="rId31"/>
      <p:boldItalic r:id="rId32"/>
    </p:embeddedFont>
    <p:embeddedFont>
      <p:font typeface="Georgia" panose="02040502050405020303" pitchFamily="18" charset="0"/>
      <p:regular r:id="rId33"/>
      <p:bold r:id="rId34"/>
      <p:italic r:id="rId35"/>
      <p:boldItalic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589A"/>
    <a:srgbClr val="37A9FF"/>
    <a:srgbClr val="0066FF"/>
    <a:srgbClr val="0078D2"/>
    <a:srgbClr val="0065B0"/>
    <a:srgbClr val="00CC00"/>
    <a:srgbClr val="D828AA"/>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1474"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font" Target="fonts/font10.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font" Target="fonts/font9.fntdata"/><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font" Target="fonts/font8.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36"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font" Target="fonts/font11.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309"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Shape 10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9" name="Shape 10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8190601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0359906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5438243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4144688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572047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43010304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Shape 10"/>
          <p:cNvSpPr txBox="1">
            <a:spLocks noGrp="1"/>
          </p:cNvSpPr>
          <p:nvPr>
            <p:ph type="ctrTitle"/>
          </p:nvPr>
        </p:nvSpPr>
        <p:spPr>
          <a:xfrm>
            <a:off x="311700" y="1886797"/>
            <a:ext cx="8520600" cy="1842900"/>
          </a:xfrm>
          <a:prstGeom prst="rect">
            <a:avLst/>
          </a:prstGeom>
        </p:spPr>
        <p:txBody>
          <a:bodyPr spcFirstLastPara="1" wrap="square" lIns="91425" tIns="91425" rIns="91425" bIns="91425" anchor="b" anchorCtr="0"/>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1" name="Shape 11"/>
          <p:cNvSpPr txBox="1">
            <a:spLocks noGrp="1"/>
          </p:cNvSpPr>
          <p:nvPr>
            <p:ph type="subTitle" idx="1"/>
          </p:nvPr>
        </p:nvSpPr>
        <p:spPr>
          <a:xfrm>
            <a:off x="311700" y="3778833"/>
            <a:ext cx="8520600" cy="10569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Shape 12"/>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GB"/>
              <a:t>‹#›</a:t>
            </a:fld>
            <a:endParaRPr lang="en-GB"/>
          </a:p>
        </p:txBody>
      </p:sp>
      <p:sp>
        <p:nvSpPr>
          <p:cNvPr id="13" name="Shape 13"/>
          <p:cNvSpPr/>
          <p:nvPr/>
        </p:nvSpPr>
        <p:spPr>
          <a:xfrm flipH="1">
            <a:off x="18" y="67300"/>
            <a:ext cx="9143982" cy="1420254"/>
          </a:xfrm>
          <a:prstGeom prst="flowChartDocument">
            <a:avLst/>
          </a:prstGeom>
          <a:no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 name="Shape 14"/>
          <p:cNvSpPr/>
          <p:nvPr/>
        </p:nvSpPr>
        <p:spPr>
          <a:xfrm flipH="1">
            <a:off x="18" y="0"/>
            <a:ext cx="9143982" cy="1420254"/>
          </a:xfrm>
          <a:prstGeom prst="flowChartDocument">
            <a:avLst/>
          </a:prstGeom>
          <a:solidFill>
            <a:srgbClr val="0B5394"/>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pic>
        <p:nvPicPr>
          <p:cNvPr id="15" name="Shape 15"/>
          <p:cNvPicPr preferRelativeResize="0"/>
          <p:nvPr/>
        </p:nvPicPr>
        <p:blipFill>
          <a:blip r:embed="rId2"/>
          <a:stretch>
            <a:fillRect/>
          </a:stretch>
        </p:blipFill>
        <p:spPr>
          <a:xfrm>
            <a:off x="6090546" y="342390"/>
            <a:ext cx="2463805" cy="779367"/>
          </a:xfrm>
          <a:prstGeom prst="rect">
            <a:avLst/>
          </a:prstGeom>
          <a:noFill/>
          <a:ln>
            <a:noFill/>
          </a:ln>
        </p:spPr>
      </p:pic>
      <p:sp>
        <p:nvSpPr>
          <p:cNvPr id="16" name="Shape 16"/>
          <p:cNvSpPr/>
          <p:nvPr/>
        </p:nvSpPr>
        <p:spPr>
          <a:xfrm>
            <a:off x="-11025" y="5919900"/>
            <a:ext cx="9155100" cy="9381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 name="Shape 17"/>
          <p:cNvSpPr txBox="1"/>
          <p:nvPr/>
        </p:nvSpPr>
        <p:spPr>
          <a:xfrm>
            <a:off x="25" y="5919900"/>
            <a:ext cx="3572100" cy="938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b="1">
                <a:solidFill>
                  <a:srgbClr val="FFFFFF"/>
                </a:solidFill>
                <a:latin typeface="Georgia" panose="02040502050405020303"/>
                <a:ea typeface="Georgia" panose="02040502050405020303"/>
                <a:cs typeface="Georgia" panose="02040502050405020303"/>
                <a:sym typeface="Georgia" panose="02040502050405020303"/>
              </a:rPr>
              <a:t>MISSION</a:t>
            </a:r>
            <a:endParaRPr b="1">
              <a:solidFill>
                <a:srgbClr val="FFFFFF"/>
              </a:solidFill>
              <a:latin typeface="Georgia" panose="02040502050405020303"/>
              <a:ea typeface="Georgia" panose="02040502050405020303"/>
              <a:cs typeface="Georgia" panose="02040502050405020303"/>
              <a:sym typeface="Georgia" panose="02040502050405020303"/>
            </a:endParaRPr>
          </a:p>
          <a:p>
            <a:pPr marL="0" lvl="0" indent="0" algn="ctr" rtl="0">
              <a:spcBef>
                <a:spcPts val="0"/>
              </a:spcBef>
              <a:spcAft>
                <a:spcPts val="0"/>
              </a:spcAft>
              <a:buNone/>
            </a:pPr>
            <a:r>
              <a:rPr lang="en-GB" sz="1100">
                <a:solidFill>
                  <a:srgbClr val="FFFFFF"/>
                </a:solidFill>
                <a:latin typeface="Georgia" panose="02040502050405020303"/>
                <a:ea typeface="Georgia" panose="02040502050405020303"/>
                <a:cs typeface="Georgia" panose="02040502050405020303"/>
                <a:sym typeface="Georgia" panose="02040502050405020303"/>
              </a:rPr>
              <a:t>CHRIST is a nurturing ground for an individual’s holistic development to make effective contribution to the society in a dynamic environment</a:t>
            </a:r>
            <a:endParaRPr sz="1100">
              <a:solidFill>
                <a:srgbClr val="FFFFFF"/>
              </a:solidFill>
              <a:latin typeface="Georgia" panose="02040502050405020303"/>
              <a:ea typeface="Georgia" panose="02040502050405020303"/>
              <a:cs typeface="Georgia" panose="02040502050405020303"/>
              <a:sym typeface="Georgia" panose="02040502050405020303"/>
            </a:endParaRPr>
          </a:p>
        </p:txBody>
      </p:sp>
      <p:sp>
        <p:nvSpPr>
          <p:cNvPr id="18" name="Shape 18"/>
          <p:cNvSpPr txBox="1"/>
          <p:nvPr/>
        </p:nvSpPr>
        <p:spPr>
          <a:xfrm>
            <a:off x="3709075" y="5919900"/>
            <a:ext cx="2030700" cy="641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b="1">
                <a:solidFill>
                  <a:srgbClr val="FFFFFF"/>
                </a:solidFill>
                <a:latin typeface="Georgia" panose="02040502050405020303"/>
                <a:ea typeface="Georgia" panose="02040502050405020303"/>
                <a:cs typeface="Georgia" panose="02040502050405020303"/>
                <a:sym typeface="Georgia" panose="02040502050405020303"/>
              </a:rPr>
              <a:t>VISION</a:t>
            </a:r>
            <a:endParaRPr b="1">
              <a:solidFill>
                <a:srgbClr val="FFFFFF"/>
              </a:solidFill>
              <a:latin typeface="Georgia" panose="02040502050405020303"/>
              <a:ea typeface="Georgia" panose="02040502050405020303"/>
              <a:cs typeface="Georgia" panose="02040502050405020303"/>
              <a:sym typeface="Georgia" panose="02040502050405020303"/>
            </a:endParaRPr>
          </a:p>
          <a:p>
            <a:pPr marL="0" lvl="0" indent="0" algn="ctr" rtl="0">
              <a:spcBef>
                <a:spcPts val="0"/>
              </a:spcBef>
              <a:spcAft>
                <a:spcPts val="0"/>
              </a:spcAft>
              <a:buNone/>
            </a:pPr>
            <a:r>
              <a:rPr lang="en-GB" sz="1100">
                <a:solidFill>
                  <a:srgbClr val="FFFFFF"/>
                </a:solidFill>
                <a:latin typeface="Georgia" panose="02040502050405020303"/>
                <a:ea typeface="Georgia" panose="02040502050405020303"/>
                <a:cs typeface="Georgia" panose="02040502050405020303"/>
                <a:sym typeface="Georgia" panose="02040502050405020303"/>
              </a:rPr>
              <a:t>Excellence and Service</a:t>
            </a:r>
            <a:endParaRPr sz="1100">
              <a:solidFill>
                <a:srgbClr val="FFFFFF"/>
              </a:solidFill>
              <a:latin typeface="Georgia" panose="02040502050405020303"/>
              <a:ea typeface="Georgia" panose="02040502050405020303"/>
              <a:cs typeface="Georgia" panose="02040502050405020303"/>
              <a:sym typeface="Georgia" panose="02040502050405020303"/>
            </a:endParaRPr>
          </a:p>
        </p:txBody>
      </p:sp>
      <p:sp>
        <p:nvSpPr>
          <p:cNvPr id="19" name="Shape 19"/>
          <p:cNvSpPr txBox="1"/>
          <p:nvPr/>
        </p:nvSpPr>
        <p:spPr>
          <a:xfrm>
            <a:off x="6067875" y="5919900"/>
            <a:ext cx="2984400" cy="938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b="1">
                <a:solidFill>
                  <a:srgbClr val="FFFFFF"/>
                </a:solidFill>
                <a:latin typeface="Georgia" panose="02040502050405020303"/>
                <a:ea typeface="Georgia" panose="02040502050405020303"/>
                <a:cs typeface="Georgia" panose="02040502050405020303"/>
                <a:sym typeface="Georgia" panose="02040502050405020303"/>
              </a:rPr>
              <a:t>CORE  VALUES</a:t>
            </a:r>
            <a:endParaRPr b="1">
              <a:solidFill>
                <a:srgbClr val="FFFFFF"/>
              </a:solidFill>
              <a:latin typeface="Georgia" panose="02040502050405020303"/>
              <a:ea typeface="Georgia" panose="02040502050405020303"/>
              <a:cs typeface="Georgia" panose="02040502050405020303"/>
              <a:sym typeface="Georgia" panose="02040502050405020303"/>
            </a:endParaRPr>
          </a:p>
          <a:p>
            <a:pPr marL="0" lvl="0" indent="0" algn="ctr" rtl="0">
              <a:spcBef>
                <a:spcPts val="0"/>
              </a:spcBef>
              <a:spcAft>
                <a:spcPts val="0"/>
              </a:spcAft>
              <a:buNone/>
            </a:pPr>
            <a:r>
              <a:rPr lang="en-GB" sz="1100">
                <a:solidFill>
                  <a:srgbClr val="FFFFFF"/>
                </a:solidFill>
                <a:latin typeface="Georgia" panose="02040502050405020303"/>
                <a:ea typeface="Georgia" panose="02040502050405020303"/>
                <a:cs typeface="Georgia" panose="02040502050405020303"/>
                <a:sym typeface="Georgia" panose="02040502050405020303"/>
              </a:rPr>
              <a:t>Faith in God |  Moral Uprightness</a:t>
            </a:r>
            <a:br>
              <a:rPr lang="en-GB" sz="1100">
                <a:solidFill>
                  <a:srgbClr val="FFFFFF"/>
                </a:solidFill>
                <a:latin typeface="Georgia" panose="02040502050405020303"/>
                <a:ea typeface="Georgia" panose="02040502050405020303"/>
                <a:cs typeface="Georgia" panose="02040502050405020303"/>
                <a:sym typeface="Georgia" panose="02040502050405020303"/>
              </a:rPr>
            </a:br>
            <a:r>
              <a:rPr lang="en-GB" sz="1100">
                <a:solidFill>
                  <a:srgbClr val="FFFFFF"/>
                </a:solidFill>
                <a:latin typeface="Georgia" panose="02040502050405020303"/>
                <a:ea typeface="Georgia" panose="02040502050405020303"/>
                <a:cs typeface="Georgia" panose="02040502050405020303"/>
                <a:sym typeface="Georgia" panose="02040502050405020303"/>
              </a:rPr>
              <a:t> Love of Fellow Beings   </a:t>
            </a:r>
            <a:br>
              <a:rPr lang="en-GB" sz="1100">
                <a:solidFill>
                  <a:srgbClr val="FFFFFF"/>
                </a:solidFill>
                <a:latin typeface="Georgia" panose="02040502050405020303"/>
                <a:ea typeface="Georgia" panose="02040502050405020303"/>
                <a:cs typeface="Georgia" panose="02040502050405020303"/>
                <a:sym typeface="Georgia" panose="02040502050405020303"/>
              </a:rPr>
            </a:br>
            <a:r>
              <a:rPr lang="en-GB" sz="1100">
                <a:solidFill>
                  <a:srgbClr val="FFFFFF"/>
                </a:solidFill>
                <a:latin typeface="Georgia" panose="02040502050405020303"/>
                <a:ea typeface="Georgia" panose="02040502050405020303"/>
                <a:cs typeface="Georgia" panose="02040502050405020303"/>
                <a:sym typeface="Georgia" panose="02040502050405020303"/>
              </a:rPr>
              <a:t>Social Responsibility | Pursuit of Excellence</a:t>
            </a:r>
            <a:endParaRPr sz="1100">
              <a:solidFill>
                <a:srgbClr val="FFFFFF"/>
              </a:solidFill>
              <a:latin typeface="Georgia" panose="02040502050405020303"/>
              <a:ea typeface="Georgia" panose="02040502050405020303"/>
              <a:cs typeface="Georgia" panose="02040502050405020303"/>
              <a:sym typeface="Georgia" panose="02040502050405020303"/>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91"/>
        <p:cNvGrpSpPr/>
        <p:nvPr/>
      </p:nvGrpSpPr>
      <p:grpSpPr>
        <a:xfrm>
          <a:off x="0" y="0"/>
          <a:ext cx="0" cy="0"/>
          <a:chOff x="0" y="0"/>
          <a:chExt cx="0" cy="0"/>
        </a:xfrm>
      </p:grpSpPr>
      <p:sp>
        <p:nvSpPr>
          <p:cNvPr id="92" name="Shape 92"/>
          <p:cNvSpPr txBox="1">
            <a:spLocks noGrp="1"/>
          </p:cNvSpPr>
          <p:nvPr>
            <p:ph type="title"/>
          </p:nvPr>
        </p:nvSpPr>
        <p:spPr>
          <a:xfrm>
            <a:off x="311700" y="1474833"/>
            <a:ext cx="8520600" cy="2618100"/>
          </a:xfrm>
          <a:prstGeom prst="rect">
            <a:avLst/>
          </a:prstGeom>
        </p:spPr>
        <p:txBody>
          <a:bodyPr spcFirstLastPara="1" wrap="square" lIns="91425" tIns="91425" rIns="91425" bIns="91425" anchor="b" anchorCtr="0"/>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endParaRPr/>
          </a:p>
        </p:txBody>
      </p:sp>
      <p:sp>
        <p:nvSpPr>
          <p:cNvPr id="93" name="Shape 93"/>
          <p:cNvSpPr txBox="1">
            <a:spLocks noGrp="1"/>
          </p:cNvSpPr>
          <p:nvPr>
            <p:ph type="body" idx="1"/>
          </p:nvPr>
        </p:nvSpPr>
        <p:spPr>
          <a:xfrm>
            <a:off x="311700" y="4202967"/>
            <a:ext cx="8520600" cy="1734300"/>
          </a:xfrm>
          <a:prstGeom prst="rect">
            <a:avLst/>
          </a:prstGeom>
        </p:spPr>
        <p:txBody>
          <a:bodyPr spcFirstLastPara="1" wrap="square" lIns="91425" tIns="91425" rIns="91425" bIns="91425" anchor="t" anchorCtr="0"/>
          <a:lstStyle>
            <a:lvl1pPr marL="457200" lvl="0" indent="-368300" algn="ctr">
              <a:spcBef>
                <a:spcPts val="0"/>
              </a:spcBef>
              <a:spcAft>
                <a:spcPts val="0"/>
              </a:spcAft>
              <a:buSzPts val="2200"/>
              <a:buChar char="●"/>
              <a:defRPr/>
            </a:lvl1pPr>
            <a:lvl2pPr marL="914400" lvl="1" indent="-342900" algn="ctr">
              <a:spcBef>
                <a:spcPts val="600"/>
              </a:spcBef>
              <a:spcAft>
                <a:spcPts val="0"/>
              </a:spcAft>
              <a:buSzPts val="1800"/>
              <a:buChar char="○"/>
              <a:defRPr/>
            </a:lvl2pPr>
            <a:lvl3pPr marL="1371600" lvl="2" indent="-342900" algn="ctr">
              <a:spcBef>
                <a:spcPts val="600"/>
              </a:spcBef>
              <a:spcAft>
                <a:spcPts val="0"/>
              </a:spcAft>
              <a:buSzPts val="1800"/>
              <a:buChar char="■"/>
              <a:defRPr/>
            </a:lvl3pPr>
            <a:lvl4pPr marL="1828800" lvl="3" indent="-342900" algn="ctr">
              <a:spcBef>
                <a:spcPts val="600"/>
              </a:spcBef>
              <a:spcAft>
                <a:spcPts val="0"/>
              </a:spcAft>
              <a:buSzPts val="1800"/>
              <a:buChar char="●"/>
              <a:defRPr/>
            </a:lvl4pPr>
            <a:lvl5pPr marL="2286000" lvl="4" indent="-342900" algn="ctr">
              <a:spcBef>
                <a:spcPts val="600"/>
              </a:spcBef>
              <a:spcAft>
                <a:spcPts val="0"/>
              </a:spcAft>
              <a:buSzPts val="1800"/>
              <a:buChar char="○"/>
              <a:defRPr/>
            </a:lvl5pPr>
            <a:lvl6pPr marL="2743200" lvl="5" indent="-342900" algn="ctr">
              <a:spcBef>
                <a:spcPts val="600"/>
              </a:spcBef>
              <a:spcAft>
                <a:spcPts val="0"/>
              </a:spcAft>
              <a:buSzPts val="1800"/>
              <a:buChar char="■"/>
              <a:defRPr/>
            </a:lvl6pPr>
            <a:lvl7pPr marL="3200400" lvl="6" indent="-342900" algn="ctr">
              <a:spcBef>
                <a:spcPts val="600"/>
              </a:spcBef>
              <a:spcAft>
                <a:spcPts val="0"/>
              </a:spcAft>
              <a:buSzPts val="1800"/>
              <a:buChar char="●"/>
              <a:defRPr/>
            </a:lvl7pPr>
            <a:lvl8pPr marL="3657600" lvl="7" indent="-342900" algn="ctr">
              <a:spcBef>
                <a:spcPts val="600"/>
              </a:spcBef>
              <a:spcAft>
                <a:spcPts val="0"/>
              </a:spcAft>
              <a:buSzPts val="1800"/>
              <a:buChar char="○"/>
              <a:defRPr/>
            </a:lvl8pPr>
            <a:lvl9pPr marL="4114800" lvl="8" indent="-342900" algn="ctr">
              <a:spcBef>
                <a:spcPts val="600"/>
              </a:spcBef>
              <a:spcAft>
                <a:spcPts val="600"/>
              </a:spcAft>
              <a:buSzPts val="1800"/>
              <a:buChar char="■"/>
              <a:defRPr/>
            </a:lvl9pPr>
          </a:lstStyle>
          <a:p>
            <a:endParaRPr/>
          </a:p>
        </p:txBody>
      </p:sp>
      <p:sp>
        <p:nvSpPr>
          <p:cNvPr id="94" name="Shape 94"/>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GB"/>
              <a:t>‹#›</a:t>
            </a:fld>
            <a:endParaRPr lang="en-GB"/>
          </a:p>
        </p:txBody>
      </p:sp>
      <p:sp>
        <p:nvSpPr>
          <p:cNvPr id="95" name="Shape 95"/>
          <p:cNvSpPr/>
          <p:nvPr/>
        </p:nvSpPr>
        <p:spPr>
          <a:xfrm>
            <a:off x="-11025" y="6347775"/>
            <a:ext cx="9155100" cy="5103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6" name="Shape 96"/>
          <p:cNvSpPr txBox="1"/>
          <p:nvPr/>
        </p:nvSpPr>
        <p:spPr>
          <a:xfrm>
            <a:off x="3343200" y="6431140"/>
            <a:ext cx="2457600" cy="289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a:solidFill>
                  <a:srgbClr val="FFFFFF"/>
                </a:solidFill>
                <a:latin typeface="Georgia" panose="02040502050405020303"/>
                <a:ea typeface="Georgia" panose="02040502050405020303"/>
                <a:cs typeface="Georgia" panose="02040502050405020303"/>
                <a:sym typeface="Georgia" panose="02040502050405020303"/>
              </a:rPr>
              <a:t>Excellence and Service</a:t>
            </a:r>
            <a:endParaRPr>
              <a:solidFill>
                <a:srgbClr val="FFFFFF"/>
              </a:solidFill>
              <a:latin typeface="Georgia" panose="02040502050405020303"/>
              <a:ea typeface="Georgia" panose="02040502050405020303"/>
              <a:cs typeface="Georgia" panose="02040502050405020303"/>
              <a:sym typeface="Georgia" panose="02040502050405020303"/>
            </a:endParaRPr>
          </a:p>
        </p:txBody>
      </p:sp>
      <p:sp>
        <p:nvSpPr>
          <p:cNvPr id="97" name="Shape 97"/>
          <p:cNvSpPr/>
          <p:nvPr/>
        </p:nvSpPr>
        <p:spPr>
          <a:xfrm rot="10800000">
            <a:off x="6945800" y="275"/>
            <a:ext cx="2207100" cy="6147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8" name="Shape 98"/>
          <p:cNvSpPr/>
          <p:nvPr/>
        </p:nvSpPr>
        <p:spPr>
          <a:xfrm rot="10800000">
            <a:off x="-2200" y="-25"/>
            <a:ext cx="9155100" cy="3648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9" name="Shape 99"/>
          <p:cNvSpPr txBox="1"/>
          <p:nvPr/>
        </p:nvSpPr>
        <p:spPr>
          <a:xfrm>
            <a:off x="6945800" y="248094"/>
            <a:ext cx="2207100" cy="2313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GB">
                <a:solidFill>
                  <a:srgbClr val="FFFFFF"/>
                </a:solidFill>
                <a:latin typeface="Georgia" panose="02040502050405020303"/>
                <a:ea typeface="Georgia" panose="02040502050405020303"/>
                <a:cs typeface="Georgia" panose="02040502050405020303"/>
                <a:sym typeface="Georgia" panose="02040502050405020303"/>
              </a:rPr>
              <a:t>CHRIST</a:t>
            </a:r>
            <a:br>
              <a:rPr lang="en-GB">
                <a:solidFill>
                  <a:srgbClr val="FFFFFF"/>
                </a:solidFill>
                <a:latin typeface="Georgia" panose="02040502050405020303"/>
                <a:ea typeface="Georgia" panose="02040502050405020303"/>
                <a:cs typeface="Georgia" panose="02040502050405020303"/>
                <a:sym typeface="Georgia" panose="02040502050405020303"/>
              </a:rPr>
            </a:br>
            <a:r>
              <a:rPr lang="en-GB" sz="1200">
                <a:solidFill>
                  <a:srgbClr val="FFFFFF"/>
                </a:solidFill>
                <a:latin typeface="Georgia" panose="02040502050405020303"/>
                <a:ea typeface="Georgia" panose="02040502050405020303"/>
                <a:cs typeface="Georgia" panose="02040502050405020303"/>
                <a:sym typeface="Georgia" panose="02040502050405020303"/>
              </a:rPr>
              <a:t>Deemed to be University</a:t>
            </a:r>
            <a:endParaRPr sz="1200">
              <a:solidFill>
                <a:srgbClr val="FFFFFF"/>
              </a:solidFill>
              <a:latin typeface="Georgia" panose="02040502050405020303"/>
              <a:ea typeface="Georgia" panose="02040502050405020303"/>
              <a:cs typeface="Georgia" panose="02040502050405020303"/>
              <a:sym typeface="Georgia" panose="02040502050405020303"/>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00"/>
        <p:cNvGrpSpPr/>
        <p:nvPr/>
      </p:nvGrpSpPr>
      <p:grpSpPr>
        <a:xfrm>
          <a:off x="0" y="0"/>
          <a:ext cx="0" cy="0"/>
          <a:chOff x="0" y="0"/>
          <a:chExt cx="0" cy="0"/>
        </a:xfrm>
      </p:grpSpPr>
      <p:sp>
        <p:nvSpPr>
          <p:cNvPr id="101" name="Shape 101"/>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GB"/>
              <a:t>‹#›</a:t>
            </a:fld>
            <a:endParaRPr lang="en-GB"/>
          </a:p>
        </p:txBody>
      </p:sp>
      <p:sp>
        <p:nvSpPr>
          <p:cNvPr id="102" name="Shape 102"/>
          <p:cNvSpPr/>
          <p:nvPr/>
        </p:nvSpPr>
        <p:spPr>
          <a:xfrm>
            <a:off x="-11025" y="6347775"/>
            <a:ext cx="9155100" cy="5103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3" name="Shape 103"/>
          <p:cNvSpPr txBox="1"/>
          <p:nvPr/>
        </p:nvSpPr>
        <p:spPr>
          <a:xfrm>
            <a:off x="3343200" y="6431140"/>
            <a:ext cx="2457600" cy="289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a:solidFill>
                  <a:srgbClr val="FFFFFF"/>
                </a:solidFill>
                <a:latin typeface="Georgia" panose="02040502050405020303"/>
                <a:ea typeface="Georgia" panose="02040502050405020303"/>
                <a:cs typeface="Georgia" panose="02040502050405020303"/>
                <a:sym typeface="Georgia" panose="02040502050405020303"/>
              </a:rPr>
              <a:t>Excellence and Service</a:t>
            </a:r>
            <a:endParaRPr>
              <a:solidFill>
                <a:srgbClr val="FFFFFF"/>
              </a:solidFill>
              <a:latin typeface="Georgia" panose="02040502050405020303"/>
              <a:ea typeface="Georgia" panose="02040502050405020303"/>
              <a:cs typeface="Georgia" panose="02040502050405020303"/>
              <a:sym typeface="Georgia" panose="02040502050405020303"/>
            </a:endParaRPr>
          </a:p>
        </p:txBody>
      </p:sp>
      <p:sp>
        <p:nvSpPr>
          <p:cNvPr id="104" name="Shape 104"/>
          <p:cNvSpPr/>
          <p:nvPr/>
        </p:nvSpPr>
        <p:spPr>
          <a:xfrm rot="10800000">
            <a:off x="6945800" y="275"/>
            <a:ext cx="2207100" cy="6147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5" name="Shape 105"/>
          <p:cNvSpPr/>
          <p:nvPr/>
        </p:nvSpPr>
        <p:spPr>
          <a:xfrm rot="10800000">
            <a:off x="-2200" y="-25"/>
            <a:ext cx="9155100" cy="3648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6" name="Shape 106"/>
          <p:cNvSpPr txBox="1"/>
          <p:nvPr/>
        </p:nvSpPr>
        <p:spPr>
          <a:xfrm>
            <a:off x="6945800" y="248094"/>
            <a:ext cx="2207100" cy="2313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GB">
                <a:solidFill>
                  <a:srgbClr val="FFFFFF"/>
                </a:solidFill>
                <a:latin typeface="Georgia" panose="02040502050405020303"/>
                <a:ea typeface="Georgia" panose="02040502050405020303"/>
                <a:cs typeface="Georgia" panose="02040502050405020303"/>
                <a:sym typeface="Georgia" panose="02040502050405020303"/>
              </a:rPr>
              <a:t>CHRIST</a:t>
            </a:r>
            <a:br>
              <a:rPr lang="en-GB">
                <a:solidFill>
                  <a:srgbClr val="FFFFFF"/>
                </a:solidFill>
                <a:latin typeface="Georgia" panose="02040502050405020303"/>
                <a:ea typeface="Georgia" panose="02040502050405020303"/>
                <a:cs typeface="Georgia" panose="02040502050405020303"/>
                <a:sym typeface="Georgia" panose="02040502050405020303"/>
              </a:rPr>
            </a:br>
            <a:r>
              <a:rPr lang="en-GB" sz="1200">
                <a:solidFill>
                  <a:srgbClr val="FFFFFF"/>
                </a:solidFill>
                <a:latin typeface="Georgia" panose="02040502050405020303"/>
                <a:ea typeface="Georgia" panose="02040502050405020303"/>
                <a:cs typeface="Georgia" panose="02040502050405020303"/>
                <a:sym typeface="Georgia" panose="02040502050405020303"/>
              </a:rPr>
              <a:t>Deemed to be University</a:t>
            </a:r>
            <a:endParaRPr sz="1200">
              <a:solidFill>
                <a:srgbClr val="FFFFFF"/>
              </a:solidFill>
              <a:latin typeface="Georgia" panose="02040502050405020303"/>
              <a:ea typeface="Georgia" panose="02040502050405020303"/>
              <a:cs typeface="Georgia" panose="02040502050405020303"/>
              <a:sym typeface="Georgia" panose="02040502050405020303"/>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311700" y="2867800"/>
            <a:ext cx="8520600" cy="1122300"/>
          </a:xfrm>
          <a:prstGeom prst="rect">
            <a:avLst/>
          </a:prstGeom>
        </p:spPr>
        <p:txBody>
          <a:bodyPr spcFirstLastPara="1" wrap="square" lIns="91425" tIns="91425" rIns="91425" bIns="91425" anchor="ctr" anchorCtr="0"/>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22" name="Shape 22"/>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GB"/>
              <a:t>‹#›</a:t>
            </a:fld>
            <a:endParaRPr lang="en-GB"/>
          </a:p>
        </p:txBody>
      </p:sp>
      <p:sp>
        <p:nvSpPr>
          <p:cNvPr id="23" name="Shape 23"/>
          <p:cNvSpPr/>
          <p:nvPr/>
        </p:nvSpPr>
        <p:spPr>
          <a:xfrm>
            <a:off x="-11025" y="6347775"/>
            <a:ext cx="9155100" cy="5103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 name="Shape 24"/>
          <p:cNvSpPr txBox="1"/>
          <p:nvPr/>
        </p:nvSpPr>
        <p:spPr>
          <a:xfrm>
            <a:off x="3343200" y="6431140"/>
            <a:ext cx="2457600" cy="289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a:solidFill>
                  <a:srgbClr val="FFFFFF"/>
                </a:solidFill>
                <a:latin typeface="Georgia" panose="02040502050405020303"/>
                <a:ea typeface="Georgia" panose="02040502050405020303"/>
                <a:cs typeface="Georgia" panose="02040502050405020303"/>
                <a:sym typeface="Georgia" panose="02040502050405020303"/>
              </a:rPr>
              <a:t>Excellence and Service</a:t>
            </a:r>
            <a:endParaRPr>
              <a:solidFill>
                <a:srgbClr val="FFFFFF"/>
              </a:solidFill>
              <a:latin typeface="Georgia" panose="02040502050405020303"/>
              <a:ea typeface="Georgia" panose="02040502050405020303"/>
              <a:cs typeface="Georgia" panose="02040502050405020303"/>
              <a:sym typeface="Georgia" panose="02040502050405020303"/>
            </a:endParaRPr>
          </a:p>
        </p:txBody>
      </p:sp>
      <p:sp>
        <p:nvSpPr>
          <p:cNvPr id="25" name="Shape 25"/>
          <p:cNvSpPr/>
          <p:nvPr/>
        </p:nvSpPr>
        <p:spPr>
          <a:xfrm rot="10800000">
            <a:off x="6945800" y="275"/>
            <a:ext cx="2207100" cy="6147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 name="Shape 26"/>
          <p:cNvSpPr/>
          <p:nvPr/>
        </p:nvSpPr>
        <p:spPr>
          <a:xfrm rot="10800000">
            <a:off x="-2200" y="-25"/>
            <a:ext cx="9155100" cy="3648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 name="Shape 27"/>
          <p:cNvSpPr txBox="1"/>
          <p:nvPr/>
        </p:nvSpPr>
        <p:spPr>
          <a:xfrm>
            <a:off x="6945800" y="248094"/>
            <a:ext cx="2207100" cy="2313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GB">
                <a:solidFill>
                  <a:srgbClr val="FFFFFF"/>
                </a:solidFill>
                <a:latin typeface="Georgia" panose="02040502050405020303"/>
                <a:ea typeface="Georgia" panose="02040502050405020303"/>
                <a:cs typeface="Georgia" panose="02040502050405020303"/>
                <a:sym typeface="Georgia" panose="02040502050405020303"/>
              </a:rPr>
              <a:t>CHRIST</a:t>
            </a:r>
            <a:br>
              <a:rPr lang="en-GB">
                <a:solidFill>
                  <a:srgbClr val="FFFFFF"/>
                </a:solidFill>
                <a:latin typeface="Georgia" panose="02040502050405020303"/>
                <a:ea typeface="Georgia" panose="02040502050405020303"/>
                <a:cs typeface="Georgia" panose="02040502050405020303"/>
                <a:sym typeface="Georgia" panose="02040502050405020303"/>
              </a:rPr>
            </a:br>
            <a:r>
              <a:rPr lang="en-GB" sz="1200">
                <a:solidFill>
                  <a:srgbClr val="FFFFFF"/>
                </a:solidFill>
                <a:latin typeface="Georgia" panose="02040502050405020303"/>
                <a:ea typeface="Georgia" panose="02040502050405020303"/>
                <a:cs typeface="Georgia" panose="02040502050405020303"/>
                <a:sym typeface="Georgia" panose="02040502050405020303"/>
              </a:rPr>
              <a:t>Deemed to be University</a:t>
            </a:r>
            <a:endParaRPr sz="1200">
              <a:solidFill>
                <a:srgbClr val="FFFFFF"/>
              </a:solidFill>
              <a:latin typeface="Georgia" panose="02040502050405020303"/>
              <a:ea typeface="Georgia" panose="02040502050405020303"/>
              <a:cs typeface="Georgia" panose="02040502050405020303"/>
              <a:sym typeface="Georgia" panose="02040502050405020303"/>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30" name="Shape 30"/>
          <p:cNvSpPr txBox="1">
            <a:spLocks noGrp="1"/>
          </p:cNvSpPr>
          <p:nvPr>
            <p:ph type="body" idx="1"/>
          </p:nvPr>
        </p:nvSpPr>
        <p:spPr>
          <a:xfrm>
            <a:off x="311700" y="1536633"/>
            <a:ext cx="8520600" cy="4555200"/>
          </a:xfrm>
          <a:prstGeom prst="rect">
            <a:avLst/>
          </a:prstGeom>
        </p:spPr>
        <p:txBody>
          <a:bodyPr spcFirstLastPara="1" wrap="square" lIns="91425" tIns="91425" rIns="91425" bIns="91425" anchor="t" anchorCtr="0"/>
          <a:lstStyle>
            <a:lvl1pPr marL="457200" lvl="0" indent="-368300">
              <a:spcBef>
                <a:spcPts val="0"/>
              </a:spcBef>
              <a:spcAft>
                <a:spcPts val="0"/>
              </a:spcAft>
              <a:buSzPts val="2200"/>
              <a:buChar char="●"/>
              <a:defRPr/>
            </a:lvl1pPr>
            <a:lvl2pPr marL="914400" lvl="1" indent="-342900">
              <a:spcBef>
                <a:spcPts val="600"/>
              </a:spcBef>
              <a:spcAft>
                <a:spcPts val="0"/>
              </a:spcAft>
              <a:buSzPts val="1800"/>
              <a:buChar char="○"/>
              <a:defRPr/>
            </a:lvl2pPr>
            <a:lvl3pPr marL="1371600" lvl="2" indent="-342900">
              <a:spcBef>
                <a:spcPts val="600"/>
              </a:spcBef>
              <a:spcAft>
                <a:spcPts val="0"/>
              </a:spcAft>
              <a:buSzPts val="1800"/>
              <a:buChar char="■"/>
              <a:defRPr/>
            </a:lvl3pPr>
            <a:lvl4pPr marL="1828800" lvl="3" indent="-342900">
              <a:spcBef>
                <a:spcPts val="600"/>
              </a:spcBef>
              <a:spcAft>
                <a:spcPts val="0"/>
              </a:spcAft>
              <a:buSzPts val="1800"/>
              <a:buChar char="●"/>
              <a:defRPr/>
            </a:lvl4pPr>
            <a:lvl5pPr marL="2286000" lvl="4" indent="-342900">
              <a:spcBef>
                <a:spcPts val="600"/>
              </a:spcBef>
              <a:spcAft>
                <a:spcPts val="0"/>
              </a:spcAft>
              <a:buSzPts val="1800"/>
              <a:buChar char="○"/>
              <a:defRPr/>
            </a:lvl5pPr>
            <a:lvl6pPr marL="2743200" lvl="5" indent="-342900">
              <a:spcBef>
                <a:spcPts val="600"/>
              </a:spcBef>
              <a:spcAft>
                <a:spcPts val="0"/>
              </a:spcAft>
              <a:buSzPts val="1800"/>
              <a:buChar char="■"/>
              <a:defRPr/>
            </a:lvl6pPr>
            <a:lvl7pPr marL="3200400" lvl="6" indent="-342900">
              <a:spcBef>
                <a:spcPts val="600"/>
              </a:spcBef>
              <a:spcAft>
                <a:spcPts val="0"/>
              </a:spcAft>
              <a:buSzPts val="1800"/>
              <a:buChar char="●"/>
              <a:defRPr/>
            </a:lvl7pPr>
            <a:lvl8pPr marL="3657600" lvl="7" indent="-342900">
              <a:spcBef>
                <a:spcPts val="600"/>
              </a:spcBef>
              <a:spcAft>
                <a:spcPts val="0"/>
              </a:spcAft>
              <a:buSzPts val="1800"/>
              <a:buChar char="○"/>
              <a:defRPr/>
            </a:lvl8pPr>
            <a:lvl9pPr marL="4114800" lvl="8" indent="-342900">
              <a:spcBef>
                <a:spcPts val="600"/>
              </a:spcBef>
              <a:spcAft>
                <a:spcPts val="600"/>
              </a:spcAft>
              <a:buSzPts val="1800"/>
              <a:buChar char="■"/>
              <a:defRPr/>
            </a:lvl9pPr>
          </a:lstStyle>
          <a:p>
            <a:endParaRPr/>
          </a:p>
        </p:txBody>
      </p:sp>
      <p:sp>
        <p:nvSpPr>
          <p:cNvPr id="31" name="Shape 31"/>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GB"/>
              <a:t>‹#›</a:t>
            </a:fld>
            <a:endParaRPr lang="en-GB"/>
          </a:p>
        </p:txBody>
      </p:sp>
      <p:sp>
        <p:nvSpPr>
          <p:cNvPr id="32" name="Shape 32"/>
          <p:cNvSpPr/>
          <p:nvPr/>
        </p:nvSpPr>
        <p:spPr>
          <a:xfrm>
            <a:off x="-11025" y="6347775"/>
            <a:ext cx="9155100" cy="5103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 name="Shape 33"/>
          <p:cNvSpPr txBox="1"/>
          <p:nvPr/>
        </p:nvSpPr>
        <p:spPr>
          <a:xfrm>
            <a:off x="3343200" y="6431140"/>
            <a:ext cx="2457600" cy="289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a:solidFill>
                  <a:srgbClr val="FFFFFF"/>
                </a:solidFill>
                <a:latin typeface="Georgia" panose="02040502050405020303"/>
                <a:ea typeface="Georgia" panose="02040502050405020303"/>
                <a:cs typeface="Georgia" panose="02040502050405020303"/>
                <a:sym typeface="Georgia" panose="02040502050405020303"/>
              </a:rPr>
              <a:t>Excellence and Service</a:t>
            </a:r>
            <a:endParaRPr>
              <a:solidFill>
                <a:srgbClr val="FFFFFF"/>
              </a:solidFill>
              <a:latin typeface="Georgia" panose="02040502050405020303"/>
              <a:ea typeface="Georgia" panose="02040502050405020303"/>
              <a:cs typeface="Georgia" panose="02040502050405020303"/>
              <a:sym typeface="Georgia" panose="02040502050405020303"/>
            </a:endParaRPr>
          </a:p>
        </p:txBody>
      </p:sp>
      <p:sp>
        <p:nvSpPr>
          <p:cNvPr id="34" name="Shape 34"/>
          <p:cNvSpPr/>
          <p:nvPr/>
        </p:nvSpPr>
        <p:spPr>
          <a:xfrm rot="10800000">
            <a:off x="6945800" y="275"/>
            <a:ext cx="2207100" cy="6147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5" name="Shape 35"/>
          <p:cNvSpPr/>
          <p:nvPr/>
        </p:nvSpPr>
        <p:spPr>
          <a:xfrm rot="10800000">
            <a:off x="-2200" y="-25"/>
            <a:ext cx="9155100" cy="3648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6" name="Shape 36"/>
          <p:cNvSpPr txBox="1"/>
          <p:nvPr/>
        </p:nvSpPr>
        <p:spPr>
          <a:xfrm>
            <a:off x="6945800" y="248094"/>
            <a:ext cx="2207100" cy="2313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GB">
                <a:solidFill>
                  <a:srgbClr val="FFFFFF"/>
                </a:solidFill>
                <a:latin typeface="Georgia" panose="02040502050405020303"/>
                <a:ea typeface="Georgia" panose="02040502050405020303"/>
                <a:cs typeface="Georgia" panose="02040502050405020303"/>
                <a:sym typeface="Georgia" panose="02040502050405020303"/>
              </a:rPr>
              <a:t>CHRIST</a:t>
            </a:r>
            <a:br>
              <a:rPr lang="en-GB">
                <a:solidFill>
                  <a:srgbClr val="FFFFFF"/>
                </a:solidFill>
                <a:latin typeface="Georgia" panose="02040502050405020303"/>
                <a:ea typeface="Georgia" panose="02040502050405020303"/>
                <a:cs typeface="Georgia" panose="02040502050405020303"/>
                <a:sym typeface="Georgia" panose="02040502050405020303"/>
              </a:rPr>
            </a:br>
            <a:r>
              <a:rPr lang="en-GB" sz="1200">
                <a:solidFill>
                  <a:srgbClr val="FFFFFF"/>
                </a:solidFill>
                <a:latin typeface="Georgia" panose="02040502050405020303"/>
                <a:ea typeface="Georgia" panose="02040502050405020303"/>
                <a:cs typeface="Georgia" panose="02040502050405020303"/>
                <a:sym typeface="Georgia" panose="02040502050405020303"/>
              </a:rPr>
              <a:t>Deemed to be University</a:t>
            </a:r>
            <a:endParaRPr sz="1200">
              <a:solidFill>
                <a:srgbClr val="FFFFFF"/>
              </a:solidFill>
              <a:latin typeface="Georgia" panose="02040502050405020303"/>
              <a:ea typeface="Georgia" panose="02040502050405020303"/>
              <a:cs typeface="Georgia" panose="02040502050405020303"/>
              <a:sym typeface="Georgia" panose="02040502050405020303"/>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39" name="Shape 39"/>
          <p:cNvSpPr txBox="1">
            <a:spLocks noGrp="1"/>
          </p:cNvSpPr>
          <p:nvPr>
            <p:ph type="body" idx="1"/>
          </p:nvPr>
        </p:nvSpPr>
        <p:spPr>
          <a:xfrm>
            <a:off x="311700" y="1536633"/>
            <a:ext cx="3999900" cy="45552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600"/>
              </a:spcBef>
              <a:spcAft>
                <a:spcPts val="0"/>
              </a:spcAft>
              <a:buSzPts val="1200"/>
              <a:buChar char="○"/>
              <a:defRPr sz="1200"/>
            </a:lvl2pPr>
            <a:lvl3pPr marL="1371600" lvl="2" indent="-304800">
              <a:spcBef>
                <a:spcPts val="600"/>
              </a:spcBef>
              <a:spcAft>
                <a:spcPts val="0"/>
              </a:spcAft>
              <a:buSzPts val="1200"/>
              <a:buChar char="■"/>
              <a:defRPr sz="1200"/>
            </a:lvl3pPr>
            <a:lvl4pPr marL="1828800" lvl="3" indent="-304800">
              <a:spcBef>
                <a:spcPts val="600"/>
              </a:spcBef>
              <a:spcAft>
                <a:spcPts val="0"/>
              </a:spcAft>
              <a:buSzPts val="1200"/>
              <a:buChar char="●"/>
              <a:defRPr sz="1200"/>
            </a:lvl4pPr>
            <a:lvl5pPr marL="2286000" lvl="4" indent="-304800">
              <a:spcBef>
                <a:spcPts val="600"/>
              </a:spcBef>
              <a:spcAft>
                <a:spcPts val="0"/>
              </a:spcAft>
              <a:buSzPts val="1200"/>
              <a:buChar char="○"/>
              <a:defRPr sz="1200"/>
            </a:lvl5pPr>
            <a:lvl6pPr marL="2743200" lvl="5" indent="-304800">
              <a:spcBef>
                <a:spcPts val="600"/>
              </a:spcBef>
              <a:spcAft>
                <a:spcPts val="0"/>
              </a:spcAft>
              <a:buSzPts val="1200"/>
              <a:buChar char="■"/>
              <a:defRPr sz="1200"/>
            </a:lvl6pPr>
            <a:lvl7pPr marL="3200400" lvl="6" indent="-304800">
              <a:spcBef>
                <a:spcPts val="600"/>
              </a:spcBef>
              <a:spcAft>
                <a:spcPts val="0"/>
              </a:spcAft>
              <a:buSzPts val="1200"/>
              <a:buChar char="●"/>
              <a:defRPr sz="1200"/>
            </a:lvl7pPr>
            <a:lvl8pPr marL="3657600" lvl="7" indent="-304800">
              <a:spcBef>
                <a:spcPts val="600"/>
              </a:spcBef>
              <a:spcAft>
                <a:spcPts val="0"/>
              </a:spcAft>
              <a:buSzPts val="1200"/>
              <a:buChar char="○"/>
              <a:defRPr sz="1200"/>
            </a:lvl8pPr>
            <a:lvl9pPr marL="4114800" lvl="8" indent="-304800">
              <a:spcBef>
                <a:spcPts val="600"/>
              </a:spcBef>
              <a:spcAft>
                <a:spcPts val="600"/>
              </a:spcAft>
              <a:buSzPts val="1200"/>
              <a:buChar char="■"/>
              <a:defRPr sz="1200"/>
            </a:lvl9pPr>
          </a:lstStyle>
          <a:p>
            <a:endParaRPr/>
          </a:p>
        </p:txBody>
      </p:sp>
      <p:sp>
        <p:nvSpPr>
          <p:cNvPr id="40" name="Shape 40"/>
          <p:cNvSpPr txBox="1">
            <a:spLocks noGrp="1"/>
          </p:cNvSpPr>
          <p:nvPr>
            <p:ph type="body" idx="2"/>
          </p:nvPr>
        </p:nvSpPr>
        <p:spPr>
          <a:xfrm>
            <a:off x="4832400" y="1536633"/>
            <a:ext cx="3999900" cy="45552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600"/>
              </a:spcBef>
              <a:spcAft>
                <a:spcPts val="0"/>
              </a:spcAft>
              <a:buSzPts val="1200"/>
              <a:buChar char="○"/>
              <a:defRPr sz="1200"/>
            </a:lvl2pPr>
            <a:lvl3pPr marL="1371600" lvl="2" indent="-304800">
              <a:spcBef>
                <a:spcPts val="600"/>
              </a:spcBef>
              <a:spcAft>
                <a:spcPts val="0"/>
              </a:spcAft>
              <a:buSzPts val="1200"/>
              <a:buChar char="■"/>
              <a:defRPr sz="1200"/>
            </a:lvl3pPr>
            <a:lvl4pPr marL="1828800" lvl="3" indent="-304800">
              <a:spcBef>
                <a:spcPts val="600"/>
              </a:spcBef>
              <a:spcAft>
                <a:spcPts val="0"/>
              </a:spcAft>
              <a:buSzPts val="1200"/>
              <a:buChar char="●"/>
              <a:defRPr sz="1200"/>
            </a:lvl4pPr>
            <a:lvl5pPr marL="2286000" lvl="4" indent="-304800">
              <a:spcBef>
                <a:spcPts val="600"/>
              </a:spcBef>
              <a:spcAft>
                <a:spcPts val="0"/>
              </a:spcAft>
              <a:buSzPts val="1200"/>
              <a:buChar char="○"/>
              <a:defRPr sz="1200"/>
            </a:lvl5pPr>
            <a:lvl6pPr marL="2743200" lvl="5" indent="-304800">
              <a:spcBef>
                <a:spcPts val="600"/>
              </a:spcBef>
              <a:spcAft>
                <a:spcPts val="0"/>
              </a:spcAft>
              <a:buSzPts val="1200"/>
              <a:buChar char="■"/>
              <a:defRPr sz="1200"/>
            </a:lvl6pPr>
            <a:lvl7pPr marL="3200400" lvl="6" indent="-304800">
              <a:spcBef>
                <a:spcPts val="600"/>
              </a:spcBef>
              <a:spcAft>
                <a:spcPts val="0"/>
              </a:spcAft>
              <a:buSzPts val="1200"/>
              <a:buChar char="●"/>
              <a:defRPr sz="1200"/>
            </a:lvl7pPr>
            <a:lvl8pPr marL="3657600" lvl="7" indent="-304800">
              <a:spcBef>
                <a:spcPts val="600"/>
              </a:spcBef>
              <a:spcAft>
                <a:spcPts val="0"/>
              </a:spcAft>
              <a:buSzPts val="1200"/>
              <a:buChar char="○"/>
              <a:defRPr sz="1200"/>
            </a:lvl8pPr>
            <a:lvl9pPr marL="4114800" lvl="8" indent="-304800">
              <a:spcBef>
                <a:spcPts val="600"/>
              </a:spcBef>
              <a:spcAft>
                <a:spcPts val="600"/>
              </a:spcAft>
              <a:buSzPts val="1200"/>
              <a:buChar char="■"/>
              <a:defRPr sz="1200"/>
            </a:lvl9pPr>
          </a:lstStyle>
          <a:p>
            <a:endParaRPr/>
          </a:p>
        </p:txBody>
      </p:sp>
      <p:sp>
        <p:nvSpPr>
          <p:cNvPr id="41" name="Shape 41"/>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GB"/>
              <a:t>‹#›</a:t>
            </a:fld>
            <a:endParaRPr lang="en-GB"/>
          </a:p>
        </p:txBody>
      </p:sp>
      <p:sp>
        <p:nvSpPr>
          <p:cNvPr id="42" name="Shape 42"/>
          <p:cNvSpPr/>
          <p:nvPr/>
        </p:nvSpPr>
        <p:spPr>
          <a:xfrm>
            <a:off x="-11025" y="6347775"/>
            <a:ext cx="9155100" cy="5103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3" name="Shape 43"/>
          <p:cNvSpPr txBox="1"/>
          <p:nvPr/>
        </p:nvSpPr>
        <p:spPr>
          <a:xfrm>
            <a:off x="3343200" y="6431140"/>
            <a:ext cx="2457600" cy="289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a:solidFill>
                  <a:srgbClr val="FFFFFF"/>
                </a:solidFill>
                <a:latin typeface="Georgia" panose="02040502050405020303"/>
                <a:ea typeface="Georgia" panose="02040502050405020303"/>
                <a:cs typeface="Georgia" panose="02040502050405020303"/>
                <a:sym typeface="Georgia" panose="02040502050405020303"/>
              </a:rPr>
              <a:t>Excellence and Service</a:t>
            </a:r>
            <a:endParaRPr>
              <a:solidFill>
                <a:srgbClr val="FFFFFF"/>
              </a:solidFill>
              <a:latin typeface="Georgia" panose="02040502050405020303"/>
              <a:ea typeface="Georgia" panose="02040502050405020303"/>
              <a:cs typeface="Georgia" panose="02040502050405020303"/>
              <a:sym typeface="Georgia" panose="02040502050405020303"/>
            </a:endParaRPr>
          </a:p>
        </p:txBody>
      </p:sp>
      <p:sp>
        <p:nvSpPr>
          <p:cNvPr id="44" name="Shape 44"/>
          <p:cNvSpPr/>
          <p:nvPr/>
        </p:nvSpPr>
        <p:spPr>
          <a:xfrm rot="10800000">
            <a:off x="6945800" y="275"/>
            <a:ext cx="2207100" cy="6147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5" name="Shape 45"/>
          <p:cNvSpPr/>
          <p:nvPr/>
        </p:nvSpPr>
        <p:spPr>
          <a:xfrm rot="10800000">
            <a:off x="-2200" y="-25"/>
            <a:ext cx="9155100" cy="3648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6" name="Shape 46"/>
          <p:cNvSpPr txBox="1"/>
          <p:nvPr/>
        </p:nvSpPr>
        <p:spPr>
          <a:xfrm>
            <a:off x="6945800" y="248094"/>
            <a:ext cx="2207100" cy="2313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GB">
                <a:solidFill>
                  <a:srgbClr val="FFFFFF"/>
                </a:solidFill>
                <a:latin typeface="Georgia" panose="02040502050405020303"/>
                <a:ea typeface="Georgia" panose="02040502050405020303"/>
                <a:cs typeface="Georgia" panose="02040502050405020303"/>
                <a:sym typeface="Georgia" panose="02040502050405020303"/>
              </a:rPr>
              <a:t>CHRIST</a:t>
            </a:r>
            <a:br>
              <a:rPr lang="en-GB">
                <a:solidFill>
                  <a:srgbClr val="FFFFFF"/>
                </a:solidFill>
                <a:latin typeface="Georgia" panose="02040502050405020303"/>
                <a:ea typeface="Georgia" panose="02040502050405020303"/>
                <a:cs typeface="Georgia" panose="02040502050405020303"/>
                <a:sym typeface="Georgia" panose="02040502050405020303"/>
              </a:rPr>
            </a:br>
            <a:r>
              <a:rPr lang="en-GB" sz="1200">
                <a:solidFill>
                  <a:srgbClr val="FFFFFF"/>
                </a:solidFill>
                <a:latin typeface="Georgia" panose="02040502050405020303"/>
                <a:ea typeface="Georgia" panose="02040502050405020303"/>
                <a:cs typeface="Georgia" panose="02040502050405020303"/>
                <a:sym typeface="Georgia" panose="02040502050405020303"/>
              </a:rPr>
              <a:t>Deemed to be University</a:t>
            </a:r>
            <a:endParaRPr sz="1200">
              <a:solidFill>
                <a:srgbClr val="FFFFFF"/>
              </a:solidFill>
              <a:latin typeface="Georgia" panose="02040502050405020303"/>
              <a:ea typeface="Georgia" panose="02040502050405020303"/>
              <a:cs typeface="Georgia" panose="02040502050405020303"/>
              <a:sym typeface="Georgia" panose="02040502050405020303"/>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7"/>
        <p:cNvGrpSpPr/>
        <p:nvPr/>
      </p:nvGrpSpPr>
      <p:grpSpPr>
        <a:xfrm>
          <a:off x="0" y="0"/>
          <a:ext cx="0" cy="0"/>
          <a:chOff x="0" y="0"/>
          <a:chExt cx="0" cy="0"/>
        </a:xfrm>
      </p:grpSpPr>
      <p:sp>
        <p:nvSpPr>
          <p:cNvPr id="48" name="Shape 48"/>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9" name="Shape 49"/>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GB"/>
              <a:t>‹#›</a:t>
            </a:fld>
            <a:endParaRPr lang="en-GB"/>
          </a:p>
        </p:txBody>
      </p:sp>
      <p:sp>
        <p:nvSpPr>
          <p:cNvPr id="50" name="Shape 50"/>
          <p:cNvSpPr/>
          <p:nvPr/>
        </p:nvSpPr>
        <p:spPr>
          <a:xfrm>
            <a:off x="-11025" y="6347775"/>
            <a:ext cx="9155100" cy="5103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1" name="Shape 51"/>
          <p:cNvSpPr txBox="1"/>
          <p:nvPr/>
        </p:nvSpPr>
        <p:spPr>
          <a:xfrm>
            <a:off x="3343200" y="6431140"/>
            <a:ext cx="2457600" cy="289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a:solidFill>
                  <a:srgbClr val="FFFFFF"/>
                </a:solidFill>
                <a:latin typeface="Georgia" panose="02040502050405020303"/>
                <a:ea typeface="Georgia" panose="02040502050405020303"/>
                <a:cs typeface="Georgia" panose="02040502050405020303"/>
                <a:sym typeface="Georgia" panose="02040502050405020303"/>
              </a:rPr>
              <a:t>Excellence and Service</a:t>
            </a:r>
            <a:endParaRPr>
              <a:solidFill>
                <a:srgbClr val="FFFFFF"/>
              </a:solidFill>
              <a:latin typeface="Georgia" panose="02040502050405020303"/>
              <a:ea typeface="Georgia" panose="02040502050405020303"/>
              <a:cs typeface="Georgia" panose="02040502050405020303"/>
              <a:sym typeface="Georgia" panose="02040502050405020303"/>
            </a:endParaRPr>
          </a:p>
        </p:txBody>
      </p:sp>
      <p:sp>
        <p:nvSpPr>
          <p:cNvPr id="52" name="Shape 52"/>
          <p:cNvSpPr/>
          <p:nvPr/>
        </p:nvSpPr>
        <p:spPr>
          <a:xfrm rot="10800000">
            <a:off x="6945800" y="275"/>
            <a:ext cx="2207100" cy="6147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3" name="Shape 53"/>
          <p:cNvSpPr/>
          <p:nvPr/>
        </p:nvSpPr>
        <p:spPr>
          <a:xfrm rot="10800000">
            <a:off x="-2200" y="-25"/>
            <a:ext cx="9155100" cy="3648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4" name="Shape 54"/>
          <p:cNvSpPr txBox="1"/>
          <p:nvPr/>
        </p:nvSpPr>
        <p:spPr>
          <a:xfrm>
            <a:off x="6945800" y="248094"/>
            <a:ext cx="2207100" cy="2313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GB">
                <a:solidFill>
                  <a:srgbClr val="FFFFFF"/>
                </a:solidFill>
                <a:latin typeface="Georgia" panose="02040502050405020303"/>
                <a:ea typeface="Georgia" panose="02040502050405020303"/>
                <a:cs typeface="Georgia" panose="02040502050405020303"/>
                <a:sym typeface="Georgia" panose="02040502050405020303"/>
              </a:rPr>
              <a:t>CHRIST</a:t>
            </a:r>
            <a:br>
              <a:rPr lang="en-GB">
                <a:solidFill>
                  <a:srgbClr val="FFFFFF"/>
                </a:solidFill>
                <a:latin typeface="Georgia" panose="02040502050405020303"/>
                <a:ea typeface="Georgia" panose="02040502050405020303"/>
                <a:cs typeface="Georgia" panose="02040502050405020303"/>
                <a:sym typeface="Georgia" panose="02040502050405020303"/>
              </a:rPr>
            </a:br>
            <a:r>
              <a:rPr lang="en-GB" sz="1200">
                <a:solidFill>
                  <a:srgbClr val="FFFFFF"/>
                </a:solidFill>
                <a:latin typeface="Georgia" panose="02040502050405020303"/>
                <a:ea typeface="Georgia" panose="02040502050405020303"/>
                <a:cs typeface="Georgia" panose="02040502050405020303"/>
                <a:sym typeface="Georgia" panose="02040502050405020303"/>
              </a:rPr>
              <a:t>Deemed to be University</a:t>
            </a:r>
            <a:endParaRPr sz="1200">
              <a:solidFill>
                <a:srgbClr val="FFFFFF"/>
              </a:solidFill>
              <a:latin typeface="Georgia" panose="02040502050405020303"/>
              <a:ea typeface="Georgia" panose="02040502050405020303"/>
              <a:cs typeface="Georgia" panose="02040502050405020303"/>
              <a:sym typeface="Georgia" panose="02040502050405020303"/>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55"/>
        <p:cNvGrpSpPr/>
        <p:nvPr/>
      </p:nvGrpSpPr>
      <p:grpSpPr>
        <a:xfrm>
          <a:off x="0" y="0"/>
          <a:ext cx="0" cy="0"/>
          <a:chOff x="0" y="0"/>
          <a:chExt cx="0" cy="0"/>
        </a:xfrm>
      </p:grpSpPr>
      <p:sp>
        <p:nvSpPr>
          <p:cNvPr id="56" name="Shape 56"/>
          <p:cNvSpPr txBox="1">
            <a:spLocks noGrp="1"/>
          </p:cNvSpPr>
          <p:nvPr>
            <p:ph type="title"/>
          </p:nvPr>
        </p:nvSpPr>
        <p:spPr>
          <a:xfrm>
            <a:off x="311700" y="740800"/>
            <a:ext cx="2808000" cy="1007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57" name="Shape 57"/>
          <p:cNvSpPr txBox="1">
            <a:spLocks noGrp="1"/>
          </p:cNvSpPr>
          <p:nvPr>
            <p:ph type="body" idx="1"/>
          </p:nvPr>
        </p:nvSpPr>
        <p:spPr>
          <a:xfrm>
            <a:off x="311700" y="1852800"/>
            <a:ext cx="2808000" cy="42393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600"/>
              </a:spcBef>
              <a:spcAft>
                <a:spcPts val="0"/>
              </a:spcAft>
              <a:buSzPts val="1200"/>
              <a:buChar char="○"/>
              <a:defRPr sz="1200"/>
            </a:lvl2pPr>
            <a:lvl3pPr marL="1371600" lvl="2" indent="-304800">
              <a:spcBef>
                <a:spcPts val="600"/>
              </a:spcBef>
              <a:spcAft>
                <a:spcPts val="0"/>
              </a:spcAft>
              <a:buSzPts val="1200"/>
              <a:buChar char="■"/>
              <a:defRPr sz="1200"/>
            </a:lvl3pPr>
            <a:lvl4pPr marL="1828800" lvl="3" indent="-304800">
              <a:spcBef>
                <a:spcPts val="600"/>
              </a:spcBef>
              <a:spcAft>
                <a:spcPts val="0"/>
              </a:spcAft>
              <a:buSzPts val="1200"/>
              <a:buChar char="●"/>
              <a:defRPr sz="1200"/>
            </a:lvl4pPr>
            <a:lvl5pPr marL="2286000" lvl="4" indent="-304800">
              <a:spcBef>
                <a:spcPts val="600"/>
              </a:spcBef>
              <a:spcAft>
                <a:spcPts val="0"/>
              </a:spcAft>
              <a:buSzPts val="1200"/>
              <a:buChar char="○"/>
              <a:defRPr sz="1200"/>
            </a:lvl5pPr>
            <a:lvl6pPr marL="2743200" lvl="5" indent="-304800">
              <a:spcBef>
                <a:spcPts val="600"/>
              </a:spcBef>
              <a:spcAft>
                <a:spcPts val="0"/>
              </a:spcAft>
              <a:buSzPts val="1200"/>
              <a:buChar char="■"/>
              <a:defRPr sz="1200"/>
            </a:lvl6pPr>
            <a:lvl7pPr marL="3200400" lvl="6" indent="-304800">
              <a:spcBef>
                <a:spcPts val="600"/>
              </a:spcBef>
              <a:spcAft>
                <a:spcPts val="0"/>
              </a:spcAft>
              <a:buSzPts val="1200"/>
              <a:buChar char="●"/>
              <a:defRPr sz="1200"/>
            </a:lvl7pPr>
            <a:lvl8pPr marL="3657600" lvl="7" indent="-304800">
              <a:spcBef>
                <a:spcPts val="600"/>
              </a:spcBef>
              <a:spcAft>
                <a:spcPts val="0"/>
              </a:spcAft>
              <a:buSzPts val="1200"/>
              <a:buChar char="○"/>
              <a:defRPr sz="1200"/>
            </a:lvl8pPr>
            <a:lvl9pPr marL="4114800" lvl="8" indent="-304800">
              <a:spcBef>
                <a:spcPts val="600"/>
              </a:spcBef>
              <a:spcAft>
                <a:spcPts val="600"/>
              </a:spcAft>
              <a:buSzPts val="1200"/>
              <a:buChar char="■"/>
              <a:defRPr sz="1200"/>
            </a:lvl9pPr>
          </a:lstStyle>
          <a:p>
            <a:endParaRPr/>
          </a:p>
        </p:txBody>
      </p:sp>
      <p:sp>
        <p:nvSpPr>
          <p:cNvPr id="58" name="Shape 58"/>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GB"/>
              <a:t>‹#›</a:t>
            </a:fld>
            <a:endParaRPr lang="en-GB"/>
          </a:p>
        </p:txBody>
      </p:sp>
      <p:sp>
        <p:nvSpPr>
          <p:cNvPr id="59" name="Shape 59"/>
          <p:cNvSpPr/>
          <p:nvPr/>
        </p:nvSpPr>
        <p:spPr>
          <a:xfrm>
            <a:off x="-11025" y="6347775"/>
            <a:ext cx="9155100" cy="5103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0" name="Shape 60"/>
          <p:cNvSpPr txBox="1"/>
          <p:nvPr/>
        </p:nvSpPr>
        <p:spPr>
          <a:xfrm>
            <a:off x="3343200" y="6431140"/>
            <a:ext cx="2457600" cy="289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a:solidFill>
                  <a:srgbClr val="FFFFFF"/>
                </a:solidFill>
                <a:latin typeface="Georgia" panose="02040502050405020303"/>
                <a:ea typeface="Georgia" panose="02040502050405020303"/>
                <a:cs typeface="Georgia" panose="02040502050405020303"/>
                <a:sym typeface="Georgia" panose="02040502050405020303"/>
              </a:rPr>
              <a:t>Excellence and Service</a:t>
            </a:r>
            <a:endParaRPr>
              <a:solidFill>
                <a:srgbClr val="FFFFFF"/>
              </a:solidFill>
              <a:latin typeface="Georgia" panose="02040502050405020303"/>
              <a:ea typeface="Georgia" panose="02040502050405020303"/>
              <a:cs typeface="Georgia" panose="02040502050405020303"/>
              <a:sym typeface="Georgia" panose="02040502050405020303"/>
            </a:endParaRPr>
          </a:p>
        </p:txBody>
      </p:sp>
      <p:sp>
        <p:nvSpPr>
          <p:cNvPr id="61" name="Shape 61"/>
          <p:cNvSpPr/>
          <p:nvPr/>
        </p:nvSpPr>
        <p:spPr>
          <a:xfrm rot="10800000">
            <a:off x="6945800" y="275"/>
            <a:ext cx="2207100" cy="6147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2" name="Shape 62"/>
          <p:cNvSpPr/>
          <p:nvPr/>
        </p:nvSpPr>
        <p:spPr>
          <a:xfrm rot="10800000">
            <a:off x="-2200" y="-25"/>
            <a:ext cx="9155100" cy="3648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3" name="Shape 63"/>
          <p:cNvSpPr txBox="1"/>
          <p:nvPr/>
        </p:nvSpPr>
        <p:spPr>
          <a:xfrm>
            <a:off x="6945800" y="248094"/>
            <a:ext cx="2207100" cy="2313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GB">
                <a:solidFill>
                  <a:srgbClr val="FFFFFF"/>
                </a:solidFill>
                <a:latin typeface="Georgia" panose="02040502050405020303"/>
                <a:ea typeface="Georgia" panose="02040502050405020303"/>
                <a:cs typeface="Georgia" panose="02040502050405020303"/>
                <a:sym typeface="Georgia" panose="02040502050405020303"/>
              </a:rPr>
              <a:t>CHRIST</a:t>
            </a:r>
            <a:br>
              <a:rPr lang="en-GB">
                <a:solidFill>
                  <a:srgbClr val="FFFFFF"/>
                </a:solidFill>
                <a:latin typeface="Georgia" panose="02040502050405020303"/>
                <a:ea typeface="Georgia" panose="02040502050405020303"/>
                <a:cs typeface="Georgia" panose="02040502050405020303"/>
                <a:sym typeface="Georgia" panose="02040502050405020303"/>
              </a:rPr>
            </a:br>
            <a:r>
              <a:rPr lang="en-GB" sz="1200">
                <a:solidFill>
                  <a:srgbClr val="FFFFFF"/>
                </a:solidFill>
                <a:latin typeface="Georgia" panose="02040502050405020303"/>
                <a:ea typeface="Georgia" panose="02040502050405020303"/>
                <a:cs typeface="Georgia" panose="02040502050405020303"/>
                <a:sym typeface="Georgia" panose="02040502050405020303"/>
              </a:rPr>
              <a:t>Deemed to be University</a:t>
            </a:r>
            <a:endParaRPr sz="1200">
              <a:solidFill>
                <a:srgbClr val="FFFFFF"/>
              </a:solidFill>
              <a:latin typeface="Georgia" panose="02040502050405020303"/>
              <a:ea typeface="Georgia" panose="02040502050405020303"/>
              <a:cs typeface="Georgia" panose="02040502050405020303"/>
              <a:sym typeface="Georgia" panose="02040502050405020303"/>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4"/>
        <p:cNvGrpSpPr/>
        <p:nvPr/>
      </p:nvGrpSpPr>
      <p:grpSpPr>
        <a:xfrm>
          <a:off x="0" y="0"/>
          <a:ext cx="0" cy="0"/>
          <a:chOff x="0" y="0"/>
          <a:chExt cx="0" cy="0"/>
        </a:xfrm>
      </p:grpSpPr>
      <p:sp>
        <p:nvSpPr>
          <p:cNvPr id="65" name="Shape 65"/>
          <p:cNvSpPr txBox="1">
            <a:spLocks noGrp="1"/>
          </p:cNvSpPr>
          <p:nvPr>
            <p:ph type="title"/>
          </p:nvPr>
        </p:nvSpPr>
        <p:spPr>
          <a:xfrm>
            <a:off x="490250" y="600200"/>
            <a:ext cx="6367800" cy="5454300"/>
          </a:xfrm>
          <a:prstGeom prst="rect">
            <a:avLst/>
          </a:prstGeom>
        </p:spPr>
        <p:txBody>
          <a:bodyPr spcFirstLastPara="1" wrap="square" lIns="91425" tIns="91425" rIns="91425" bIns="91425" anchor="ctr" anchorCtr="0"/>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66" name="Shape 66"/>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GB"/>
              <a:t>‹#›</a:t>
            </a:fld>
            <a:endParaRPr lang="en-GB"/>
          </a:p>
        </p:txBody>
      </p:sp>
      <p:sp>
        <p:nvSpPr>
          <p:cNvPr id="67" name="Shape 67"/>
          <p:cNvSpPr/>
          <p:nvPr/>
        </p:nvSpPr>
        <p:spPr>
          <a:xfrm>
            <a:off x="-11025" y="6347775"/>
            <a:ext cx="9155100" cy="5103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8" name="Shape 68"/>
          <p:cNvSpPr txBox="1"/>
          <p:nvPr/>
        </p:nvSpPr>
        <p:spPr>
          <a:xfrm>
            <a:off x="3343200" y="6431140"/>
            <a:ext cx="2457600" cy="289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a:solidFill>
                  <a:srgbClr val="FFFFFF"/>
                </a:solidFill>
                <a:latin typeface="Georgia" panose="02040502050405020303"/>
                <a:ea typeface="Georgia" panose="02040502050405020303"/>
                <a:cs typeface="Georgia" panose="02040502050405020303"/>
                <a:sym typeface="Georgia" panose="02040502050405020303"/>
              </a:rPr>
              <a:t>Excellence and Service</a:t>
            </a:r>
            <a:endParaRPr>
              <a:solidFill>
                <a:srgbClr val="FFFFFF"/>
              </a:solidFill>
              <a:latin typeface="Georgia" panose="02040502050405020303"/>
              <a:ea typeface="Georgia" panose="02040502050405020303"/>
              <a:cs typeface="Georgia" panose="02040502050405020303"/>
              <a:sym typeface="Georgia" panose="02040502050405020303"/>
            </a:endParaRPr>
          </a:p>
        </p:txBody>
      </p:sp>
      <p:sp>
        <p:nvSpPr>
          <p:cNvPr id="69" name="Shape 69"/>
          <p:cNvSpPr/>
          <p:nvPr/>
        </p:nvSpPr>
        <p:spPr>
          <a:xfrm rot="10800000">
            <a:off x="6945800" y="275"/>
            <a:ext cx="2207100" cy="6147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0" name="Shape 70"/>
          <p:cNvSpPr/>
          <p:nvPr/>
        </p:nvSpPr>
        <p:spPr>
          <a:xfrm rot="10800000">
            <a:off x="-2200" y="-25"/>
            <a:ext cx="9155100" cy="3648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1" name="Shape 71"/>
          <p:cNvSpPr txBox="1"/>
          <p:nvPr/>
        </p:nvSpPr>
        <p:spPr>
          <a:xfrm>
            <a:off x="6945800" y="248094"/>
            <a:ext cx="2207100" cy="2313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GB">
                <a:solidFill>
                  <a:srgbClr val="FFFFFF"/>
                </a:solidFill>
                <a:latin typeface="Georgia" panose="02040502050405020303"/>
                <a:ea typeface="Georgia" panose="02040502050405020303"/>
                <a:cs typeface="Georgia" panose="02040502050405020303"/>
                <a:sym typeface="Georgia" panose="02040502050405020303"/>
              </a:rPr>
              <a:t>CHRIST</a:t>
            </a:r>
            <a:br>
              <a:rPr lang="en-GB">
                <a:solidFill>
                  <a:srgbClr val="FFFFFF"/>
                </a:solidFill>
                <a:latin typeface="Georgia" panose="02040502050405020303"/>
                <a:ea typeface="Georgia" panose="02040502050405020303"/>
                <a:cs typeface="Georgia" panose="02040502050405020303"/>
                <a:sym typeface="Georgia" panose="02040502050405020303"/>
              </a:rPr>
            </a:br>
            <a:r>
              <a:rPr lang="en-GB" sz="1200">
                <a:solidFill>
                  <a:srgbClr val="FFFFFF"/>
                </a:solidFill>
                <a:latin typeface="Georgia" panose="02040502050405020303"/>
                <a:ea typeface="Georgia" panose="02040502050405020303"/>
                <a:cs typeface="Georgia" panose="02040502050405020303"/>
                <a:sym typeface="Georgia" panose="02040502050405020303"/>
              </a:rPr>
              <a:t>Deemed to be University</a:t>
            </a:r>
            <a:endParaRPr sz="1200">
              <a:solidFill>
                <a:srgbClr val="FFFFFF"/>
              </a:solidFill>
              <a:latin typeface="Georgia" panose="02040502050405020303"/>
              <a:ea typeface="Georgia" panose="02040502050405020303"/>
              <a:cs typeface="Georgia" panose="02040502050405020303"/>
              <a:sym typeface="Georgia" panose="02040502050405020303"/>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72"/>
        <p:cNvGrpSpPr/>
        <p:nvPr/>
      </p:nvGrpSpPr>
      <p:grpSpPr>
        <a:xfrm>
          <a:off x="0" y="0"/>
          <a:ext cx="0" cy="0"/>
          <a:chOff x="0" y="0"/>
          <a:chExt cx="0" cy="0"/>
        </a:xfrm>
      </p:grpSpPr>
      <p:sp>
        <p:nvSpPr>
          <p:cNvPr id="73" name="Shape 73"/>
          <p:cNvSpPr/>
          <p:nvPr/>
        </p:nvSpPr>
        <p:spPr>
          <a:xfrm>
            <a:off x="4572000" y="-167"/>
            <a:ext cx="4572000" cy="6858000"/>
          </a:xfrm>
          <a:prstGeom prst="rect">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4" name="Shape 74"/>
          <p:cNvSpPr txBox="1">
            <a:spLocks noGrp="1"/>
          </p:cNvSpPr>
          <p:nvPr>
            <p:ph type="title"/>
          </p:nvPr>
        </p:nvSpPr>
        <p:spPr>
          <a:xfrm>
            <a:off x="265500" y="1644233"/>
            <a:ext cx="4045200" cy="1976400"/>
          </a:xfrm>
          <a:prstGeom prst="rect">
            <a:avLst/>
          </a:prstGeom>
        </p:spPr>
        <p:txBody>
          <a:bodyPr spcFirstLastPara="1" wrap="square" lIns="91425" tIns="91425" rIns="91425" bIns="91425" anchor="b" anchorCtr="0"/>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75" name="Shape 75"/>
          <p:cNvSpPr txBox="1">
            <a:spLocks noGrp="1"/>
          </p:cNvSpPr>
          <p:nvPr>
            <p:ph type="subTitle" idx="1"/>
          </p:nvPr>
        </p:nvSpPr>
        <p:spPr>
          <a:xfrm>
            <a:off x="265500" y="3737433"/>
            <a:ext cx="4045200" cy="16467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76" name="Shape 76"/>
          <p:cNvSpPr txBox="1">
            <a:spLocks noGrp="1"/>
          </p:cNvSpPr>
          <p:nvPr>
            <p:ph type="body" idx="2"/>
          </p:nvPr>
        </p:nvSpPr>
        <p:spPr>
          <a:xfrm>
            <a:off x="4939500" y="965433"/>
            <a:ext cx="3837000" cy="4926900"/>
          </a:xfrm>
          <a:prstGeom prst="rect">
            <a:avLst/>
          </a:prstGeom>
        </p:spPr>
        <p:txBody>
          <a:bodyPr spcFirstLastPara="1" wrap="square" lIns="91425" tIns="91425" rIns="91425" bIns="91425" anchor="ctr" anchorCtr="0"/>
          <a:lstStyle>
            <a:lvl1pPr marL="457200" lvl="0" indent="-368300">
              <a:spcBef>
                <a:spcPts val="0"/>
              </a:spcBef>
              <a:spcAft>
                <a:spcPts val="0"/>
              </a:spcAft>
              <a:buSzPts val="2200"/>
              <a:buChar char="●"/>
              <a:defRPr/>
            </a:lvl1pPr>
            <a:lvl2pPr marL="914400" lvl="1" indent="-342900">
              <a:spcBef>
                <a:spcPts val="600"/>
              </a:spcBef>
              <a:spcAft>
                <a:spcPts val="0"/>
              </a:spcAft>
              <a:buSzPts val="1800"/>
              <a:buChar char="○"/>
              <a:defRPr/>
            </a:lvl2pPr>
            <a:lvl3pPr marL="1371600" lvl="2" indent="-342900">
              <a:spcBef>
                <a:spcPts val="600"/>
              </a:spcBef>
              <a:spcAft>
                <a:spcPts val="0"/>
              </a:spcAft>
              <a:buSzPts val="1800"/>
              <a:buChar char="■"/>
              <a:defRPr/>
            </a:lvl3pPr>
            <a:lvl4pPr marL="1828800" lvl="3" indent="-342900">
              <a:spcBef>
                <a:spcPts val="600"/>
              </a:spcBef>
              <a:spcAft>
                <a:spcPts val="0"/>
              </a:spcAft>
              <a:buSzPts val="1800"/>
              <a:buChar char="●"/>
              <a:defRPr/>
            </a:lvl4pPr>
            <a:lvl5pPr marL="2286000" lvl="4" indent="-342900">
              <a:spcBef>
                <a:spcPts val="600"/>
              </a:spcBef>
              <a:spcAft>
                <a:spcPts val="0"/>
              </a:spcAft>
              <a:buSzPts val="1800"/>
              <a:buChar char="○"/>
              <a:defRPr/>
            </a:lvl5pPr>
            <a:lvl6pPr marL="2743200" lvl="5" indent="-342900">
              <a:spcBef>
                <a:spcPts val="600"/>
              </a:spcBef>
              <a:spcAft>
                <a:spcPts val="0"/>
              </a:spcAft>
              <a:buSzPts val="1800"/>
              <a:buChar char="■"/>
              <a:defRPr/>
            </a:lvl6pPr>
            <a:lvl7pPr marL="3200400" lvl="6" indent="-342900">
              <a:spcBef>
                <a:spcPts val="600"/>
              </a:spcBef>
              <a:spcAft>
                <a:spcPts val="0"/>
              </a:spcAft>
              <a:buSzPts val="1800"/>
              <a:buChar char="●"/>
              <a:defRPr/>
            </a:lvl7pPr>
            <a:lvl8pPr marL="3657600" lvl="7" indent="-342900">
              <a:spcBef>
                <a:spcPts val="600"/>
              </a:spcBef>
              <a:spcAft>
                <a:spcPts val="0"/>
              </a:spcAft>
              <a:buSzPts val="1800"/>
              <a:buChar char="○"/>
              <a:defRPr/>
            </a:lvl8pPr>
            <a:lvl9pPr marL="4114800" lvl="8" indent="-342900">
              <a:spcBef>
                <a:spcPts val="600"/>
              </a:spcBef>
              <a:spcAft>
                <a:spcPts val="600"/>
              </a:spcAft>
              <a:buSzPts val="1800"/>
              <a:buChar char="■"/>
              <a:defRPr/>
            </a:lvl9pPr>
          </a:lstStyle>
          <a:p>
            <a:endParaRPr/>
          </a:p>
        </p:txBody>
      </p:sp>
      <p:sp>
        <p:nvSpPr>
          <p:cNvPr id="77" name="Shape 77"/>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GB"/>
              <a:t>‹#›</a:t>
            </a:fld>
            <a:endParaRPr lang="en-GB"/>
          </a:p>
        </p:txBody>
      </p:sp>
      <p:sp>
        <p:nvSpPr>
          <p:cNvPr id="78" name="Shape 78"/>
          <p:cNvSpPr/>
          <p:nvPr/>
        </p:nvSpPr>
        <p:spPr>
          <a:xfrm>
            <a:off x="-11025" y="6347775"/>
            <a:ext cx="9155100" cy="5103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9" name="Shape 79"/>
          <p:cNvSpPr txBox="1"/>
          <p:nvPr/>
        </p:nvSpPr>
        <p:spPr>
          <a:xfrm>
            <a:off x="3343200" y="6431140"/>
            <a:ext cx="2457600" cy="289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a:solidFill>
                  <a:srgbClr val="FFFFFF"/>
                </a:solidFill>
                <a:latin typeface="Georgia" panose="02040502050405020303"/>
                <a:ea typeface="Georgia" panose="02040502050405020303"/>
                <a:cs typeface="Georgia" panose="02040502050405020303"/>
                <a:sym typeface="Georgia" panose="02040502050405020303"/>
              </a:rPr>
              <a:t>Excellence and Service</a:t>
            </a:r>
            <a:endParaRPr>
              <a:solidFill>
                <a:srgbClr val="FFFFFF"/>
              </a:solidFill>
              <a:latin typeface="Georgia" panose="02040502050405020303"/>
              <a:ea typeface="Georgia" panose="02040502050405020303"/>
              <a:cs typeface="Georgia" panose="02040502050405020303"/>
              <a:sym typeface="Georgia" panose="02040502050405020303"/>
            </a:endParaRPr>
          </a:p>
        </p:txBody>
      </p:sp>
      <p:sp>
        <p:nvSpPr>
          <p:cNvPr id="80" name="Shape 80"/>
          <p:cNvSpPr/>
          <p:nvPr/>
        </p:nvSpPr>
        <p:spPr>
          <a:xfrm rot="10800000">
            <a:off x="6945800" y="275"/>
            <a:ext cx="2207100" cy="6147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1" name="Shape 81"/>
          <p:cNvSpPr/>
          <p:nvPr/>
        </p:nvSpPr>
        <p:spPr>
          <a:xfrm rot="10800000">
            <a:off x="-2200" y="-25"/>
            <a:ext cx="9155100" cy="3648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2" name="Shape 82"/>
          <p:cNvSpPr txBox="1"/>
          <p:nvPr/>
        </p:nvSpPr>
        <p:spPr>
          <a:xfrm>
            <a:off x="6945800" y="248094"/>
            <a:ext cx="2207100" cy="2313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GB">
                <a:solidFill>
                  <a:srgbClr val="FFFFFF"/>
                </a:solidFill>
                <a:latin typeface="Georgia" panose="02040502050405020303"/>
                <a:ea typeface="Georgia" panose="02040502050405020303"/>
                <a:cs typeface="Georgia" panose="02040502050405020303"/>
                <a:sym typeface="Georgia" panose="02040502050405020303"/>
              </a:rPr>
              <a:t>CHRIST</a:t>
            </a:r>
            <a:br>
              <a:rPr lang="en-GB">
                <a:solidFill>
                  <a:srgbClr val="FFFFFF"/>
                </a:solidFill>
                <a:latin typeface="Georgia" panose="02040502050405020303"/>
                <a:ea typeface="Georgia" panose="02040502050405020303"/>
                <a:cs typeface="Georgia" panose="02040502050405020303"/>
                <a:sym typeface="Georgia" panose="02040502050405020303"/>
              </a:rPr>
            </a:br>
            <a:r>
              <a:rPr lang="en-GB" sz="1200">
                <a:solidFill>
                  <a:srgbClr val="FFFFFF"/>
                </a:solidFill>
                <a:latin typeface="Georgia" panose="02040502050405020303"/>
                <a:ea typeface="Georgia" panose="02040502050405020303"/>
                <a:cs typeface="Georgia" panose="02040502050405020303"/>
                <a:sym typeface="Georgia" panose="02040502050405020303"/>
              </a:rPr>
              <a:t>Deemed to be University</a:t>
            </a:r>
            <a:endParaRPr sz="1200">
              <a:solidFill>
                <a:srgbClr val="FFFFFF"/>
              </a:solidFill>
              <a:latin typeface="Georgia" panose="02040502050405020303"/>
              <a:ea typeface="Georgia" panose="02040502050405020303"/>
              <a:cs typeface="Georgia" panose="02040502050405020303"/>
              <a:sym typeface="Georgia" panose="02040502050405020303"/>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83"/>
        <p:cNvGrpSpPr/>
        <p:nvPr/>
      </p:nvGrpSpPr>
      <p:grpSpPr>
        <a:xfrm>
          <a:off x="0" y="0"/>
          <a:ext cx="0" cy="0"/>
          <a:chOff x="0" y="0"/>
          <a:chExt cx="0" cy="0"/>
        </a:xfrm>
      </p:grpSpPr>
      <p:sp>
        <p:nvSpPr>
          <p:cNvPr id="84" name="Shape 84"/>
          <p:cNvSpPr txBox="1">
            <a:spLocks noGrp="1"/>
          </p:cNvSpPr>
          <p:nvPr>
            <p:ph type="body" idx="1"/>
          </p:nvPr>
        </p:nvSpPr>
        <p:spPr>
          <a:xfrm>
            <a:off x="311700" y="5640767"/>
            <a:ext cx="5998800" cy="8067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2200"/>
              <a:buNone/>
              <a:defRPr/>
            </a:lvl1pPr>
          </a:lstStyle>
          <a:p>
            <a:endParaRPr/>
          </a:p>
        </p:txBody>
      </p:sp>
      <p:sp>
        <p:nvSpPr>
          <p:cNvPr id="85" name="Shape 85"/>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GB"/>
              <a:t>‹#›</a:t>
            </a:fld>
            <a:endParaRPr lang="en-GB"/>
          </a:p>
        </p:txBody>
      </p:sp>
      <p:sp>
        <p:nvSpPr>
          <p:cNvPr id="86" name="Shape 86"/>
          <p:cNvSpPr/>
          <p:nvPr/>
        </p:nvSpPr>
        <p:spPr>
          <a:xfrm>
            <a:off x="-11025" y="6347775"/>
            <a:ext cx="9155100" cy="5103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7" name="Shape 87"/>
          <p:cNvSpPr txBox="1"/>
          <p:nvPr/>
        </p:nvSpPr>
        <p:spPr>
          <a:xfrm>
            <a:off x="3343200" y="6431140"/>
            <a:ext cx="2457600" cy="289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a:solidFill>
                  <a:srgbClr val="FFFFFF"/>
                </a:solidFill>
                <a:latin typeface="Georgia" panose="02040502050405020303"/>
                <a:ea typeface="Georgia" panose="02040502050405020303"/>
                <a:cs typeface="Georgia" panose="02040502050405020303"/>
                <a:sym typeface="Georgia" panose="02040502050405020303"/>
              </a:rPr>
              <a:t>Excellence and Service</a:t>
            </a:r>
            <a:endParaRPr>
              <a:solidFill>
                <a:srgbClr val="FFFFFF"/>
              </a:solidFill>
              <a:latin typeface="Georgia" panose="02040502050405020303"/>
              <a:ea typeface="Georgia" panose="02040502050405020303"/>
              <a:cs typeface="Georgia" panose="02040502050405020303"/>
              <a:sym typeface="Georgia" panose="02040502050405020303"/>
            </a:endParaRPr>
          </a:p>
        </p:txBody>
      </p:sp>
      <p:sp>
        <p:nvSpPr>
          <p:cNvPr id="88" name="Shape 88"/>
          <p:cNvSpPr/>
          <p:nvPr/>
        </p:nvSpPr>
        <p:spPr>
          <a:xfrm rot="10800000">
            <a:off x="6945800" y="275"/>
            <a:ext cx="2207100" cy="6147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9" name="Shape 89"/>
          <p:cNvSpPr/>
          <p:nvPr/>
        </p:nvSpPr>
        <p:spPr>
          <a:xfrm rot="10800000">
            <a:off x="-2200" y="-25"/>
            <a:ext cx="9155100" cy="3648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0" name="Shape 90"/>
          <p:cNvSpPr txBox="1"/>
          <p:nvPr/>
        </p:nvSpPr>
        <p:spPr>
          <a:xfrm>
            <a:off x="6945800" y="248094"/>
            <a:ext cx="2207100" cy="2313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GB">
                <a:solidFill>
                  <a:srgbClr val="FFFFFF"/>
                </a:solidFill>
                <a:latin typeface="Georgia" panose="02040502050405020303"/>
                <a:ea typeface="Georgia" panose="02040502050405020303"/>
                <a:cs typeface="Georgia" panose="02040502050405020303"/>
                <a:sym typeface="Georgia" panose="02040502050405020303"/>
              </a:rPr>
              <a:t>CHRIST</a:t>
            </a:r>
            <a:br>
              <a:rPr lang="en-GB">
                <a:solidFill>
                  <a:srgbClr val="FFFFFF"/>
                </a:solidFill>
                <a:latin typeface="Georgia" panose="02040502050405020303"/>
                <a:ea typeface="Georgia" panose="02040502050405020303"/>
                <a:cs typeface="Georgia" panose="02040502050405020303"/>
                <a:sym typeface="Georgia" panose="02040502050405020303"/>
              </a:rPr>
            </a:br>
            <a:r>
              <a:rPr lang="en-GB" sz="1200">
                <a:solidFill>
                  <a:srgbClr val="FFFFFF"/>
                </a:solidFill>
                <a:latin typeface="Georgia" panose="02040502050405020303"/>
                <a:ea typeface="Georgia" panose="02040502050405020303"/>
                <a:cs typeface="Georgia" panose="02040502050405020303"/>
                <a:sym typeface="Georgia" panose="02040502050405020303"/>
              </a:rPr>
              <a:t>Deemed to be University</a:t>
            </a:r>
            <a:endParaRPr sz="1200">
              <a:solidFill>
                <a:srgbClr val="FFFFFF"/>
              </a:solidFill>
              <a:latin typeface="Georgia" panose="02040502050405020303"/>
              <a:ea typeface="Georgia" panose="02040502050405020303"/>
              <a:cs typeface="Georgia" panose="02040502050405020303"/>
              <a:sym typeface="Georgia" panose="02040502050405020303"/>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593367"/>
            <a:ext cx="8520600" cy="763500"/>
          </a:xfrm>
          <a:prstGeom prst="rect">
            <a:avLst/>
          </a:prstGeom>
          <a:noFill/>
          <a:ln>
            <a:noFill/>
          </a:ln>
        </p:spPr>
        <p:txBody>
          <a:bodyPr spcFirstLastPara="1" wrap="square" lIns="91425" tIns="91425" rIns="91425" bIns="91425" anchor="t" anchorCtr="0"/>
          <a:lstStyle>
            <a:lvl1pPr lvl="0">
              <a:spcBef>
                <a:spcPts val="0"/>
              </a:spcBef>
              <a:spcAft>
                <a:spcPts val="0"/>
              </a:spcAft>
              <a:buSzPts val="2800"/>
              <a:buFont typeface="Archivo Narrow" panose="020B0704020202020204"/>
              <a:buNone/>
              <a:defRPr sz="2800" b="1">
                <a:latin typeface="Archivo Narrow" panose="020B0704020202020204"/>
                <a:ea typeface="Archivo Narrow" panose="020B0704020202020204"/>
                <a:cs typeface="Archivo Narrow" panose="020B0704020202020204"/>
                <a:sym typeface="Archivo Narrow" panose="020B0704020202020204"/>
              </a:defRPr>
            </a:lvl1pPr>
            <a:lvl2pPr lvl="1">
              <a:spcBef>
                <a:spcPts val="0"/>
              </a:spcBef>
              <a:spcAft>
                <a:spcPts val="0"/>
              </a:spcAft>
              <a:buSzPts val="2800"/>
              <a:buFont typeface="Archivo Narrow" panose="020B0704020202020204"/>
              <a:buNone/>
              <a:defRPr sz="2800" b="1">
                <a:latin typeface="Archivo Narrow" panose="020B0704020202020204"/>
                <a:ea typeface="Archivo Narrow" panose="020B0704020202020204"/>
                <a:cs typeface="Archivo Narrow" panose="020B0704020202020204"/>
                <a:sym typeface="Archivo Narrow" panose="020B0704020202020204"/>
              </a:defRPr>
            </a:lvl2pPr>
            <a:lvl3pPr lvl="2">
              <a:spcBef>
                <a:spcPts val="0"/>
              </a:spcBef>
              <a:spcAft>
                <a:spcPts val="0"/>
              </a:spcAft>
              <a:buSzPts val="2800"/>
              <a:buFont typeface="Archivo Narrow" panose="020B0704020202020204"/>
              <a:buNone/>
              <a:defRPr sz="2800" b="1">
                <a:latin typeface="Archivo Narrow" panose="020B0704020202020204"/>
                <a:ea typeface="Archivo Narrow" panose="020B0704020202020204"/>
                <a:cs typeface="Archivo Narrow" panose="020B0704020202020204"/>
                <a:sym typeface="Archivo Narrow" panose="020B0704020202020204"/>
              </a:defRPr>
            </a:lvl3pPr>
            <a:lvl4pPr lvl="3">
              <a:spcBef>
                <a:spcPts val="0"/>
              </a:spcBef>
              <a:spcAft>
                <a:spcPts val="0"/>
              </a:spcAft>
              <a:buSzPts val="2800"/>
              <a:buFont typeface="Archivo Narrow" panose="020B0704020202020204"/>
              <a:buNone/>
              <a:defRPr sz="2800" b="1">
                <a:latin typeface="Archivo Narrow" panose="020B0704020202020204"/>
                <a:ea typeface="Archivo Narrow" panose="020B0704020202020204"/>
                <a:cs typeface="Archivo Narrow" panose="020B0704020202020204"/>
                <a:sym typeface="Archivo Narrow" panose="020B0704020202020204"/>
              </a:defRPr>
            </a:lvl4pPr>
            <a:lvl5pPr lvl="4">
              <a:spcBef>
                <a:spcPts val="0"/>
              </a:spcBef>
              <a:spcAft>
                <a:spcPts val="0"/>
              </a:spcAft>
              <a:buSzPts val="2800"/>
              <a:buFont typeface="Archivo Narrow" panose="020B0704020202020204"/>
              <a:buNone/>
              <a:defRPr sz="2800" b="1">
                <a:latin typeface="Archivo Narrow" panose="020B0704020202020204"/>
                <a:ea typeface="Archivo Narrow" panose="020B0704020202020204"/>
                <a:cs typeface="Archivo Narrow" panose="020B0704020202020204"/>
                <a:sym typeface="Archivo Narrow" panose="020B0704020202020204"/>
              </a:defRPr>
            </a:lvl5pPr>
            <a:lvl6pPr lvl="5">
              <a:spcBef>
                <a:spcPts val="0"/>
              </a:spcBef>
              <a:spcAft>
                <a:spcPts val="0"/>
              </a:spcAft>
              <a:buSzPts val="2800"/>
              <a:buFont typeface="Archivo Narrow" panose="020B0704020202020204"/>
              <a:buNone/>
              <a:defRPr sz="2800" b="1">
                <a:latin typeface="Archivo Narrow" panose="020B0704020202020204"/>
                <a:ea typeface="Archivo Narrow" panose="020B0704020202020204"/>
                <a:cs typeface="Archivo Narrow" panose="020B0704020202020204"/>
                <a:sym typeface="Archivo Narrow" panose="020B0704020202020204"/>
              </a:defRPr>
            </a:lvl6pPr>
            <a:lvl7pPr lvl="6">
              <a:spcBef>
                <a:spcPts val="0"/>
              </a:spcBef>
              <a:spcAft>
                <a:spcPts val="0"/>
              </a:spcAft>
              <a:buSzPts val="2800"/>
              <a:buFont typeface="Archivo Narrow" panose="020B0704020202020204"/>
              <a:buNone/>
              <a:defRPr sz="2800" b="1">
                <a:latin typeface="Archivo Narrow" panose="020B0704020202020204"/>
                <a:ea typeface="Archivo Narrow" panose="020B0704020202020204"/>
                <a:cs typeface="Archivo Narrow" panose="020B0704020202020204"/>
                <a:sym typeface="Archivo Narrow" panose="020B0704020202020204"/>
              </a:defRPr>
            </a:lvl7pPr>
            <a:lvl8pPr lvl="7">
              <a:spcBef>
                <a:spcPts val="0"/>
              </a:spcBef>
              <a:spcAft>
                <a:spcPts val="0"/>
              </a:spcAft>
              <a:buSzPts val="2800"/>
              <a:buFont typeface="Archivo Narrow" panose="020B0704020202020204"/>
              <a:buNone/>
              <a:defRPr sz="2800" b="1">
                <a:latin typeface="Archivo Narrow" panose="020B0704020202020204"/>
                <a:ea typeface="Archivo Narrow" panose="020B0704020202020204"/>
                <a:cs typeface="Archivo Narrow" panose="020B0704020202020204"/>
                <a:sym typeface="Archivo Narrow" panose="020B0704020202020204"/>
              </a:defRPr>
            </a:lvl8pPr>
            <a:lvl9pPr lvl="8">
              <a:spcBef>
                <a:spcPts val="0"/>
              </a:spcBef>
              <a:spcAft>
                <a:spcPts val="0"/>
              </a:spcAft>
              <a:buSzPts val="2800"/>
              <a:buFont typeface="Archivo Narrow" panose="020B0704020202020204"/>
              <a:buNone/>
              <a:defRPr sz="2800" b="1">
                <a:latin typeface="Archivo Narrow" panose="020B0704020202020204"/>
                <a:ea typeface="Archivo Narrow" panose="020B0704020202020204"/>
                <a:cs typeface="Archivo Narrow" panose="020B0704020202020204"/>
                <a:sym typeface="Archivo Narrow" panose="020B0704020202020204"/>
              </a:defRPr>
            </a:lvl9pPr>
          </a:lstStyle>
          <a:p>
            <a:endParaRPr/>
          </a:p>
        </p:txBody>
      </p:sp>
      <p:sp>
        <p:nvSpPr>
          <p:cNvPr id="7" name="Shape 7"/>
          <p:cNvSpPr txBox="1">
            <a:spLocks noGrp="1"/>
          </p:cNvSpPr>
          <p:nvPr>
            <p:ph type="body" idx="1"/>
          </p:nvPr>
        </p:nvSpPr>
        <p:spPr>
          <a:xfrm>
            <a:off x="311700" y="1536633"/>
            <a:ext cx="8520600" cy="4555200"/>
          </a:xfrm>
          <a:prstGeom prst="rect">
            <a:avLst/>
          </a:prstGeom>
          <a:noFill/>
          <a:ln>
            <a:noFill/>
          </a:ln>
        </p:spPr>
        <p:txBody>
          <a:bodyPr spcFirstLastPara="1" wrap="square" lIns="91425" tIns="91425" rIns="91425" bIns="91425" anchor="t" anchorCtr="0"/>
          <a:lstStyle>
            <a:lvl1pPr marL="457200" lvl="0" indent="-368300">
              <a:lnSpc>
                <a:spcPct val="100000"/>
              </a:lnSpc>
              <a:spcBef>
                <a:spcPts val="0"/>
              </a:spcBef>
              <a:spcAft>
                <a:spcPts val="0"/>
              </a:spcAft>
              <a:buSzPts val="2200"/>
              <a:buFont typeface="Archivo Narrow" panose="020B0704020202020204"/>
              <a:buChar char="●"/>
              <a:defRPr sz="2200">
                <a:latin typeface="Archivo Narrow" panose="020B0704020202020204"/>
                <a:ea typeface="Archivo Narrow" panose="020B0704020202020204"/>
                <a:cs typeface="Archivo Narrow" panose="020B0704020202020204"/>
                <a:sym typeface="Archivo Narrow" panose="020B0704020202020204"/>
              </a:defRPr>
            </a:lvl1pPr>
            <a:lvl2pPr marL="914400" lvl="1" indent="-342900">
              <a:lnSpc>
                <a:spcPct val="100000"/>
              </a:lnSpc>
              <a:spcBef>
                <a:spcPts val="600"/>
              </a:spcBef>
              <a:spcAft>
                <a:spcPts val="0"/>
              </a:spcAft>
              <a:buSzPts val="1800"/>
              <a:buFont typeface="Archivo Narrow" panose="020B0704020202020204"/>
              <a:buChar char="○"/>
              <a:defRPr sz="1800">
                <a:latin typeface="Archivo Narrow" panose="020B0704020202020204"/>
                <a:ea typeface="Archivo Narrow" panose="020B0704020202020204"/>
                <a:cs typeface="Archivo Narrow" panose="020B0704020202020204"/>
                <a:sym typeface="Archivo Narrow" panose="020B0704020202020204"/>
              </a:defRPr>
            </a:lvl2pPr>
            <a:lvl3pPr marL="1371600" lvl="2" indent="-342900">
              <a:lnSpc>
                <a:spcPct val="100000"/>
              </a:lnSpc>
              <a:spcBef>
                <a:spcPts val="600"/>
              </a:spcBef>
              <a:spcAft>
                <a:spcPts val="0"/>
              </a:spcAft>
              <a:buSzPts val="1800"/>
              <a:buFont typeface="Archivo Narrow" panose="020B0704020202020204"/>
              <a:buChar char="■"/>
              <a:defRPr sz="1800">
                <a:latin typeface="Archivo Narrow" panose="020B0704020202020204"/>
                <a:ea typeface="Archivo Narrow" panose="020B0704020202020204"/>
                <a:cs typeface="Archivo Narrow" panose="020B0704020202020204"/>
                <a:sym typeface="Archivo Narrow" panose="020B0704020202020204"/>
              </a:defRPr>
            </a:lvl3pPr>
            <a:lvl4pPr marL="1828800" lvl="3" indent="-342900">
              <a:lnSpc>
                <a:spcPct val="100000"/>
              </a:lnSpc>
              <a:spcBef>
                <a:spcPts val="600"/>
              </a:spcBef>
              <a:spcAft>
                <a:spcPts val="0"/>
              </a:spcAft>
              <a:buSzPts val="1800"/>
              <a:buFont typeface="Archivo Narrow" panose="020B0704020202020204"/>
              <a:buChar char="●"/>
              <a:defRPr sz="1800">
                <a:latin typeface="Archivo Narrow" panose="020B0704020202020204"/>
                <a:ea typeface="Archivo Narrow" panose="020B0704020202020204"/>
                <a:cs typeface="Archivo Narrow" panose="020B0704020202020204"/>
                <a:sym typeface="Archivo Narrow" panose="020B0704020202020204"/>
              </a:defRPr>
            </a:lvl4pPr>
            <a:lvl5pPr marL="2286000" lvl="4" indent="-342900">
              <a:lnSpc>
                <a:spcPct val="100000"/>
              </a:lnSpc>
              <a:spcBef>
                <a:spcPts val="600"/>
              </a:spcBef>
              <a:spcAft>
                <a:spcPts val="0"/>
              </a:spcAft>
              <a:buSzPts val="1800"/>
              <a:buFont typeface="Archivo Narrow" panose="020B0704020202020204"/>
              <a:buChar char="○"/>
              <a:defRPr sz="1800">
                <a:latin typeface="Archivo Narrow" panose="020B0704020202020204"/>
                <a:ea typeface="Archivo Narrow" panose="020B0704020202020204"/>
                <a:cs typeface="Archivo Narrow" panose="020B0704020202020204"/>
                <a:sym typeface="Archivo Narrow" panose="020B0704020202020204"/>
              </a:defRPr>
            </a:lvl5pPr>
            <a:lvl6pPr marL="2743200" lvl="5" indent="-342900">
              <a:lnSpc>
                <a:spcPct val="100000"/>
              </a:lnSpc>
              <a:spcBef>
                <a:spcPts val="600"/>
              </a:spcBef>
              <a:spcAft>
                <a:spcPts val="0"/>
              </a:spcAft>
              <a:buSzPts val="1800"/>
              <a:buFont typeface="Archivo Narrow" panose="020B0704020202020204"/>
              <a:buChar char="■"/>
              <a:defRPr sz="1800">
                <a:latin typeface="Archivo Narrow" panose="020B0704020202020204"/>
                <a:ea typeface="Archivo Narrow" panose="020B0704020202020204"/>
                <a:cs typeface="Archivo Narrow" panose="020B0704020202020204"/>
                <a:sym typeface="Archivo Narrow" panose="020B0704020202020204"/>
              </a:defRPr>
            </a:lvl6pPr>
            <a:lvl7pPr marL="3200400" lvl="6" indent="-342900">
              <a:lnSpc>
                <a:spcPct val="100000"/>
              </a:lnSpc>
              <a:spcBef>
                <a:spcPts val="600"/>
              </a:spcBef>
              <a:spcAft>
                <a:spcPts val="0"/>
              </a:spcAft>
              <a:buSzPts val="1800"/>
              <a:buFont typeface="Archivo Narrow" panose="020B0704020202020204"/>
              <a:buChar char="●"/>
              <a:defRPr sz="1800">
                <a:latin typeface="Archivo Narrow" panose="020B0704020202020204"/>
                <a:ea typeface="Archivo Narrow" panose="020B0704020202020204"/>
                <a:cs typeface="Archivo Narrow" panose="020B0704020202020204"/>
                <a:sym typeface="Archivo Narrow" panose="020B0704020202020204"/>
              </a:defRPr>
            </a:lvl7pPr>
            <a:lvl8pPr marL="3657600" lvl="7" indent="-342900">
              <a:lnSpc>
                <a:spcPct val="100000"/>
              </a:lnSpc>
              <a:spcBef>
                <a:spcPts val="600"/>
              </a:spcBef>
              <a:spcAft>
                <a:spcPts val="0"/>
              </a:spcAft>
              <a:buSzPts val="1800"/>
              <a:buFont typeface="Archivo Narrow" panose="020B0704020202020204"/>
              <a:buChar char="○"/>
              <a:defRPr sz="1800">
                <a:latin typeface="Archivo Narrow" panose="020B0704020202020204"/>
                <a:ea typeface="Archivo Narrow" panose="020B0704020202020204"/>
                <a:cs typeface="Archivo Narrow" panose="020B0704020202020204"/>
                <a:sym typeface="Archivo Narrow" panose="020B0704020202020204"/>
              </a:defRPr>
            </a:lvl8pPr>
            <a:lvl9pPr marL="4114800" lvl="8" indent="-342900">
              <a:lnSpc>
                <a:spcPct val="100000"/>
              </a:lnSpc>
              <a:spcBef>
                <a:spcPts val="600"/>
              </a:spcBef>
              <a:spcAft>
                <a:spcPts val="600"/>
              </a:spcAft>
              <a:buSzPts val="1800"/>
              <a:buFont typeface="Archivo Narrow" panose="020B0704020202020204"/>
              <a:buChar char="■"/>
              <a:defRPr sz="1800">
                <a:latin typeface="Archivo Narrow" panose="020B0704020202020204"/>
                <a:ea typeface="Archivo Narrow" panose="020B0704020202020204"/>
                <a:cs typeface="Archivo Narrow" panose="020B0704020202020204"/>
                <a:sym typeface="Archivo Narrow" panose="020B0704020202020204"/>
              </a:defRPr>
            </a:lvl9pPr>
          </a:lstStyle>
          <a:p>
            <a:endParaRPr/>
          </a:p>
        </p:txBody>
      </p:sp>
      <p:sp>
        <p:nvSpPr>
          <p:cNvPr id="8" name="Shape 8"/>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spcBef>
                <a:spcPts val="0"/>
              </a:spcBef>
              <a:spcAft>
                <a:spcPts val="0"/>
              </a:spcAft>
              <a:buNone/>
            </a:pPr>
            <a:fld id="{00000000-1234-1234-1234-123412341234}" type="slidenum">
              <a:rPr lang="en-GB"/>
              <a:t>‹#›</a:t>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4" name="Title 1"/>
          <p:cNvSpPr txBox="1"/>
          <p:nvPr/>
        </p:nvSpPr>
        <p:spPr>
          <a:xfrm>
            <a:off x="323532" y="2790190"/>
            <a:ext cx="8496935" cy="63881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3600"/>
              <a:buFont typeface="Archivo Narrow" panose="020B0704020202020204"/>
              <a:buNone/>
              <a:defRPr sz="3600" b="1" i="0" u="none" strike="noStrike" cap="none">
                <a:solidFill>
                  <a:srgbClr val="000000"/>
                </a:solidFill>
                <a:latin typeface="Archivo Narrow" panose="020B0704020202020204"/>
                <a:ea typeface="Archivo Narrow" panose="020B0704020202020204"/>
                <a:cs typeface="Archivo Narrow" panose="020B0704020202020204"/>
                <a:sym typeface="Archivo Narrow" panose="020B0704020202020204"/>
              </a:defRPr>
            </a:lvl1pPr>
            <a:lvl2pPr marR="0" lvl="1" algn="ctr" rtl="0">
              <a:lnSpc>
                <a:spcPct val="100000"/>
              </a:lnSpc>
              <a:spcBef>
                <a:spcPts val="0"/>
              </a:spcBef>
              <a:spcAft>
                <a:spcPts val="0"/>
              </a:spcAft>
              <a:buClr>
                <a:srgbClr val="000000"/>
              </a:buClr>
              <a:buSzPts val="3600"/>
              <a:buFont typeface="Archivo Narrow" panose="020B0704020202020204"/>
              <a:buNone/>
              <a:defRPr sz="3600" b="1" i="0" u="none" strike="noStrike" cap="none">
                <a:solidFill>
                  <a:srgbClr val="000000"/>
                </a:solidFill>
                <a:latin typeface="Archivo Narrow" panose="020B0704020202020204"/>
                <a:ea typeface="Archivo Narrow" panose="020B0704020202020204"/>
                <a:cs typeface="Archivo Narrow" panose="020B0704020202020204"/>
                <a:sym typeface="Archivo Narrow" panose="020B0704020202020204"/>
              </a:defRPr>
            </a:lvl2pPr>
            <a:lvl3pPr marR="0" lvl="2" algn="ctr" rtl="0">
              <a:lnSpc>
                <a:spcPct val="100000"/>
              </a:lnSpc>
              <a:spcBef>
                <a:spcPts val="0"/>
              </a:spcBef>
              <a:spcAft>
                <a:spcPts val="0"/>
              </a:spcAft>
              <a:buClr>
                <a:srgbClr val="000000"/>
              </a:buClr>
              <a:buSzPts val="3600"/>
              <a:buFont typeface="Archivo Narrow" panose="020B0704020202020204"/>
              <a:buNone/>
              <a:defRPr sz="3600" b="1" i="0" u="none" strike="noStrike" cap="none">
                <a:solidFill>
                  <a:srgbClr val="000000"/>
                </a:solidFill>
                <a:latin typeface="Archivo Narrow" panose="020B0704020202020204"/>
                <a:ea typeface="Archivo Narrow" panose="020B0704020202020204"/>
                <a:cs typeface="Archivo Narrow" panose="020B0704020202020204"/>
                <a:sym typeface="Archivo Narrow" panose="020B0704020202020204"/>
              </a:defRPr>
            </a:lvl3pPr>
            <a:lvl4pPr marR="0" lvl="3" algn="ctr" rtl="0">
              <a:lnSpc>
                <a:spcPct val="100000"/>
              </a:lnSpc>
              <a:spcBef>
                <a:spcPts val="0"/>
              </a:spcBef>
              <a:spcAft>
                <a:spcPts val="0"/>
              </a:spcAft>
              <a:buClr>
                <a:srgbClr val="000000"/>
              </a:buClr>
              <a:buSzPts val="3600"/>
              <a:buFont typeface="Archivo Narrow" panose="020B0704020202020204"/>
              <a:buNone/>
              <a:defRPr sz="3600" b="1" i="0" u="none" strike="noStrike" cap="none">
                <a:solidFill>
                  <a:srgbClr val="000000"/>
                </a:solidFill>
                <a:latin typeface="Archivo Narrow" panose="020B0704020202020204"/>
                <a:ea typeface="Archivo Narrow" panose="020B0704020202020204"/>
                <a:cs typeface="Archivo Narrow" panose="020B0704020202020204"/>
                <a:sym typeface="Archivo Narrow" panose="020B0704020202020204"/>
              </a:defRPr>
            </a:lvl4pPr>
            <a:lvl5pPr marR="0" lvl="4" algn="ctr" rtl="0">
              <a:lnSpc>
                <a:spcPct val="100000"/>
              </a:lnSpc>
              <a:spcBef>
                <a:spcPts val="0"/>
              </a:spcBef>
              <a:spcAft>
                <a:spcPts val="0"/>
              </a:spcAft>
              <a:buClr>
                <a:srgbClr val="000000"/>
              </a:buClr>
              <a:buSzPts val="3600"/>
              <a:buFont typeface="Archivo Narrow" panose="020B0704020202020204"/>
              <a:buNone/>
              <a:defRPr sz="3600" b="1" i="0" u="none" strike="noStrike" cap="none">
                <a:solidFill>
                  <a:srgbClr val="000000"/>
                </a:solidFill>
                <a:latin typeface="Archivo Narrow" panose="020B0704020202020204"/>
                <a:ea typeface="Archivo Narrow" panose="020B0704020202020204"/>
                <a:cs typeface="Archivo Narrow" panose="020B0704020202020204"/>
                <a:sym typeface="Archivo Narrow" panose="020B0704020202020204"/>
              </a:defRPr>
            </a:lvl5pPr>
            <a:lvl6pPr marR="0" lvl="5" algn="ctr" rtl="0">
              <a:lnSpc>
                <a:spcPct val="100000"/>
              </a:lnSpc>
              <a:spcBef>
                <a:spcPts val="0"/>
              </a:spcBef>
              <a:spcAft>
                <a:spcPts val="0"/>
              </a:spcAft>
              <a:buClr>
                <a:srgbClr val="000000"/>
              </a:buClr>
              <a:buSzPts val="3600"/>
              <a:buFont typeface="Archivo Narrow" panose="020B0704020202020204"/>
              <a:buNone/>
              <a:defRPr sz="3600" b="1" i="0" u="none" strike="noStrike" cap="none">
                <a:solidFill>
                  <a:srgbClr val="000000"/>
                </a:solidFill>
                <a:latin typeface="Archivo Narrow" panose="020B0704020202020204"/>
                <a:ea typeface="Archivo Narrow" panose="020B0704020202020204"/>
                <a:cs typeface="Archivo Narrow" panose="020B0704020202020204"/>
                <a:sym typeface="Archivo Narrow" panose="020B0704020202020204"/>
              </a:defRPr>
            </a:lvl6pPr>
            <a:lvl7pPr marR="0" lvl="6" algn="ctr" rtl="0">
              <a:lnSpc>
                <a:spcPct val="100000"/>
              </a:lnSpc>
              <a:spcBef>
                <a:spcPts val="0"/>
              </a:spcBef>
              <a:spcAft>
                <a:spcPts val="0"/>
              </a:spcAft>
              <a:buClr>
                <a:srgbClr val="000000"/>
              </a:buClr>
              <a:buSzPts val="3600"/>
              <a:buFont typeface="Archivo Narrow" panose="020B0704020202020204"/>
              <a:buNone/>
              <a:defRPr sz="3600" b="1" i="0" u="none" strike="noStrike" cap="none">
                <a:solidFill>
                  <a:srgbClr val="000000"/>
                </a:solidFill>
                <a:latin typeface="Archivo Narrow" panose="020B0704020202020204"/>
                <a:ea typeface="Archivo Narrow" panose="020B0704020202020204"/>
                <a:cs typeface="Archivo Narrow" panose="020B0704020202020204"/>
                <a:sym typeface="Archivo Narrow" panose="020B0704020202020204"/>
              </a:defRPr>
            </a:lvl7pPr>
            <a:lvl8pPr marR="0" lvl="7" algn="ctr" rtl="0">
              <a:lnSpc>
                <a:spcPct val="100000"/>
              </a:lnSpc>
              <a:spcBef>
                <a:spcPts val="0"/>
              </a:spcBef>
              <a:spcAft>
                <a:spcPts val="0"/>
              </a:spcAft>
              <a:buClr>
                <a:srgbClr val="000000"/>
              </a:buClr>
              <a:buSzPts val="3600"/>
              <a:buFont typeface="Archivo Narrow" panose="020B0704020202020204"/>
              <a:buNone/>
              <a:defRPr sz="3600" b="1" i="0" u="none" strike="noStrike" cap="none">
                <a:solidFill>
                  <a:srgbClr val="000000"/>
                </a:solidFill>
                <a:latin typeface="Archivo Narrow" panose="020B0704020202020204"/>
                <a:ea typeface="Archivo Narrow" panose="020B0704020202020204"/>
                <a:cs typeface="Archivo Narrow" panose="020B0704020202020204"/>
                <a:sym typeface="Archivo Narrow" panose="020B0704020202020204"/>
              </a:defRPr>
            </a:lvl8pPr>
            <a:lvl9pPr marR="0" lvl="8" algn="ctr" rtl="0">
              <a:lnSpc>
                <a:spcPct val="100000"/>
              </a:lnSpc>
              <a:spcBef>
                <a:spcPts val="0"/>
              </a:spcBef>
              <a:spcAft>
                <a:spcPts val="0"/>
              </a:spcAft>
              <a:buClr>
                <a:srgbClr val="000000"/>
              </a:buClr>
              <a:buSzPts val="3600"/>
              <a:buFont typeface="Archivo Narrow" panose="020B0704020202020204"/>
              <a:buNone/>
              <a:defRPr sz="3600" b="1" i="0" u="none" strike="noStrike" cap="none">
                <a:solidFill>
                  <a:srgbClr val="000000"/>
                </a:solidFill>
                <a:latin typeface="Archivo Narrow" panose="020B0704020202020204"/>
                <a:ea typeface="Archivo Narrow" panose="020B0704020202020204"/>
                <a:cs typeface="Archivo Narrow" panose="020B0704020202020204"/>
                <a:sym typeface="Archivo Narrow" panose="020B0704020202020204"/>
              </a:defRPr>
            </a:lvl9pPr>
          </a:lstStyle>
          <a:p>
            <a:endParaRPr lang="en-US" sz="2400" dirty="0">
              <a:solidFill>
                <a:srgbClr val="0070C0"/>
              </a:solidFill>
              <a:latin typeface="Bahnschrift" panose="020B0502040204020203" pitchFamily="34" charset="0"/>
              <a:cs typeface="Exo 2" panose="020B0604020202020204" charset="0"/>
            </a:endParaRPr>
          </a:p>
          <a:p>
            <a:r>
              <a:rPr lang="en-US" sz="2400" dirty="0">
                <a:solidFill>
                  <a:srgbClr val="0070C0"/>
                </a:solidFill>
                <a:latin typeface="Bahnschrift" panose="020B0502040204020203" pitchFamily="34" charset="0"/>
                <a:cs typeface="Exo 2" panose="020B0604020202020204" charset="0"/>
              </a:rPr>
              <a:t>IMPACT OF TECHNOLOGY ON MUSIC COMPOSITION AND PRODUCTION</a:t>
            </a:r>
          </a:p>
        </p:txBody>
      </p:sp>
      <p:sp>
        <p:nvSpPr>
          <p:cNvPr id="7" name="TextBox 6"/>
          <p:cNvSpPr txBox="1"/>
          <p:nvPr/>
        </p:nvSpPr>
        <p:spPr>
          <a:xfrm>
            <a:off x="5361710" y="4196441"/>
            <a:ext cx="3939281" cy="1323439"/>
          </a:xfrm>
          <a:prstGeom prst="rect">
            <a:avLst/>
          </a:prstGeom>
          <a:noFill/>
        </p:spPr>
        <p:txBody>
          <a:bodyPr wrap="square" rtlCol="0">
            <a:spAutoFit/>
          </a:bodyPr>
          <a:lstStyle/>
          <a:p>
            <a:r>
              <a:rPr lang="en-IN" altLang="en-IN" sz="1600" dirty="0">
                <a:solidFill>
                  <a:schemeClr val="tx1"/>
                </a:solidFill>
                <a:latin typeface="Bahnschrift" panose="020B0502040204020203" pitchFamily="34" charset="0"/>
                <a:cs typeface="Exo 2" panose="020B0604020202020204" charset="0"/>
              </a:rPr>
              <a:t>Ronak S Prasad</a:t>
            </a:r>
            <a:endParaRPr lang="en-IN" sz="1600" dirty="0">
              <a:solidFill>
                <a:schemeClr val="tx1"/>
              </a:solidFill>
              <a:latin typeface="Bahnschrift" panose="020B0502040204020203" pitchFamily="34" charset="0"/>
              <a:cs typeface="Exo 2" panose="020B0604020202020204" charset="0"/>
            </a:endParaRPr>
          </a:p>
          <a:p>
            <a:r>
              <a:rPr lang="en-IN" sz="1600" dirty="0">
                <a:solidFill>
                  <a:schemeClr val="tx1"/>
                </a:solidFill>
                <a:latin typeface="Bahnschrift" panose="020B0502040204020203" pitchFamily="34" charset="0"/>
                <a:cs typeface="Exo 2" panose="020B0604020202020204" charset="0"/>
              </a:rPr>
              <a:t>4 MCA ‘B’,</a:t>
            </a:r>
          </a:p>
          <a:p>
            <a:r>
              <a:rPr lang="en-US" sz="1600" dirty="0">
                <a:solidFill>
                  <a:schemeClr val="tx1"/>
                </a:solidFill>
                <a:latin typeface="Bahnschrift" panose="020B0502040204020203" pitchFamily="34" charset="0"/>
                <a:cs typeface="Exo 2" panose="020B0604020202020204" charset="0"/>
              </a:rPr>
              <a:t>Register No.: 2247232,</a:t>
            </a:r>
            <a:endParaRPr lang="en-IN" sz="1600" dirty="0">
              <a:solidFill>
                <a:schemeClr val="tx1"/>
              </a:solidFill>
              <a:latin typeface="Bahnschrift" panose="020B0502040204020203" pitchFamily="34" charset="0"/>
              <a:cs typeface="Exo 2" panose="020B0604020202020204" charset="0"/>
            </a:endParaRPr>
          </a:p>
          <a:p>
            <a:r>
              <a:rPr lang="en-US" altLang="en-IN" sz="1600" dirty="0">
                <a:solidFill>
                  <a:schemeClr val="tx1"/>
                </a:solidFill>
                <a:latin typeface="Bahnschrift" panose="020B0502040204020203" pitchFamily="34" charset="0"/>
                <a:cs typeface="Exo 2" panose="020B0604020202020204" charset="0"/>
              </a:rPr>
              <a:t>Department of Computer Science,</a:t>
            </a:r>
            <a:endParaRPr lang="en-IN" sz="1600" dirty="0">
              <a:solidFill>
                <a:schemeClr val="tx1"/>
              </a:solidFill>
              <a:latin typeface="Bahnschrift" panose="020B0502040204020203" pitchFamily="34" charset="0"/>
              <a:cs typeface="Exo 2" panose="020B0604020202020204" charset="0"/>
            </a:endParaRPr>
          </a:p>
          <a:p>
            <a:r>
              <a:rPr lang="en-IN" sz="1600" dirty="0">
                <a:solidFill>
                  <a:schemeClr val="tx1"/>
                </a:solidFill>
                <a:latin typeface="Bahnschrift" panose="020B0502040204020203" pitchFamily="34" charset="0"/>
                <a:cs typeface="Exo 2" panose="020B0604020202020204" charset="0"/>
              </a:rPr>
              <a:t>CHRIST (Deemed to be University)</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71502B99-6D6A-11D2-2FF4-23EE72D8380C}"/>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n-GB" smtClean="0"/>
              <a:t>10</a:t>
            </a:fld>
            <a:endParaRPr lang="en-GB"/>
          </a:p>
        </p:txBody>
      </p:sp>
      <p:pic>
        <p:nvPicPr>
          <p:cNvPr id="5122" name="Picture 2" descr="Best Notation Software – Our Roundup Of Top Tools - Composer Focus">
            <a:extLst>
              <a:ext uri="{FF2B5EF4-FFF2-40B4-BE49-F238E27FC236}">
                <a16:creationId xmlns:a16="http://schemas.microsoft.com/office/drawing/2014/main" id="{85FF3D91-1AFD-4DA3-80EF-6B57F9CEDEB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3062" y="1193152"/>
            <a:ext cx="7427168" cy="4641979"/>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6222CF6B-EA68-46F5-8966-4ADA3A2D4D61}"/>
              </a:ext>
            </a:extLst>
          </p:cNvPr>
          <p:cNvSpPr txBox="1"/>
          <p:nvPr/>
        </p:nvSpPr>
        <p:spPr>
          <a:xfrm>
            <a:off x="541176" y="587896"/>
            <a:ext cx="5066522" cy="400110"/>
          </a:xfrm>
          <a:prstGeom prst="rect">
            <a:avLst/>
          </a:prstGeom>
          <a:noFill/>
        </p:spPr>
        <p:txBody>
          <a:bodyPr wrap="square">
            <a:spAutoFit/>
          </a:bodyPr>
          <a:lstStyle/>
          <a:p>
            <a:pPr algn="l"/>
            <a:r>
              <a:rPr lang="en-US" sz="2000" b="1" i="0" dirty="0">
                <a:solidFill>
                  <a:schemeClr val="tx1"/>
                </a:solidFill>
                <a:effectLst/>
                <a:latin typeface="+mn-lt"/>
              </a:rPr>
              <a:t>Sibelius 6 Musical Notation</a:t>
            </a:r>
          </a:p>
        </p:txBody>
      </p:sp>
    </p:spTree>
    <p:extLst>
      <p:ext uri="{BB962C8B-B14F-4D97-AF65-F5344CB8AC3E}">
        <p14:creationId xmlns:p14="http://schemas.microsoft.com/office/powerpoint/2010/main" val="11793679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2FD361D-496F-46CF-B6F9-9C965F52B30A}"/>
              </a:ext>
            </a:extLst>
          </p:cNvPr>
          <p:cNvSpPr txBox="1"/>
          <p:nvPr/>
        </p:nvSpPr>
        <p:spPr>
          <a:xfrm>
            <a:off x="274611" y="509365"/>
            <a:ext cx="6036906" cy="584775"/>
          </a:xfrm>
          <a:prstGeom prst="rect">
            <a:avLst/>
          </a:prstGeom>
          <a:noFill/>
        </p:spPr>
        <p:txBody>
          <a:bodyPr wrap="square">
            <a:spAutoFit/>
          </a:bodyPr>
          <a:lstStyle/>
          <a:p>
            <a:r>
              <a:rPr lang="en-US" sz="3200" b="1" dirty="0">
                <a:solidFill>
                  <a:srgbClr val="00589A"/>
                </a:solidFill>
                <a:latin typeface="Bahnschrift" panose="020B0502040204020203" pitchFamily="34" charset="0"/>
                <a:cs typeface="Archivo Narrow" panose="020B0704020202020204"/>
                <a:sym typeface="Archivo Narrow" panose="020B0704020202020204"/>
              </a:rPr>
              <a:t>Audio Programming and VSTs</a:t>
            </a:r>
            <a:endParaRPr lang="en-US" dirty="0"/>
          </a:p>
        </p:txBody>
      </p:sp>
      <p:sp>
        <p:nvSpPr>
          <p:cNvPr id="12" name="TextBox 11">
            <a:extLst>
              <a:ext uri="{FF2B5EF4-FFF2-40B4-BE49-F238E27FC236}">
                <a16:creationId xmlns:a16="http://schemas.microsoft.com/office/drawing/2014/main" id="{FEE6A384-1266-43A9-BB01-1998E9DEFA55}"/>
              </a:ext>
            </a:extLst>
          </p:cNvPr>
          <p:cNvSpPr txBox="1"/>
          <p:nvPr/>
        </p:nvSpPr>
        <p:spPr>
          <a:xfrm>
            <a:off x="274611" y="1410411"/>
            <a:ext cx="8505495" cy="5016758"/>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tabLst/>
              <a:defRPr/>
            </a:pPr>
            <a:r>
              <a:rPr kumimoji="0" lang="en-US" sz="2000" i="0" u="none" strike="noStrike" kern="0" cap="none" spc="0" normalizeH="0" baseline="0" noProof="0" dirty="0">
                <a:ln>
                  <a:noFill/>
                </a:ln>
                <a:solidFill>
                  <a:srgbClr val="000000"/>
                </a:solidFill>
                <a:effectLst/>
                <a:uLnTx/>
                <a:uFillTx/>
                <a:latin typeface="Arial"/>
                <a:cs typeface="Arial" panose="020B0604020202020204"/>
                <a:sym typeface="Arial" panose="020B0604020202020204"/>
              </a:rPr>
              <a:t>Audio programming involves the development of software applications, tools, and systems that manipulate and process audio signals. </a:t>
            </a:r>
          </a:p>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tabLst/>
              <a:defRPr/>
            </a:pPr>
            <a:endParaRPr lang="en-US" sz="2000" dirty="0"/>
          </a:p>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tabLst/>
              <a:defRPr/>
            </a:pPr>
            <a:r>
              <a:rPr kumimoji="0" lang="en-US" sz="2000" i="0" u="none" strike="noStrike" kern="0" cap="none" spc="0" normalizeH="0" baseline="0" noProof="0" dirty="0">
                <a:ln>
                  <a:noFill/>
                </a:ln>
                <a:solidFill>
                  <a:srgbClr val="000000"/>
                </a:solidFill>
                <a:effectLst/>
                <a:uLnTx/>
                <a:uFillTx/>
                <a:latin typeface="Arial"/>
                <a:cs typeface="Arial" panose="020B0604020202020204"/>
                <a:sym typeface="Arial" panose="020B0604020202020204"/>
              </a:rPr>
              <a:t>This field combines elements of programming, signal processing, and digital audio technology to create applications that generate, record, analyze, modify, and play back audio content. </a:t>
            </a:r>
          </a:p>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tabLst/>
              <a:defRPr/>
            </a:pPr>
            <a:endParaRPr lang="en-US" sz="2000" dirty="0"/>
          </a:p>
          <a:p>
            <a:pPr algn="l"/>
            <a:r>
              <a:rPr lang="en-US" sz="2000" b="1" i="0" dirty="0">
                <a:solidFill>
                  <a:schemeClr val="tx1"/>
                </a:solidFill>
                <a:effectLst/>
                <a:latin typeface="+mj-lt"/>
              </a:rPr>
              <a:t>1. Signal Processing:</a:t>
            </a:r>
            <a:endParaRPr lang="en-US" sz="2000" b="0" i="0" dirty="0">
              <a:solidFill>
                <a:schemeClr val="tx1"/>
              </a:solidFill>
              <a:effectLst/>
              <a:latin typeface="+mj-lt"/>
            </a:endParaRPr>
          </a:p>
          <a:p>
            <a:pPr algn="l"/>
            <a:r>
              <a:rPr lang="en-US" sz="2000" b="0" i="0" dirty="0">
                <a:solidFill>
                  <a:schemeClr val="tx1"/>
                </a:solidFill>
                <a:effectLst/>
                <a:latin typeface="+mj-lt"/>
              </a:rPr>
              <a:t>Audio programming often revolves around processing audio signals to achieve desired effects, such as applying filters, equalization, compression, reverb, and other audio effects.</a:t>
            </a:r>
          </a:p>
          <a:p>
            <a:pPr algn="l">
              <a:buFont typeface="Arial" panose="020B0604020202020204" pitchFamily="34" charset="0"/>
              <a:buChar char="•"/>
            </a:pPr>
            <a:endParaRPr lang="en-US" sz="2000" b="0" i="0" dirty="0">
              <a:solidFill>
                <a:schemeClr val="tx1"/>
              </a:solidFill>
              <a:effectLst/>
              <a:latin typeface="+mj-lt"/>
            </a:endParaRPr>
          </a:p>
          <a:p>
            <a:pPr algn="l"/>
            <a:r>
              <a:rPr lang="en-US" sz="2000" b="1" i="0" dirty="0">
                <a:solidFill>
                  <a:schemeClr val="tx1"/>
                </a:solidFill>
                <a:effectLst/>
                <a:latin typeface="+mj-lt"/>
              </a:rPr>
              <a:t>2. Digital Audio Representation:</a:t>
            </a:r>
            <a:endParaRPr lang="en-US" sz="2000" b="0" i="0" dirty="0">
              <a:solidFill>
                <a:schemeClr val="tx1"/>
              </a:solidFill>
              <a:effectLst/>
              <a:latin typeface="+mj-lt"/>
            </a:endParaRPr>
          </a:p>
          <a:p>
            <a:pPr algn="l"/>
            <a:r>
              <a:rPr lang="en-US" sz="2000" b="0" i="0" dirty="0">
                <a:solidFill>
                  <a:schemeClr val="tx1"/>
                </a:solidFill>
                <a:effectLst/>
                <a:latin typeface="+mj-lt"/>
              </a:rPr>
              <a:t>Audio programming requires a strong understanding of how audio signals are represented digitally using samples and quantization.</a:t>
            </a:r>
          </a:p>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tabLst/>
              <a:defRPr/>
            </a:pPr>
            <a:endParaRPr kumimoji="0" lang="en-US" sz="2000" i="0" u="none" strike="noStrike" kern="0" cap="none" spc="0" normalizeH="0" baseline="0" noProof="0" dirty="0">
              <a:ln>
                <a:noFill/>
              </a:ln>
              <a:solidFill>
                <a:srgbClr val="000000"/>
              </a:solidFill>
              <a:effectLst/>
              <a:uLnTx/>
              <a:uFillTx/>
              <a:latin typeface="Arial"/>
              <a:cs typeface="Arial" panose="020B0604020202020204"/>
              <a:sym typeface="Arial" panose="020B0604020202020204"/>
            </a:endParaRPr>
          </a:p>
        </p:txBody>
      </p:sp>
    </p:spTree>
    <p:extLst>
      <p:ext uri="{BB962C8B-B14F-4D97-AF65-F5344CB8AC3E}">
        <p14:creationId xmlns:p14="http://schemas.microsoft.com/office/powerpoint/2010/main" val="17358210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FEE6A384-1266-43A9-BB01-1998E9DEFA55}"/>
              </a:ext>
            </a:extLst>
          </p:cNvPr>
          <p:cNvSpPr txBox="1"/>
          <p:nvPr/>
        </p:nvSpPr>
        <p:spPr>
          <a:xfrm>
            <a:off x="319252" y="636238"/>
            <a:ext cx="8505495" cy="5324535"/>
          </a:xfrm>
          <a:prstGeom prst="rect">
            <a:avLst/>
          </a:prstGeom>
          <a:noFill/>
        </p:spPr>
        <p:txBody>
          <a:bodyPr wrap="square">
            <a:spAutoFit/>
          </a:bodyPr>
          <a:lstStyle/>
          <a:p>
            <a:pPr algn="l"/>
            <a:r>
              <a:rPr lang="en-US" sz="2000" b="1" i="0" dirty="0">
                <a:solidFill>
                  <a:schemeClr val="tx1"/>
                </a:solidFill>
                <a:effectLst/>
                <a:latin typeface="+mj-lt"/>
              </a:rPr>
              <a:t>3. Real-Time Processing:</a:t>
            </a:r>
            <a:endParaRPr lang="en-US" sz="2000" b="0" i="0" dirty="0">
              <a:solidFill>
                <a:schemeClr val="tx1"/>
              </a:solidFill>
              <a:effectLst/>
              <a:latin typeface="+mj-lt"/>
            </a:endParaRPr>
          </a:p>
          <a:p>
            <a:pPr algn="l"/>
            <a:r>
              <a:rPr lang="en-US" sz="2000" b="0" i="0" dirty="0">
                <a:solidFill>
                  <a:schemeClr val="tx1"/>
                </a:solidFill>
                <a:effectLst/>
                <a:latin typeface="+mj-lt"/>
              </a:rPr>
              <a:t>Real-time audio programming involves processing audio signals with minimal latency, which is essential for applications like live performances, interactive audio, and video games.</a:t>
            </a:r>
          </a:p>
          <a:p>
            <a:pPr algn="l">
              <a:buFont typeface="Arial" panose="020B0604020202020204" pitchFamily="34" charset="0"/>
              <a:buChar char="•"/>
            </a:pPr>
            <a:endParaRPr lang="en-US" sz="2000" b="0" i="0" dirty="0">
              <a:solidFill>
                <a:schemeClr val="tx1"/>
              </a:solidFill>
              <a:effectLst/>
              <a:latin typeface="+mj-lt"/>
            </a:endParaRPr>
          </a:p>
          <a:p>
            <a:pPr algn="l"/>
            <a:r>
              <a:rPr lang="en-US" sz="2000" b="1" i="0" dirty="0">
                <a:solidFill>
                  <a:schemeClr val="tx1"/>
                </a:solidFill>
                <a:effectLst/>
                <a:latin typeface="+mj-lt"/>
              </a:rPr>
              <a:t>4. Audio Synthesis:</a:t>
            </a:r>
            <a:endParaRPr lang="en-US" sz="2000" b="0" i="0" dirty="0">
              <a:solidFill>
                <a:schemeClr val="tx1"/>
              </a:solidFill>
              <a:effectLst/>
              <a:latin typeface="+mj-lt"/>
            </a:endParaRPr>
          </a:p>
          <a:p>
            <a:pPr algn="l"/>
            <a:r>
              <a:rPr lang="en-US" sz="2000" b="0" i="0" dirty="0">
                <a:solidFill>
                  <a:schemeClr val="tx1"/>
                </a:solidFill>
                <a:effectLst/>
                <a:latin typeface="+mj-lt"/>
              </a:rPr>
              <a:t>Audio programmers create software synthesizers that generate sound waves, mimicking traditional instruments or creating entirely new sounds. </a:t>
            </a:r>
          </a:p>
          <a:p>
            <a:pPr algn="l">
              <a:buFont typeface="Arial" panose="020B0604020202020204" pitchFamily="34" charset="0"/>
              <a:buChar char="•"/>
            </a:pPr>
            <a:endParaRPr lang="en-US" sz="2000" dirty="0">
              <a:solidFill>
                <a:schemeClr val="tx1"/>
              </a:solidFill>
              <a:latin typeface="+mj-lt"/>
            </a:endParaRPr>
          </a:p>
          <a:p>
            <a:pPr algn="l"/>
            <a:r>
              <a:rPr lang="en-US" sz="2000" b="1" dirty="0">
                <a:solidFill>
                  <a:schemeClr val="tx1"/>
                </a:solidFill>
                <a:latin typeface="+mj-lt"/>
              </a:rPr>
              <a:t>5</a:t>
            </a:r>
            <a:r>
              <a:rPr lang="en-US" sz="2000" b="1" i="0" dirty="0">
                <a:solidFill>
                  <a:schemeClr val="tx1"/>
                </a:solidFill>
                <a:effectLst/>
                <a:latin typeface="+mj-lt"/>
              </a:rPr>
              <a:t>. Audio Programming Libraries and Frameworks:</a:t>
            </a:r>
          </a:p>
          <a:p>
            <a:pPr marL="342900" indent="-342900" algn="l">
              <a:buFont typeface="Arial" panose="020B0604020202020204" pitchFamily="34" charset="0"/>
              <a:buChar char="•"/>
            </a:pPr>
            <a:r>
              <a:rPr lang="en-US" sz="2000" b="0" i="0" dirty="0">
                <a:solidFill>
                  <a:schemeClr val="tx1"/>
                </a:solidFill>
                <a:effectLst/>
                <a:latin typeface="+mj-lt"/>
              </a:rPr>
              <a:t>Libraries and frameworks provide pre-built components and tools for audio signal processing and application development. </a:t>
            </a:r>
          </a:p>
          <a:p>
            <a:pPr marL="342900" indent="-342900" algn="l">
              <a:buFont typeface="Arial" panose="020B0604020202020204" pitchFamily="34" charset="0"/>
              <a:buChar char="•"/>
            </a:pPr>
            <a:r>
              <a:rPr lang="en-US" sz="2000" b="0" i="0" dirty="0">
                <a:solidFill>
                  <a:schemeClr val="tx1"/>
                </a:solidFill>
                <a:effectLst/>
                <a:latin typeface="+mj-lt"/>
              </a:rPr>
              <a:t>JUCE: A widely used C++ framework for developing audio applications and plug-ins.</a:t>
            </a:r>
          </a:p>
          <a:p>
            <a:pPr marL="342900" indent="-342900" algn="l">
              <a:buFont typeface="Arial" panose="020B0604020202020204" pitchFamily="34" charset="0"/>
              <a:buChar char="•"/>
            </a:pPr>
            <a:r>
              <a:rPr lang="en-US" sz="2000" b="0" i="0" dirty="0">
                <a:solidFill>
                  <a:schemeClr val="tx1"/>
                </a:solidFill>
                <a:effectLst/>
                <a:latin typeface="+mj-lt"/>
              </a:rPr>
              <a:t>Max/MSP: A visual programming language for music and multimedia.</a:t>
            </a:r>
          </a:p>
          <a:p>
            <a:pPr marL="342900" indent="-342900" algn="l">
              <a:buFont typeface="Arial" panose="020B0604020202020204" pitchFamily="34" charset="0"/>
              <a:buChar char="•"/>
            </a:pPr>
            <a:r>
              <a:rPr lang="en-US" sz="2000" b="0" i="0" dirty="0" err="1">
                <a:solidFill>
                  <a:schemeClr val="tx1"/>
                </a:solidFill>
                <a:effectLst/>
                <a:latin typeface="+mj-lt"/>
              </a:rPr>
              <a:t>SuperCollider</a:t>
            </a:r>
            <a:r>
              <a:rPr lang="en-US" sz="2000" b="0" i="0" dirty="0">
                <a:solidFill>
                  <a:schemeClr val="tx1"/>
                </a:solidFill>
                <a:effectLst/>
                <a:latin typeface="+mj-lt"/>
              </a:rPr>
              <a:t>: A programming language and environment for real-time audio synthesis and algorithmic composition.</a:t>
            </a:r>
          </a:p>
        </p:txBody>
      </p:sp>
    </p:spTree>
    <p:extLst>
      <p:ext uri="{BB962C8B-B14F-4D97-AF65-F5344CB8AC3E}">
        <p14:creationId xmlns:p14="http://schemas.microsoft.com/office/powerpoint/2010/main" val="15389129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FEE6A384-1266-43A9-BB01-1998E9DEFA55}"/>
              </a:ext>
            </a:extLst>
          </p:cNvPr>
          <p:cNvSpPr txBox="1"/>
          <p:nvPr/>
        </p:nvSpPr>
        <p:spPr>
          <a:xfrm>
            <a:off x="149290" y="151179"/>
            <a:ext cx="8705461" cy="6247864"/>
          </a:xfrm>
          <a:prstGeom prst="rect">
            <a:avLst/>
          </a:prstGeom>
          <a:noFill/>
        </p:spPr>
        <p:txBody>
          <a:bodyPr wrap="square">
            <a:spAutoFit/>
          </a:bodyPr>
          <a:lstStyle/>
          <a:p>
            <a:pPr algn="l">
              <a:buFont typeface="Arial" panose="020B0604020202020204" pitchFamily="34" charset="0"/>
              <a:buChar char="•"/>
            </a:pPr>
            <a:endParaRPr lang="en-US" sz="2000" b="0" i="0" dirty="0">
              <a:solidFill>
                <a:schemeClr val="tx1"/>
              </a:solidFill>
              <a:effectLst/>
              <a:latin typeface="+mj-lt"/>
            </a:endParaRPr>
          </a:p>
          <a:p>
            <a:pPr algn="l"/>
            <a:r>
              <a:rPr lang="en-US" sz="2000" b="1" dirty="0">
                <a:solidFill>
                  <a:schemeClr val="tx1"/>
                </a:solidFill>
                <a:latin typeface="+mj-lt"/>
              </a:rPr>
              <a:t>6</a:t>
            </a:r>
            <a:r>
              <a:rPr lang="en-US" sz="2000" b="1" i="0" dirty="0">
                <a:solidFill>
                  <a:schemeClr val="tx1"/>
                </a:solidFill>
                <a:effectLst/>
                <a:latin typeface="+mj-lt"/>
              </a:rPr>
              <a:t>. VST (Virtual Studio Technology) and Audio Plugins:</a:t>
            </a:r>
          </a:p>
          <a:p>
            <a:pPr marL="342900" indent="-342900" algn="l">
              <a:buFont typeface="Arial" panose="020B0604020202020204" pitchFamily="34" charset="0"/>
              <a:buChar char="•"/>
            </a:pPr>
            <a:r>
              <a:rPr lang="en-US" sz="2000" b="0" i="0" dirty="0">
                <a:solidFill>
                  <a:schemeClr val="tx1"/>
                </a:solidFill>
                <a:effectLst/>
                <a:latin typeface="+mj-lt"/>
              </a:rPr>
              <a:t>VST plugins are software modules that can be used within DAWs to add virtual instruments, effects, and processors. VST development often involves the use of the VST SDK (Software Development Kit).</a:t>
            </a:r>
          </a:p>
          <a:p>
            <a:pPr algn="l">
              <a:buFont typeface="Arial" panose="020B0604020202020204" pitchFamily="34" charset="0"/>
              <a:buChar char="•"/>
            </a:pPr>
            <a:endParaRPr lang="en-US" sz="2000" b="0" i="0" dirty="0">
              <a:solidFill>
                <a:schemeClr val="tx1"/>
              </a:solidFill>
              <a:effectLst/>
              <a:latin typeface="+mj-lt"/>
            </a:endParaRPr>
          </a:p>
          <a:p>
            <a:pPr algn="l"/>
            <a:r>
              <a:rPr lang="en-US" sz="2000" b="1" dirty="0">
                <a:solidFill>
                  <a:schemeClr val="tx1"/>
                </a:solidFill>
                <a:latin typeface="+mj-lt"/>
              </a:rPr>
              <a:t>7</a:t>
            </a:r>
            <a:r>
              <a:rPr lang="en-US" sz="2000" b="1" i="0" dirty="0">
                <a:solidFill>
                  <a:schemeClr val="tx1"/>
                </a:solidFill>
                <a:effectLst/>
                <a:latin typeface="+mj-lt"/>
              </a:rPr>
              <a:t>. Audio Processing Libraries:</a:t>
            </a:r>
          </a:p>
          <a:p>
            <a:pPr marL="342900" indent="-342900" algn="l">
              <a:buFont typeface="Arial" panose="020B0604020202020204" pitchFamily="34" charset="0"/>
              <a:buChar char="•"/>
            </a:pPr>
            <a:r>
              <a:rPr lang="en-US" sz="2000" b="0" i="0" dirty="0">
                <a:solidFill>
                  <a:schemeClr val="tx1"/>
                </a:solidFill>
                <a:effectLst/>
                <a:latin typeface="+mj-lt"/>
              </a:rPr>
              <a:t>Libraries designed specifically for audio signal processing. </a:t>
            </a:r>
          </a:p>
          <a:p>
            <a:pPr marL="342900" indent="-342900" algn="l">
              <a:buFont typeface="Arial" panose="020B0604020202020204" pitchFamily="34" charset="0"/>
              <a:buChar char="•"/>
            </a:pPr>
            <a:r>
              <a:rPr lang="en-US" sz="2000" b="0" i="0" dirty="0" err="1">
                <a:solidFill>
                  <a:schemeClr val="tx1"/>
                </a:solidFill>
                <a:effectLst/>
                <a:latin typeface="+mj-lt"/>
              </a:rPr>
              <a:t>PortAudio</a:t>
            </a:r>
            <a:r>
              <a:rPr lang="en-US" sz="2000" b="0" i="0" dirty="0">
                <a:solidFill>
                  <a:schemeClr val="tx1"/>
                </a:solidFill>
                <a:effectLst/>
                <a:latin typeface="+mj-lt"/>
              </a:rPr>
              <a:t>: A cross-platform audio I/O library.</a:t>
            </a:r>
          </a:p>
          <a:p>
            <a:pPr marL="342900" indent="-342900" algn="l">
              <a:buFont typeface="Arial" panose="020B0604020202020204" pitchFamily="34" charset="0"/>
              <a:buChar char="•"/>
            </a:pPr>
            <a:r>
              <a:rPr lang="en-US" sz="2000" b="0" i="0" dirty="0" err="1">
                <a:solidFill>
                  <a:schemeClr val="tx1"/>
                </a:solidFill>
                <a:effectLst/>
                <a:latin typeface="+mj-lt"/>
              </a:rPr>
              <a:t>aubio</a:t>
            </a:r>
            <a:r>
              <a:rPr lang="en-US" sz="2000" b="0" i="0" dirty="0">
                <a:solidFill>
                  <a:schemeClr val="tx1"/>
                </a:solidFill>
                <a:effectLst/>
                <a:latin typeface="+mj-lt"/>
              </a:rPr>
              <a:t>: A library for audio segmentation and analysis.</a:t>
            </a:r>
          </a:p>
          <a:p>
            <a:pPr marL="342900" indent="-342900" algn="l">
              <a:buFont typeface="Arial" panose="020B0604020202020204" pitchFamily="34" charset="0"/>
              <a:buChar char="•"/>
            </a:pPr>
            <a:r>
              <a:rPr lang="en-US" sz="2000" b="0" i="0" dirty="0">
                <a:solidFill>
                  <a:schemeClr val="tx1"/>
                </a:solidFill>
                <a:effectLst/>
                <a:latin typeface="+mj-lt"/>
              </a:rPr>
              <a:t>Essentia: An open-source library for audio analysis and audio-based music information retrieval.</a:t>
            </a:r>
          </a:p>
          <a:p>
            <a:pPr algn="l">
              <a:buFont typeface="Arial" panose="020B0604020202020204" pitchFamily="34" charset="0"/>
              <a:buChar char="•"/>
            </a:pPr>
            <a:endParaRPr lang="en-US" sz="2000" b="0" i="0" dirty="0">
              <a:solidFill>
                <a:schemeClr val="tx1"/>
              </a:solidFill>
              <a:effectLst/>
              <a:latin typeface="+mj-lt"/>
            </a:endParaRPr>
          </a:p>
          <a:p>
            <a:pPr algn="l"/>
            <a:r>
              <a:rPr lang="en-US" sz="2000" b="1" dirty="0">
                <a:solidFill>
                  <a:schemeClr val="tx1"/>
                </a:solidFill>
                <a:latin typeface="+mj-lt"/>
              </a:rPr>
              <a:t>8</a:t>
            </a:r>
            <a:r>
              <a:rPr lang="en-US" sz="2000" b="1" i="0" dirty="0">
                <a:solidFill>
                  <a:schemeClr val="tx1"/>
                </a:solidFill>
                <a:effectLst/>
                <a:latin typeface="+mj-lt"/>
              </a:rPr>
              <a:t>. Digital Signal Processing (DSP) Libraries:</a:t>
            </a:r>
          </a:p>
          <a:p>
            <a:pPr marL="342900" indent="-342900" algn="l">
              <a:buFont typeface="Arial" panose="020B0604020202020204" pitchFamily="34" charset="0"/>
              <a:buChar char="•"/>
            </a:pPr>
            <a:r>
              <a:rPr lang="en-US" sz="2000" b="0" i="0" dirty="0">
                <a:solidFill>
                  <a:schemeClr val="tx1"/>
                </a:solidFill>
                <a:effectLst/>
                <a:latin typeface="+mj-lt"/>
              </a:rPr>
              <a:t>Libraries and tools for creating and implementing various digital signal processing algorithms. Examples include:</a:t>
            </a:r>
          </a:p>
          <a:p>
            <a:pPr marL="342900" indent="-342900" algn="l">
              <a:buFont typeface="Arial" panose="020B0604020202020204" pitchFamily="34" charset="0"/>
              <a:buChar char="•"/>
            </a:pPr>
            <a:r>
              <a:rPr lang="en-US" sz="2000" b="0" i="0" dirty="0">
                <a:solidFill>
                  <a:schemeClr val="tx1"/>
                </a:solidFill>
                <a:effectLst/>
                <a:latin typeface="+mj-lt"/>
              </a:rPr>
              <a:t>MATLAB and MATLAB Signal Processing Toolbox: Used for prototyping and testing DSP algorithms.</a:t>
            </a:r>
          </a:p>
          <a:p>
            <a:pPr marL="342900" indent="-342900" algn="l">
              <a:buFont typeface="Arial" panose="020B0604020202020204" pitchFamily="34" charset="0"/>
              <a:buChar char="•"/>
            </a:pPr>
            <a:r>
              <a:rPr lang="en-US" sz="2000" b="0" i="0" dirty="0">
                <a:solidFill>
                  <a:schemeClr val="tx1"/>
                </a:solidFill>
                <a:effectLst/>
                <a:latin typeface="+mj-lt"/>
              </a:rPr>
              <a:t>SciPy: A Python library for scientific and technical computing, including DSP.</a:t>
            </a:r>
          </a:p>
        </p:txBody>
      </p:sp>
    </p:spTree>
    <p:extLst>
      <p:ext uri="{BB962C8B-B14F-4D97-AF65-F5344CB8AC3E}">
        <p14:creationId xmlns:p14="http://schemas.microsoft.com/office/powerpoint/2010/main" val="3821984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Developing audio plugin with integrated file player in JUCE | by poornima  narasimhan | Medium">
            <a:extLst>
              <a:ext uri="{FF2B5EF4-FFF2-40B4-BE49-F238E27FC236}">
                <a16:creationId xmlns:a16="http://schemas.microsoft.com/office/drawing/2014/main" id="{7BD8BE27-33C4-4890-897E-128B26DB3FC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664" y="844520"/>
            <a:ext cx="8848665" cy="4246603"/>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F2D1E1F4-D0CC-4669-B08F-2F6C8E317968}"/>
              </a:ext>
            </a:extLst>
          </p:cNvPr>
          <p:cNvSpPr txBox="1"/>
          <p:nvPr/>
        </p:nvSpPr>
        <p:spPr>
          <a:xfrm>
            <a:off x="147664" y="399453"/>
            <a:ext cx="4590660" cy="400110"/>
          </a:xfrm>
          <a:prstGeom prst="rect">
            <a:avLst/>
          </a:prstGeom>
          <a:noFill/>
        </p:spPr>
        <p:txBody>
          <a:bodyPr wrap="square">
            <a:spAutoFit/>
          </a:bodyPr>
          <a:lstStyle/>
          <a:p>
            <a:pPr algn="l"/>
            <a:r>
              <a:rPr lang="en-US" sz="2000" b="1" i="0" dirty="0" err="1">
                <a:solidFill>
                  <a:schemeClr val="tx1"/>
                </a:solidFill>
                <a:effectLst/>
                <a:latin typeface="+mj-lt"/>
              </a:rPr>
              <a:t>Projucer</a:t>
            </a:r>
            <a:r>
              <a:rPr lang="en-US" sz="2000" b="1" i="0" dirty="0">
                <a:solidFill>
                  <a:schemeClr val="tx1"/>
                </a:solidFill>
                <a:effectLst/>
                <a:latin typeface="+mj-lt"/>
              </a:rPr>
              <a:t> IDE:</a:t>
            </a:r>
          </a:p>
        </p:txBody>
      </p:sp>
      <p:sp>
        <p:nvSpPr>
          <p:cNvPr id="7" name="TextBox 6">
            <a:extLst>
              <a:ext uri="{FF2B5EF4-FFF2-40B4-BE49-F238E27FC236}">
                <a16:creationId xmlns:a16="http://schemas.microsoft.com/office/drawing/2014/main" id="{D24BD14B-D07D-4166-90B1-A6AB2996ED67}"/>
              </a:ext>
            </a:extLst>
          </p:cNvPr>
          <p:cNvSpPr txBox="1"/>
          <p:nvPr/>
        </p:nvSpPr>
        <p:spPr>
          <a:xfrm>
            <a:off x="275251" y="5181038"/>
            <a:ext cx="8593493" cy="1015663"/>
          </a:xfrm>
          <a:prstGeom prst="rect">
            <a:avLst/>
          </a:prstGeom>
          <a:noFill/>
        </p:spPr>
        <p:txBody>
          <a:bodyPr wrap="square">
            <a:spAutoFit/>
          </a:bodyPr>
          <a:lstStyle/>
          <a:p>
            <a:r>
              <a:rPr lang="en-US" sz="2000" b="0" i="0" dirty="0">
                <a:solidFill>
                  <a:schemeClr val="tx1"/>
                </a:solidFill>
                <a:effectLst/>
                <a:latin typeface="+mj-lt"/>
              </a:rPr>
              <a:t>JUCE makes it easy to create both standalone audio applications or plug-ins that can be loaded inside digital audio workstations (DAWs) like Logic, Live, Pro Tools, FL Studio or Cubase.</a:t>
            </a:r>
            <a:endParaRPr lang="en-US" sz="1600" dirty="0">
              <a:solidFill>
                <a:schemeClr val="tx1"/>
              </a:solidFill>
              <a:latin typeface="+mj-lt"/>
            </a:endParaRPr>
          </a:p>
        </p:txBody>
      </p:sp>
    </p:spTree>
    <p:extLst>
      <p:ext uri="{BB962C8B-B14F-4D97-AF65-F5344CB8AC3E}">
        <p14:creationId xmlns:p14="http://schemas.microsoft.com/office/powerpoint/2010/main" val="42821204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FEE6A384-1266-43A9-BB01-1998E9DEFA55}"/>
              </a:ext>
            </a:extLst>
          </p:cNvPr>
          <p:cNvSpPr txBox="1"/>
          <p:nvPr/>
        </p:nvSpPr>
        <p:spPr>
          <a:xfrm>
            <a:off x="219269" y="608378"/>
            <a:ext cx="8705461" cy="5016758"/>
          </a:xfrm>
          <a:prstGeom prst="rect">
            <a:avLst/>
          </a:prstGeom>
          <a:noFill/>
        </p:spPr>
        <p:txBody>
          <a:bodyPr wrap="square">
            <a:spAutoFit/>
          </a:bodyPr>
          <a:lstStyle/>
          <a:p>
            <a:pPr algn="l"/>
            <a:r>
              <a:rPr lang="en-US" sz="2000" b="1" i="0" dirty="0">
                <a:solidFill>
                  <a:schemeClr val="tx1"/>
                </a:solidFill>
                <a:effectLst/>
                <a:latin typeface="+mj-lt"/>
              </a:rPr>
              <a:t>Virtual Studio Technology (VSTs)</a:t>
            </a:r>
          </a:p>
          <a:p>
            <a:pPr algn="l"/>
            <a:endParaRPr lang="en-US" sz="2000" b="1" i="0" dirty="0">
              <a:solidFill>
                <a:schemeClr val="tx1"/>
              </a:solidFill>
              <a:effectLst/>
              <a:latin typeface="+mj-lt"/>
            </a:endParaRPr>
          </a:p>
          <a:p>
            <a:pPr marL="342900" indent="-342900" algn="l">
              <a:buFont typeface="Arial" panose="020B0604020202020204" pitchFamily="34" charset="0"/>
              <a:buChar char="•"/>
            </a:pPr>
            <a:r>
              <a:rPr lang="en-US" sz="2000" dirty="0">
                <a:solidFill>
                  <a:schemeClr val="tx1"/>
                </a:solidFill>
                <a:latin typeface="+mj-lt"/>
              </a:rPr>
              <a:t>VSTs, or Virtual Studio Technology plugins, are software modules that can be integrated into digital audio workstations (DAWs) and other audio software applications to add new functionalities, instruments, effects, or processing capabilities. </a:t>
            </a:r>
          </a:p>
          <a:p>
            <a:pPr algn="l"/>
            <a:endParaRPr lang="en-US" sz="2000" dirty="0">
              <a:solidFill>
                <a:schemeClr val="tx1"/>
              </a:solidFill>
              <a:latin typeface="+mj-lt"/>
            </a:endParaRPr>
          </a:p>
          <a:p>
            <a:pPr marL="342900" indent="-342900" algn="l">
              <a:buFont typeface="Arial" panose="020B0604020202020204" pitchFamily="34" charset="0"/>
              <a:buChar char="•"/>
            </a:pPr>
            <a:r>
              <a:rPr lang="en-US" sz="2000" dirty="0">
                <a:solidFill>
                  <a:schemeClr val="tx1"/>
                </a:solidFill>
                <a:latin typeface="+mj-lt"/>
              </a:rPr>
              <a:t>Developed by Steinberg, VST technology has become a standard in the music production and audio industry, allowing users to enhance their creative possibilities by incorporating virtual instruments and audio effects into their projects.</a:t>
            </a:r>
          </a:p>
          <a:p>
            <a:pPr algn="l"/>
            <a:endParaRPr lang="en-US" sz="2000" dirty="0">
              <a:solidFill>
                <a:schemeClr val="tx1"/>
              </a:solidFill>
              <a:latin typeface="+mj-lt"/>
            </a:endParaRPr>
          </a:p>
          <a:p>
            <a:pPr marL="342900" indent="-342900" algn="l">
              <a:buFont typeface="Arial" panose="020B0604020202020204" pitchFamily="34" charset="0"/>
              <a:buChar char="•"/>
            </a:pPr>
            <a:r>
              <a:rPr lang="en-US" sz="2000" dirty="0">
                <a:solidFill>
                  <a:schemeClr val="tx1"/>
                </a:solidFill>
                <a:latin typeface="+mj-lt"/>
              </a:rPr>
              <a:t>VST plugins have graphical user interfaces that display controls and parameters. Users can manipulate these controls to adjust the plugin's behavior and sound.</a:t>
            </a:r>
          </a:p>
          <a:p>
            <a:pPr algn="l"/>
            <a:endParaRPr lang="en-US" sz="2000" dirty="0">
              <a:solidFill>
                <a:schemeClr val="tx1"/>
              </a:solidFill>
              <a:latin typeface="+mj-lt"/>
            </a:endParaRPr>
          </a:p>
        </p:txBody>
      </p:sp>
    </p:spTree>
    <p:extLst>
      <p:ext uri="{BB962C8B-B14F-4D97-AF65-F5344CB8AC3E}">
        <p14:creationId xmlns:p14="http://schemas.microsoft.com/office/powerpoint/2010/main" val="26350356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FEE6A384-1266-43A9-BB01-1998E9DEFA55}"/>
              </a:ext>
            </a:extLst>
          </p:cNvPr>
          <p:cNvSpPr txBox="1"/>
          <p:nvPr/>
        </p:nvSpPr>
        <p:spPr>
          <a:xfrm>
            <a:off x="219269" y="608378"/>
            <a:ext cx="8803433" cy="5324535"/>
          </a:xfrm>
          <a:prstGeom prst="rect">
            <a:avLst/>
          </a:prstGeom>
          <a:noFill/>
        </p:spPr>
        <p:txBody>
          <a:bodyPr wrap="square">
            <a:spAutoFit/>
          </a:bodyPr>
          <a:lstStyle/>
          <a:p>
            <a:pPr algn="l"/>
            <a:r>
              <a:rPr lang="en-US" sz="2000" b="1" i="0" dirty="0">
                <a:solidFill>
                  <a:schemeClr val="tx1"/>
                </a:solidFill>
                <a:effectLst/>
                <a:latin typeface="+mj-lt"/>
              </a:rPr>
              <a:t>Types of VST Plugins:</a:t>
            </a:r>
          </a:p>
          <a:p>
            <a:pPr algn="l"/>
            <a:endParaRPr lang="en-US" sz="2000" i="0" dirty="0">
              <a:solidFill>
                <a:schemeClr val="tx1"/>
              </a:solidFill>
              <a:effectLst/>
              <a:latin typeface="+mj-lt"/>
            </a:endParaRPr>
          </a:p>
          <a:p>
            <a:pPr algn="l">
              <a:buFont typeface="+mj-lt"/>
              <a:buAutoNum type="arabicPeriod"/>
            </a:pPr>
            <a:r>
              <a:rPr lang="en-US" sz="2000" b="1" i="0" dirty="0">
                <a:solidFill>
                  <a:schemeClr val="tx1"/>
                </a:solidFill>
                <a:effectLst/>
                <a:latin typeface="+mj-lt"/>
              </a:rPr>
              <a:t> Virtual Instruments (</a:t>
            </a:r>
            <a:r>
              <a:rPr lang="en-US" sz="2000" b="1" i="0" dirty="0" err="1">
                <a:solidFill>
                  <a:schemeClr val="tx1"/>
                </a:solidFill>
                <a:effectLst/>
                <a:latin typeface="+mj-lt"/>
              </a:rPr>
              <a:t>VSTi</a:t>
            </a:r>
            <a:r>
              <a:rPr lang="en-US" sz="2000" b="1" i="0" dirty="0">
                <a:solidFill>
                  <a:schemeClr val="tx1"/>
                </a:solidFill>
                <a:effectLst/>
                <a:latin typeface="+mj-lt"/>
              </a:rPr>
              <a:t>): </a:t>
            </a:r>
          </a:p>
          <a:p>
            <a:pPr algn="l"/>
            <a:r>
              <a:rPr lang="en-US" sz="2000" i="0" dirty="0" err="1">
                <a:solidFill>
                  <a:schemeClr val="tx1"/>
                </a:solidFill>
                <a:effectLst/>
                <a:latin typeface="+mj-lt"/>
              </a:rPr>
              <a:t>VSTi</a:t>
            </a:r>
            <a:r>
              <a:rPr lang="en-US" sz="2000" i="0" dirty="0">
                <a:solidFill>
                  <a:schemeClr val="tx1"/>
                </a:solidFill>
                <a:effectLst/>
                <a:latin typeface="+mj-lt"/>
              </a:rPr>
              <a:t> plugins are software synthesizers, samplers, and sound generators that allow users to play and create a wide range of instrument sounds. They can replicate traditional instruments or produce entirely unique and electronic sounds.</a:t>
            </a:r>
          </a:p>
          <a:p>
            <a:pPr algn="l">
              <a:buFont typeface="+mj-lt"/>
              <a:buAutoNum type="arabicPeriod"/>
            </a:pPr>
            <a:endParaRPr lang="en-US" sz="2000" i="0" dirty="0">
              <a:solidFill>
                <a:schemeClr val="tx1"/>
              </a:solidFill>
              <a:effectLst/>
              <a:latin typeface="+mj-lt"/>
            </a:endParaRPr>
          </a:p>
          <a:p>
            <a:pPr algn="l"/>
            <a:r>
              <a:rPr lang="en-US" sz="2000" b="1" i="0" dirty="0">
                <a:solidFill>
                  <a:schemeClr val="tx1"/>
                </a:solidFill>
                <a:effectLst/>
                <a:latin typeface="+mj-lt"/>
              </a:rPr>
              <a:t>2. Audio Effects (VST FX): </a:t>
            </a:r>
          </a:p>
          <a:p>
            <a:pPr algn="l"/>
            <a:r>
              <a:rPr lang="en-US" sz="2000" i="0" dirty="0">
                <a:solidFill>
                  <a:schemeClr val="tx1"/>
                </a:solidFill>
                <a:effectLst/>
                <a:latin typeface="+mj-lt"/>
              </a:rPr>
              <a:t>VST FX plugins process audio signals to alter their sonic characteristics. These effects include tools for reverb, delay, equalization, compression, distortion, modulation, and more.</a:t>
            </a:r>
          </a:p>
          <a:p>
            <a:pPr algn="l"/>
            <a:endParaRPr lang="en-US" sz="2000" dirty="0">
              <a:solidFill>
                <a:schemeClr val="tx1"/>
              </a:solidFill>
              <a:latin typeface="+mj-lt"/>
            </a:endParaRPr>
          </a:p>
          <a:p>
            <a:pPr algn="l"/>
            <a:r>
              <a:rPr lang="en-US" sz="2000" b="1" i="0" dirty="0">
                <a:solidFill>
                  <a:schemeClr val="tx1"/>
                </a:solidFill>
                <a:effectLst/>
                <a:latin typeface="+mj-lt"/>
              </a:rPr>
              <a:t>3. MIDI Effects</a:t>
            </a:r>
            <a:r>
              <a:rPr lang="en-US" sz="2000" i="0" dirty="0">
                <a:solidFill>
                  <a:schemeClr val="tx1"/>
                </a:solidFill>
                <a:effectLst/>
                <a:latin typeface="+mj-lt"/>
              </a:rPr>
              <a:t>: </a:t>
            </a:r>
          </a:p>
          <a:p>
            <a:pPr algn="l"/>
            <a:r>
              <a:rPr lang="en-US" sz="2000" i="0" dirty="0">
                <a:solidFill>
                  <a:schemeClr val="tx1"/>
                </a:solidFill>
                <a:effectLst/>
                <a:latin typeface="+mj-lt"/>
              </a:rPr>
              <a:t>Some plugins process MIDI data instead of audio. They can manipulate MIDI input in various ways, such as generating chords, arpeggios, harmonies, and more.</a:t>
            </a:r>
          </a:p>
        </p:txBody>
      </p:sp>
    </p:spTree>
    <p:extLst>
      <p:ext uri="{BB962C8B-B14F-4D97-AF65-F5344CB8AC3E}">
        <p14:creationId xmlns:p14="http://schemas.microsoft.com/office/powerpoint/2010/main" val="14708620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2D1E1F4-D0CC-4669-B08F-2F6C8E317968}"/>
              </a:ext>
            </a:extLst>
          </p:cNvPr>
          <p:cNvSpPr txBox="1"/>
          <p:nvPr/>
        </p:nvSpPr>
        <p:spPr>
          <a:xfrm>
            <a:off x="275253" y="487144"/>
            <a:ext cx="4590660" cy="400110"/>
          </a:xfrm>
          <a:prstGeom prst="rect">
            <a:avLst/>
          </a:prstGeom>
          <a:noFill/>
        </p:spPr>
        <p:txBody>
          <a:bodyPr wrap="square">
            <a:spAutoFit/>
          </a:bodyPr>
          <a:lstStyle/>
          <a:p>
            <a:pPr algn="l"/>
            <a:r>
              <a:rPr lang="en-US" sz="2000" b="1" i="0" dirty="0" err="1">
                <a:solidFill>
                  <a:schemeClr val="tx1"/>
                </a:solidFill>
                <a:effectLst/>
                <a:latin typeface="+mj-lt"/>
              </a:rPr>
              <a:t>MAutoPitch</a:t>
            </a:r>
            <a:r>
              <a:rPr lang="en-US" sz="2000" b="1" i="0" dirty="0">
                <a:solidFill>
                  <a:schemeClr val="tx1"/>
                </a:solidFill>
                <a:effectLst/>
                <a:latin typeface="+mj-lt"/>
              </a:rPr>
              <a:t> Auto-Tune VST</a:t>
            </a:r>
          </a:p>
        </p:txBody>
      </p:sp>
      <p:pic>
        <p:nvPicPr>
          <p:cNvPr id="8" name="Picture 2">
            <a:extLst>
              <a:ext uri="{FF2B5EF4-FFF2-40B4-BE49-F238E27FC236}">
                <a16:creationId xmlns:a16="http://schemas.microsoft.com/office/drawing/2014/main" id="{4E750A95-D4D0-4FF3-ADAB-C6FAC652834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0044" y="996417"/>
            <a:ext cx="7983910" cy="4142534"/>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727C6BCB-D9D8-491D-98CD-10DFD3B18004}"/>
              </a:ext>
            </a:extLst>
          </p:cNvPr>
          <p:cNvSpPr txBox="1"/>
          <p:nvPr/>
        </p:nvSpPr>
        <p:spPr>
          <a:xfrm>
            <a:off x="219269" y="5248115"/>
            <a:ext cx="8705461" cy="1015663"/>
          </a:xfrm>
          <a:prstGeom prst="rect">
            <a:avLst/>
          </a:prstGeom>
          <a:noFill/>
        </p:spPr>
        <p:txBody>
          <a:bodyPr wrap="square">
            <a:spAutoFit/>
          </a:bodyPr>
          <a:lstStyle/>
          <a:p>
            <a:r>
              <a:rPr lang="en-US" sz="2000" b="0" i="0" dirty="0">
                <a:solidFill>
                  <a:schemeClr val="tx1"/>
                </a:solidFill>
                <a:effectLst/>
                <a:latin typeface="+mj-lt"/>
              </a:rPr>
              <a:t>While Auto-Tune has its artistic uses, it has also sparked debates about its impact on vocal authenticity and the role it plays in altering the natural qualities of a singer's voice.</a:t>
            </a:r>
            <a:endParaRPr lang="en-US" sz="2000" dirty="0">
              <a:solidFill>
                <a:schemeClr val="tx1"/>
              </a:solidFill>
              <a:latin typeface="+mj-lt"/>
            </a:endParaRPr>
          </a:p>
        </p:txBody>
      </p:sp>
    </p:spTree>
    <p:extLst>
      <p:ext uri="{BB962C8B-B14F-4D97-AF65-F5344CB8AC3E}">
        <p14:creationId xmlns:p14="http://schemas.microsoft.com/office/powerpoint/2010/main" val="13987342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2FD361D-496F-46CF-B6F9-9C965F52B30A}"/>
              </a:ext>
            </a:extLst>
          </p:cNvPr>
          <p:cNvSpPr txBox="1"/>
          <p:nvPr/>
        </p:nvSpPr>
        <p:spPr>
          <a:xfrm>
            <a:off x="274611" y="509365"/>
            <a:ext cx="6036906" cy="584775"/>
          </a:xfrm>
          <a:prstGeom prst="rect">
            <a:avLst/>
          </a:prstGeom>
          <a:noFill/>
        </p:spPr>
        <p:txBody>
          <a:bodyPr wrap="square">
            <a:spAutoFit/>
          </a:bodyPr>
          <a:lstStyle/>
          <a:p>
            <a:r>
              <a:rPr kumimoji="0" lang="en-US" sz="3200" b="1" i="0" u="none" strike="noStrike" kern="0" cap="none" spc="0" normalizeH="0" baseline="0" noProof="0" dirty="0">
                <a:ln>
                  <a:noFill/>
                </a:ln>
                <a:solidFill>
                  <a:srgbClr val="00589A"/>
                </a:solidFill>
                <a:effectLst/>
                <a:uLnTx/>
                <a:uFillTx/>
                <a:latin typeface="Bahnschrift" panose="020B0502040204020203" pitchFamily="34" charset="0"/>
                <a:cs typeface="Archivo Narrow" panose="020B0704020202020204"/>
                <a:sym typeface="Archivo Narrow" panose="020B0704020202020204"/>
              </a:rPr>
              <a:t>Producing Process</a:t>
            </a:r>
            <a:endParaRPr lang="en-US" dirty="0"/>
          </a:p>
        </p:txBody>
      </p:sp>
      <p:sp>
        <p:nvSpPr>
          <p:cNvPr id="12" name="TextBox 11">
            <a:extLst>
              <a:ext uri="{FF2B5EF4-FFF2-40B4-BE49-F238E27FC236}">
                <a16:creationId xmlns:a16="http://schemas.microsoft.com/office/drawing/2014/main" id="{FEE6A384-1266-43A9-BB01-1998E9DEFA55}"/>
              </a:ext>
            </a:extLst>
          </p:cNvPr>
          <p:cNvSpPr txBox="1"/>
          <p:nvPr/>
        </p:nvSpPr>
        <p:spPr>
          <a:xfrm>
            <a:off x="274611" y="1094140"/>
            <a:ext cx="8594778" cy="550920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tabLst/>
              <a:defRPr/>
            </a:pPr>
            <a:r>
              <a:rPr kumimoji="0" lang="en-US" sz="2000" i="0" u="none" strike="noStrike" kern="0" cap="none" spc="0" normalizeH="0" baseline="0" noProof="0" dirty="0">
                <a:ln>
                  <a:noFill/>
                </a:ln>
                <a:solidFill>
                  <a:srgbClr val="000000"/>
                </a:solidFill>
                <a:effectLst/>
                <a:uLnTx/>
                <a:uFillTx/>
                <a:latin typeface="Arial"/>
                <a:cs typeface="Arial" panose="020B0604020202020204"/>
                <a:sym typeface="Arial" panose="020B0604020202020204"/>
              </a:rPr>
              <a:t>It involves a combination of creative and technical skills, using various tools and techniques to transform musical ideas into a polished and professional-sounding composition.</a:t>
            </a:r>
          </a:p>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tabLst/>
              <a:defRPr/>
            </a:pPr>
            <a:endParaRPr lang="en-US" sz="2400" dirty="0"/>
          </a:p>
          <a:p>
            <a:pPr algn="l"/>
            <a:r>
              <a:rPr lang="en-US" sz="2400" b="1" i="0" dirty="0">
                <a:solidFill>
                  <a:schemeClr val="tx1"/>
                </a:solidFill>
                <a:effectLst/>
                <a:latin typeface="+mj-lt"/>
              </a:rPr>
              <a:t>Mixing:</a:t>
            </a:r>
          </a:p>
          <a:p>
            <a:pPr algn="l"/>
            <a:endParaRPr lang="en-US" sz="2400" b="0" i="0" dirty="0">
              <a:solidFill>
                <a:schemeClr val="tx1"/>
              </a:solidFill>
              <a:effectLst/>
              <a:latin typeface="+mj-lt"/>
            </a:endParaRPr>
          </a:p>
          <a:p>
            <a:pPr algn="l">
              <a:buFont typeface="Arial" panose="020B0604020202020204" pitchFamily="34" charset="0"/>
              <a:buChar char="•"/>
            </a:pPr>
            <a:r>
              <a:rPr lang="en-US" sz="2000" b="1" i="0" dirty="0">
                <a:solidFill>
                  <a:schemeClr val="tx1"/>
                </a:solidFill>
                <a:effectLst/>
                <a:latin typeface="+mj-lt"/>
              </a:rPr>
              <a:t>Balancing:</a:t>
            </a:r>
            <a:r>
              <a:rPr lang="en-US" sz="2000" b="0" i="0" dirty="0">
                <a:solidFill>
                  <a:schemeClr val="tx1"/>
                </a:solidFill>
                <a:effectLst/>
                <a:latin typeface="+mj-lt"/>
              </a:rPr>
              <a:t> Adjusting the volume levels of individual tracks to create a cohesive and balanced mix.</a:t>
            </a:r>
          </a:p>
          <a:p>
            <a:pPr algn="l">
              <a:buFont typeface="Arial" panose="020B0604020202020204" pitchFamily="34" charset="0"/>
              <a:buChar char="•"/>
            </a:pPr>
            <a:r>
              <a:rPr lang="en-US" sz="2000" b="1" i="0" dirty="0">
                <a:solidFill>
                  <a:schemeClr val="tx1"/>
                </a:solidFill>
                <a:effectLst/>
                <a:latin typeface="+mj-lt"/>
              </a:rPr>
              <a:t>Equalization (EQ):</a:t>
            </a:r>
            <a:r>
              <a:rPr lang="en-US" sz="2000" b="0" i="0" dirty="0">
                <a:solidFill>
                  <a:schemeClr val="tx1"/>
                </a:solidFill>
                <a:effectLst/>
                <a:latin typeface="+mj-lt"/>
              </a:rPr>
              <a:t> Shaping the tonal balance by boosting or cutting specific frequency ranges.</a:t>
            </a:r>
          </a:p>
          <a:p>
            <a:pPr algn="l">
              <a:buFont typeface="Arial" panose="020B0604020202020204" pitchFamily="34" charset="0"/>
              <a:buChar char="•"/>
            </a:pPr>
            <a:r>
              <a:rPr lang="en-US" sz="2000" b="1" i="0" dirty="0">
                <a:solidFill>
                  <a:schemeClr val="tx1"/>
                </a:solidFill>
                <a:effectLst/>
                <a:latin typeface="+mj-lt"/>
              </a:rPr>
              <a:t>Compression:</a:t>
            </a:r>
            <a:r>
              <a:rPr lang="en-US" sz="2000" b="0" i="0" dirty="0">
                <a:solidFill>
                  <a:schemeClr val="tx1"/>
                </a:solidFill>
                <a:effectLst/>
                <a:latin typeface="+mj-lt"/>
              </a:rPr>
              <a:t> Controlling the dynamic range of audio by reducing the difference between loud and quiet parts.</a:t>
            </a:r>
          </a:p>
          <a:p>
            <a:pPr algn="l">
              <a:buFont typeface="Arial" panose="020B0604020202020204" pitchFamily="34" charset="0"/>
              <a:buChar char="•"/>
            </a:pPr>
            <a:r>
              <a:rPr lang="en-US" sz="2000" b="1" i="0" dirty="0">
                <a:solidFill>
                  <a:schemeClr val="tx1"/>
                </a:solidFill>
                <a:effectLst/>
                <a:latin typeface="+mj-lt"/>
              </a:rPr>
              <a:t>Panning:</a:t>
            </a:r>
            <a:r>
              <a:rPr lang="en-US" sz="2000" b="0" i="0" dirty="0">
                <a:solidFill>
                  <a:schemeClr val="tx1"/>
                </a:solidFill>
                <a:effectLst/>
                <a:latin typeface="+mj-lt"/>
              </a:rPr>
              <a:t> Placing instruments and sounds in the stereo field to create spatial separation.</a:t>
            </a:r>
          </a:p>
          <a:p>
            <a:pPr algn="l">
              <a:buFont typeface="Arial" panose="020B0604020202020204" pitchFamily="34" charset="0"/>
              <a:buChar char="•"/>
            </a:pPr>
            <a:r>
              <a:rPr lang="en-US" sz="2000" b="1" i="0" dirty="0">
                <a:solidFill>
                  <a:schemeClr val="tx1"/>
                </a:solidFill>
                <a:effectLst/>
                <a:latin typeface="+mj-lt"/>
              </a:rPr>
              <a:t>Effects Processing:</a:t>
            </a:r>
            <a:r>
              <a:rPr lang="en-US" sz="2000" b="0" i="0" dirty="0">
                <a:solidFill>
                  <a:schemeClr val="tx1"/>
                </a:solidFill>
                <a:effectLst/>
                <a:latin typeface="+mj-lt"/>
              </a:rPr>
              <a:t> Adding audio effects like reverb, delay, chorus, and more to enhance the sound.</a:t>
            </a:r>
          </a:p>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tabLst/>
              <a:defRPr/>
            </a:pPr>
            <a:endParaRPr kumimoji="0" lang="en-US" sz="2000" i="0" u="none" strike="noStrike" kern="0" cap="none" spc="0" normalizeH="0" baseline="0" noProof="0" dirty="0">
              <a:ln>
                <a:noFill/>
              </a:ln>
              <a:solidFill>
                <a:srgbClr val="000000"/>
              </a:solidFill>
              <a:effectLst/>
              <a:uLnTx/>
              <a:uFillTx/>
              <a:latin typeface="Arial"/>
              <a:cs typeface="Arial" panose="020B0604020202020204"/>
              <a:sym typeface="Arial" panose="020B0604020202020204"/>
            </a:endParaRPr>
          </a:p>
        </p:txBody>
      </p:sp>
    </p:spTree>
    <p:extLst>
      <p:ext uri="{BB962C8B-B14F-4D97-AF65-F5344CB8AC3E}">
        <p14:creationId xmlns:p14="http://schemas.microsoft.com/office/powerpoint/2010/main" val="12731763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FEE6A384-1266-43A9-BB01-1998E9DEFA55}"/>
              </a:ext>
            </a:extLst>
          </p:cNvPr>
          <p:cNvSpPr txBox="1"/>
          <p:nvPr/>
        </p:nvSpPr>
        <p:spPr>
          <a:xfrm>
            <a:off x="233265" y="338361"/>
            <a:ext cx="8686800" cy="6370975"/>
          </a:xfrm>
          <a:prstGeom prst="rect">
            <a:avLst/>
          </a:prstGeom>
          <a:noFill/>
        </p:spPr>
        <p:txBody>
          <a:bodyPr wrap="square">
            <a:spAutoFit/>
          </a:bodyPr>
          <a:lstStyle/>
          <a:p>
            <a:pPr algn="l"/>
            <a:r>
              <a:rPr lang="en-US" sz="2400" b="1" i="0" dirty="0">
                <a:solidFill>
                  <a:schemeClr val="tx1"/>
                </a:solidFill>
                <a:effectLst/>
                <a:latin typeface="+mj-lt"/>
              </a:rPr>
              <a:t>Mastering:</a:t>
            </a:r>
          </a:p>
          <a:p>
            <a:pPr algn="l"/>
            <a:endParaRPr lang="en-US" sz="2400" b="0" i="0" dirty="0">
              <a:solidFill>
                <a:schemeClr val="tx1"/>
              </a:solidFill>
              <a:effectLst/>
              <a:latin typeface="+mj-lt"/>
            </a:endParaRPr>
          </a:p>
          <a:p>
            <a:pPr algn="l"/>
            <a:r>
              <a:rPr lang="en-US" sz="2000" b="1" i="0" dirty="0">
                <a:solidFill>
                  <a:schemeClr val="tx1"/>
                </a:solidFill>
                <a:effectLst/>
                <a:latin typeface="+mj-lt"/>
              </a:rPr>
              <a:t>Audio Quality Enhancement:</a:t>
            </a:r>
            <a:r>
              <a:rPr lang="en-US" sz="2000" b="1" dirty="0">
                <a:solidFill>
                  <a:schemeClr val="tx1"/>
                </a:solidFill>
                <a:latin typeface="+mj-lt"/>
              </a:rPr>
              <a:t> </a:t>
            </a:r>
            <a:r>
              <a:rPr lang="en-US" sz="2000" i="0" dirty="0">
                <a:solidFill>
                  <a:schemeClr val="tx1"/>
                </a:solidFill>
                <a:effectLst/>
                <a:latin typeface="+mj-lt"/>
              </a:rPr>
              <a:t>The mastering engineer carefully listens to the mix and identifies any sonic imperfections that can be improved, such as frequency imbalances, dynamic inconsistencies, and tonal issues.</a:t>
            </a:r>
          </a:p>
          <a:p>
            <a:pPr algn="l"/>
            <a:endParaRPr kumimoji="0" lang="en-US" sz="2000" u="none" strike="noStrike" kern="0" cap="none" spc="0" normalizeH="0" baseline="0" noProof="0" dirty="0">
              <a:ln>
                <a:noFill/>
              </a:ln>
              <a:solidFill>
                <a:schemeClr val="tx1"/>
              </a:solidFill>
              <a:uLnTx/>
              <a:uFillTx/>
              <a:latin typeface="+mj-lt"/>
              <a:cs typeface="Arial" panose="020B0604020202020204"/>
              <a:sym typeface="Arial" panose="020B0604020202020204"/>
            </a:endParaRPr>
          </a:p>
          <a:p>
            <a:pPr algn="l"/>
            <a:r>
              <a:rPr lang="en-US" sz="2000" b="1" i="0" dirty="0">
                <a:solidFill>
                  <a:schemeClr val="tx1"/>
                </a:solidFill>
                <a:effectLst/>
                <a:latin typeface="+mj-lt"/>
              </a:rPr>
              <a:t>Loudness and Peak Level Optimization: </a:t>
            </a:r>
            <a:r>
              <a:rPr lang="en-US" sz="2000" b="0" i="0" dirty="0">
                <a:solidFill>
                  <a:schemeClr val="tx1"/>
                </a:solidFill>
                <a:effectLst/>
                <a:latin typeface="+mj-lt"/>
              </a:rPr>
              <a:t>Ensuring that the audio meets loudness standards appropriate for the chosen distribution platforms (streaming services, CD, vinyl, etc.) without compromising audio quality.</a:t>
            </a:r>
          </a:p>
          <a:p>
            <a:pPr algn="l"/>
            <a:endParaRPr lang="en-US" sz="2000" dirty="0">
              <a:solidFill>
                <a:schemeClr val="tx1"/>
              </a:solidFill>
              <a:latin typeface="+mj-lt"/>
            </a:endParaRPr>
          </a:p>
          <a:p>
            <a:pPr algn="l"/>
            <a:r>
              <a:rPr lang="en-US" sz="2000" b="1" i="0" dirty="0">
                <a:solidFill>
                  <a:schemeClr val="tx1"/>
                </a:solidFill>
                <a:effectLst/>
                <a:latin typeface="+mj-lt"/>
              </a:rPr>
              <a:t>Format Conversion: </a:t>
            </a:r>
            <a:r>
              <a:rPr lang="en-US" sz="2000" b="0" i="0" dirty="0">
                <a:solidFill>
                  <a:schemeClr val="tx1"/>
                </a:solidFill>
                <a:effectLst/>
                <a:latin typeface="+mj-lt"/>
              </a:rPr>
              <a:t>Preparing the audio for different formats, such as CD, digital distribution, vinyl, or cassette. Each format may require specific adjustments to meet the technical requirements.</a:t>
            </a:r>
          </a:p>
          <a:p>
            <a:pPr algn="l"/>
            <a:endParaRPr lang="en-US" sz="2000" b="1" dirty="0">
              <a:solidFill>
                <a:schemeClr val="tx1"/>
              </a:solidFill>
              <a:latin typeface="+mj-lt"/>
            </a:endParaRPr>
          </a:p>
          <a:p>
            <a:pPr algn="l"/>
            <a:r>
              <a:rPr lang="en-US" sz="2000" b="1" i="0" dirty="0">
                <a:solidFill>
                  <a:schemeClr val="tx1"/>
                </a:solidFill>
                <a:effectLst/>
                <a:latin typeface="+mj-lt"/>
              </a:rPr>
              <a:t>Quality Control: </a:t>
            </a:r>
            <a:r>
              <a:rPr lang="en-US" sz="2000" b="0" i="0" dirty="0">
                <a:solidFill>
                  <a:schemeClr val="tx1"/>
                </a:solidFill>
                <a:effectLst/>
                <a:latin typeface="+mj-lt"/>
              </a:rPr>
              <a:t>Thoroughly listening to the mastered tracks and comparing them to the original mixes and reference tracks. </a:t>
            </a:r>
          </a:p>
          <a:p>
            <a:pPr algn="l"/>
            <a:endParaRPr lang="en-US" sz="2000" b="0" i="0" dirty="0">
              <a:solidFill>
                <a:schemeClr val="tx1"/>
              </a:solidFill>
              <a:effectLst/>
              <a:latin typeface="+mj-lt"/>
            </a:endParaRPr>
          </a:p>
          <a:p>
            <a:pPr algn="l"/>
            <a:r>
              <a:rPr lang="en-US" sz="2000" b="1" i="0" dirty="0">
                <a:solidFill>
                  <a:schemeClr val="tx1"/>
                </a:solidFill>
                <a:effectLst/>
                <a:latin typeface="+mj-lt"/>
              </a:rPr>
              <a:t>Delivery Formats: </a:t>
            </a:r>
            <a:r>
              <a:rPr lang="en-US" sz="2000" b="0" i="0" dirty="0">
                <a:solidFill>
                  <a:schemeClr val="tx1"/>
                </a:solidFill>
                <a:effectLst/>
                <a:latin typeface="+mj-lt"/>
              </a:rPr>
              <a:t>Providing the mastered audio in the required formats, resolutions, and bit depths, ready for distribution.</a:t>
            </a:r>
          </a:p>
          <a:p>
            <a:pPr algn="l">
              <a:buFont typeface="Arial" panose="020B0604020202020204" pitchFamily="34" charset="0"/>
              <a:buChar char="•"/>
            </a:pPr>
            <a:endParaRPr kumimoji="0" lang="en-US" sz="2000" i="0" u="none" strike="noStrike" kern="0" cap="none" spc="0" normalizeH="0" baseline="0" noProof="0" dirty="0">
              <a:ln>
                <a:noFill/>
              </a:ln>
              <a:solidFill>
                <a:srgbClr val="000000"/>
              </a:solidFill>
              <a:effectLst/>
              <a:uLnTx/>
              <a:uFillTx/>
              <a:latin typeface="Arial"/>
              <a:cs typeface="Arial" panose="020B0604020202020204"/>
              <a:sym typeface="Arial" panose="020B0604020202020204"/>
            </a:endParaRPr>
          </a:p>
        </p:txBody>
      </p:sp>
    </p:spTree>
    <p:extLst>
      <p:ext uri="{BB962C8B-B14F-4D97-AF65-F5344CB8AC3E}">
        <p14:creationId xmlns:p14="http://schemas.microsoft.com/office/powerpoint/2010/main" val="13950003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Google Shape;151;p30"/>
          <p:cNvSpPr txBox="1">
            <a:spLocks/>
          </p:cNvSpPr>
          <p:nvPr/>
        </p:nvSpPr>
        <p:spPr>
          <a:xfrm>
            <a:off x="4002503" y="1634418"/>
            <a:ext cx="2143140" cy="500048"/>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lgn="r"/>
            <a:r>
              <a:rPr lang="en-IN" sz="2000" b="1" dirty="0">
                <a:solidFill>
                  <a:schemeClr val="tx1"/>
                </a:solidFill>
                <a:latin typeface="Bahnschrift" panose="020B0502040204020203" pitchFamily="34" charset="0"/>
                <a:cs typeface="Exo 2" panose="020B0604020202020204" charset="0"/>
              </a:rPr>
              <a:t>Introduction</a:t>
            </a:r>
          </a:p>
        </p:txBody>
      </p:sp>
      <p:sp>
        <p:nvSpPr>
          <p:cNvPr id="52" name="Google Shape;155;p30"/>
          <p:cNvSpPr txBox="1">
            <a:spLocks noGrp="1"/>
          </p:cNvSpPr>
          <p:nvPr>
            <p:ph type="title" idx="4294967295"/>
          </p:nvPr>
        </p:nvSpPr>
        <p:spPr>
          <a:xfrm>
            <a:off x="3514282" y="1584898"/>
            <a:ext cx="642942" cy="577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sz="2000" b="1" dirty="0">
                <a:solidFill>
                  <a:srgbClr val="00589A"/>
                </a:solidFill>
                <a:latin typeface="Bahnschrift" panose="020B0502040204020203" pitchFamily="34" charset="0"/>
                <a:cs typeface="Exo 2" panose="020B0604020202020204" charset="0"/>
              </a:rPr>
              <a:t>01</a:t>
            </a:r>
            <a:endParaRPr sz="2000" b="1" dirty="0">
              <a:solidFill>
                <a:srgbClr val="00589A"/>
              </a:solidFill>
              <a:latin typeface="Bahnschrift" panose="020B0502040204020203" pitchFamily="34" charset="0"/>
              <a:cs typeface="Exo 2" panose="020B0604020202020204" charset="0"/>
            </a:endParaRPr>
          </a:p>
        </p:txBody>
      </p:sp>
      <p:sp>
        <p:nvSpPr>
          <p:cNvPr id="53" name="Google Shape;156;p30"/>
          <p:cNvSpPr txBox="1">
            <a:spLocks noGrp="1"/>
          </p:cNvSpPr>
          <p:nvPr>
            <p:ph type="title" idx="4294967295"/>
          </p:nvPr>
        </p:nvSpPr>
        <p:spPr>
          <a:xfrm>
            <a:off x="3654744" y="2919725"/>
            <a:ext cx="524422" cy="71438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sz="2000" b="1" dirty="0">
                <a:solidFill>
                  <a:srgbClr val="00589A"/>
                </a:solidFill>
                <a:latin typeface="Bahnschrift" panose="020B0502040204020203" pitchFamily="34" charset="0"/>
                <a:cs typeface="Exo 2" panose="020B0604020202020204" charset="0"/>
              </a:rPr>
              <a:t>03</a:t>
            </a:r>
            <a:endParaRPr sz="2000" b="1" dirty="0">
              <a:solidFill>
                <a:srgbClr val="00589A"/>
              </a:solidFill>
              <a:latin typeface="Bahnschrift" panose="020B0502040204020203" pitchFamily="34" charset="0"/>
              <a:cs typeface="Exo 2" panose="020B0604020202020204" charset="0"/>
            </a:endParaRPr>
          </a:p>
        </p:txBody>
      </p:sp>
      <p:sp>
        <p:nvSpPr>
          <p:cNvPr id="54" name="Google Shape;157;p30"/>
          <p:cNvSpPr txBox="1">
            <a:spLocks noGrp="1"/>
          </p:cNvSpPr>
          <p:nvPr>
            <p:ph type="title" idx="4294967295"/>
          </p:nvPr>
        </p:nvSpPr>
        <p:spPr>
          <a:xfrm>
            <a:off x="3478563" y="2296542"/>
            <a:ext cx="714380" cy="577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sz="2000" b="1" dirty="0">
                <a:solidFill>
                  <a:srgbClr val="00589A"/>
                </a:solidFill>
                <a:latin typeface="Bahnschrift" panose="020B0502040204020203" pitchFamily="34" charset="0"/>
                <a:cs typeface="Exo 2" panose="020B0604020202020204" charset="0"/>
              </a:rPr>
              <a:t>02</a:t>
            </a:r>
            <a:endParaRPr sz="2000" b="1" dirty="0">
              <a:solidFill>
                <a:srgbClr val="00589A"/>
              </a:solidFill>
              <a:latin typeface="Bahnschrift" panose="020B0502040204020203" pitchFamily="34" charset="0"/>
              <a:cs typeface="Exo 2" panose="020B0604020202020204" charset="0"/>
            </a:endParaRPr>
          </a:p>
        </p:txBody>
      </p:sp>
      <p:cxnSp>
        <p:nvCxnSpPr>
          <p:cNvPr id="55" name="Google Shape;158;p30"/>
          <p:cNvCxnSpPr>
            <a:cxnSpLocks/>
          </p:cNvCxnSpPr>
          <p:nvPr/>
        </p:nvCxnSpPr>
        <p:spPr>
          <a:xfrm>
            <a:off x="4403598" y="1621061"/>
            <a:ext cx="0" cy="3995968"/>
          </a:xfrm>
          <a:prstGeom prst="straightConnector1">
            <a:avLst/>
          </a:prstGeom>
          <a:noFill/>
          <a:ln w="9525" cap="flat" cmpd="sng">
            <a:solidFill>
              <a:schemeClr val="dk2"/>
            </a:solidFill>
            <a:prstDash val="solid"/>
            <a:round/>
            <a:headEnd type="none" w="med" len="med"/>
            <a:tailEnd type="none" w="med" len="med"/>
          </a:ln>
        </p:spPr>
      </p:cxnSp>
      <p:sp>
        <p:nvSpPr>
          <p:cNvPr id="60" name="Google Shape;163;p30"/>
          <p:cNvSpPr txBox="1">
            <a:spLocks/>
          </p:cNvSpPr>
          <p:nvPr/>
        </p:nvSpPr>
        <p:spPr>
          <a:xfrm>
            <a:off x="4594101" y="4487134"/>
            <a:ext cx="3829328" cy="434924"/>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r>
              <a:rPr lang="en-IN" sz="2000" b="1" dirty="0">
                <a:latin typeface="Bahnschrift" panose="020B0502040204020203" pitchFamily="34" charset="0"/>
                <a:cs typeface="Exo 2" panose="020B0604020202020204" charset="0"/>
              </a:rPr>
              <a:t>Recent Trends in Audio Effects</a:t>
            </a:r>
          </a:p>
        </p:txBody>
      </p:sp>
      <p:sp>
        <p:nvSpPr>
          <p:cNvPr id="64" name="TextBox 63"/>
          <p:cNvSpPr txBox="1"/>
          <p:nvPr/>
        </p:nvSpPr>
        <p:spPr>
          <a:xfrm>
            <a:off x="3725560" y="3779248"/>
            <a:ext cx="785818" cy="707886"/>
          </a:xfrm>
          <a:prstGeom prst="rect">
            <a:avLst/>
          </a:prstGeom>
          <a:noFill/>
        </p:spPr>
        <p:txBody>
          <a:bodyPr wrap="square" rtlCol="0">
            <a:spAutoFit/>
          </a:bodyPr>
          <a:lstStyle/>
          <a:p>
            <a:pPr lvl="0"/>
            <a:r>
              <a:rPr lang="en" sz="2000" b="1" dirty="0">
                <a:solidFill>
                  <a:srgbClr val="00589A"/>
                </a:solidFill>
                <a:latin typeface="Bahnschrift" panose="020B0502040204020203" pitchFamily="34" charset="0"/>
                <a:cs typeface="Exo 2" panose="020B0604020202020204" charset="0"/>
              </a:rPr>
              <a:t>04</a:t>
            </a:r>
          </a:p>
          <a:p>
            <a:endParaRPr lang="en-IN" sz="2000" b="1" dirty="0">
              <a:solidFill>
                <a:srgbClr val="00589A"/>
              </a:solidFill>
              <a:latin typeface="Bahnschrift" panose="020B0502040204020203" pitchFamily="34" charset="0"/>
              <a:cs typeface="Exo 2" panose="020B0604020202020204" charset="0"/>
            </a:endParaRPr>
          </a:p>
        </p:txBody>
      </p:sp>
      <p:sp>
        <p:nvSpPr>
          <p:cNvPr id="65" name="Rectangle 64"/>
          <p:cNvSpPr/>
          <p:nvPr/>
        </p:nvSpPr>
        <p:spPr>
          <a:xfrm>
            <a:off x="4601313" y="2334831"/>
            <a:ext cx="3829328" cy="1015663"/>
          </a:xfrm>
          <a:prstGeom prst="rect">
            <a:avLst/>
          </a:prstGeom>
        </p:spPr>
        <p:txBody>
          <a:bodyPr wrap="square">
            <a:spAutoFit/>
          </a:bodyPr>
          <a:lstStyle/>
          <a:p>
            <a:r>
              <a:rPr lang="en-IN" sz="2000" b="1" dirty="0">
                <a:solidFill>
                  <a:schemeClr val="tx1"/>
                </a:solidFill>
                <a:latin typeface="Bahnschrift" panose="020B0502040204020203" pitchFamily="34" charset="0"/>
                <a:cs typeface="Exo 2" panose="020B0604020202020204" charset="0"/>
              </a:rPr>
              <a:t>S</a:t>
            </a:r>
            <a:r>
              <a:rPr lang="en-US" sz="2000" b="1" dirty="0" err="1">
                <a:solidFill>
                  <a:schemeClr val="tx1"/>
                </a:solidFill>
                <a:latin typeface="Bahnschrift" panose="020B0502040204020203" pitchFamily="34" charset="0"/>
                <a:cs typeface="Exo 2" panose="020B0604020202020204" charset="0"/>
              </a:rPr>
              <a:t>ongwriting</a:t>
            </a:r>
            <a:r>
              <a:rPr lang="en-US" sz="2000" b="1" dirty="0">
                <a:solidFill>
                  <a:schemeClr val="tx1"/>
                </a:solidFill>
                <a:latin typeface="Bahnschrift" panose="020B0502040204020203" pitchFamily="34" charset="0"/>
                <a:cs typeface="Exo 2" panose="020B0604020202020204" charset="0"/>
              </a:rPr>
              <a:t>, </a:t>
            </a:r>
            <a:r>
              <a:rPr lang="en-IN" sz="2000" b="1" dirty="0">
                <a:latin typeface="Bahnschrift" panose="020B0502040204020203" pitchFamily="34" charset="0"/>
                <a:cs typeface="Exo 2" panose="020B0604020202020204" charset="0"/>
              </a:rPr>
              <a:t>Arrangement and Recording</a:t>
            </a:r>
          </a:p>
          <a:p>
            <a:pPr lvl="0"/>
            <a:endParaRPr lang="en-IN" sz="2000" b="1" dirty="0">
              <a:solidFill>
                <a:schemeClr val="tx1"/>
              </a:solidFill>
              <a:latin typeface="Bahnschrift" panose="020B0502040204020203" pitchFamily="34" charset="0"/>
              <a:cs typeface="Exo 2" panose="020B0604020202020204" charset="0"/>
            </a:endParaRPr>
          </a:p>
        </p:txBody>
      </p:sp>
      <p:sp>
        <p:nvSpPr>
          <p:cNvPr id="66" name="TextBox 65"/>
          <p:cNvSpPr txBox="1"/>
          <p:nvPr/>
        </p:nvSpPr>
        <p:spPr>
          <a:xfrm>
            <a:off x="3695517" y="5049649"/>
            <a:ext cx="454605" cy="372412"/>
          </a:xfrm>
          <a:prstGeom prst="rect">
            <a:avLst/>
          </a:prstGeom>
          <a:noFill/>
        </p:spPr>
        <p:txBody>
          <a:bodyPr wrap="square" rtlCol="0">
            <a:spAutoFit/>
          </a:bodyPr>
          <a:lstStyle/>
          <a:p>
            <a:endParaRPr lang="en-IN" sz="1800" b="1" dirty="0">
              <a:latin typeface="Bahnschrift" panose="020B0502040204020203" pitchFamily="34" charset="0"/>
              <a:cs typeface="Exo 2" panose="020B0604020202020204" charset="0"/>
            </a:endParaRPr>
          </a:p>
        </p:txBody>
      </p:sp>
      <p:sp>
        <p:nvSpPr>
          <p:cNvPr id="67" name="TextBox 66"/>
          <p:cNvSpPr txBox="1"/>
          <p:nvPr/>
        </p:nvSpPr>
        <p:spPr>
          <a:xfrm>
            <a:off x="3737957" y="4508383"/>
            <a:ext cx="857256" cy="923330"/>
          </a:xfrm>
          <a:prstGeom prst="rect">
            <a:avLst/>
          </a:prstGeom>
          <a:noFill/>
        </p:spPr>
        <p:txBody>
          <a:bodyPr wrap="square" rtlCol="0">
            <a:spAutoFit/>
          </a:bodyPr>
          <a:lstStyle/>
          <a:p>
            <a:pPr lvl="0"/>
            <a:r>
              <a:rPr lang="en" sz="1800" b="1" dirty="0">
                <a:solidFill>
                  <a:srgbClr val="00589A"/>
                </a:solidFill>
                <a:latin typeface="Bahnschrift" panose="020B0502040204020203" pitchFamily="34" charset="0"/>
                <a:cs typeface="Exo 2" panose="020B0604020202020204" charset="0"/>
              </a:rPr>
              <a:t>05</a:t>
            </a:r>
          </a:p>
          <a:p>
            <a:endParaRPr lang="en-IN" sz="1800" b="1" dirty="0">
              <a:solidFill>
                <a:srgbClr val="00589A"/>
              </a:solidFill>
              <a:latin typeface="Bahnschrift" panose="020B0502040204020203" pitchFamily="34" charset="0"/>
              <a:cs typeface="Exo 2" panose="020B0604020202020204" charset="0"/>
            </a:endParaRPr>
          </a:p>
          <a:p>
            <a:endParaRPr lang="en-IN" sz="1800" b="1" dirty="0">
              <a:solidFill>
                <a:srgbClr val="00589A"/>
              </a:solidFill>
              <a:latin typeface="Bahnschrift" panose="020B0502040204020203" pitchFamily="34" charset="0"/>
              <a:cs typeface="Exo 2" panose="020B0604020202020204" charset="0"/>
            </a:endParaRPr>
          </a:p>
        </p:txBody>
      </p:sp>
      <p:sp>
        <p:nvSpPr>
          <p:cNvPr id="69" name="Google Shape;167;p30"/>
          <p:cNvSpPr txBox="1">
            <a:spLocks/>
          </p:cNvSpPr>
          <p:nvPr/>
        </p:nvSpPr>
        <p:spPr>
          <a:xfrm>
            <a:off x="4595213" y="4970048"/>
            <a:ext cx="1821907" cy="605080"/>
          </a:xfrm>
          <a:prstGeom prst="rect">
            <a:avLst/>
          </a:prstGeom>
          <a:noFill/>
          <a:ln>
            <a:noFill/>
          </a:ln>
        </p:spPr>
        <p:txBody>
          <a:bodyPr spcFirstLastPara="1" wrap="square" lIns="91425" tIns="91425" rIns="91425" bIns="91425" anchor="b" anchorCtr="0">
            <a:noAutofit/>
          </a:bodyPr>
          <a:lstStyle/>
          <a:p>
            <a:pPr marL="0" marR="0" lvl="0" indent="0" algn="l" defTabSz="914400" rtl="0" eaLnBrk="1" fontAlgn="auto" latinLnBrk="0" hangingPunct="1">
              <a:lnSpc>
                <a:spcPct val="100000"/>
              </a:lnSpc>
              <a:spcBef>
                <a:spcPts val="0"/>
              </a:spcBef>
              <a:spcAft>
                <a:spcPts val="0"/>
              </a:spcAft>
              <a:buClr>
                <a:schemeClr val="dk1"/>
              </a:buClr>
              <a:buSzPts val="1400"/>
              <a:buFont typeface="Exo 2"/>
              <a:buNone/>
              <a:tabLst/>
              <a:defRPr/>
            </a:pPr>
            <a:r>
              <a:rPr kumimoji="0" lang="en-IN" sz="2000" b="1" i="0" u="none" strike="noStrike" kern="0" cap="none" spc="0" normalizeH="0" baseline="0" noProof="0" dirty="0">
                <a:ln>
                  <a:noFill/>
                </a:ln>
                <a:solidFill>
                  <a:schemeClr val="dk1"/>
                </a:solidFill>
                <a:effectLst/>
                <a:uLnTx/>
                <a:uFillTx/>
                <a:latin typeface="Bahnschrift" panose="020B0502040204020203" pitchFamily="34" charset="0"/>
                <a:ea typeface="Exo 2"/>
                <a:cs typeface="Exo 2" panose="020B0604020202020204" charset="0"/>
                <a:sym typeface="Exo 2"/>
              </a:rPr>
              <a:t>Conclusion</a:t>
            </a:r>
          </a:p>
        </p:txBody>
      </p:sp>
      <p:sp>
        <p:nvSpPr>
          <p:cNvPr id="2" name="Google Shape;150;p30">
            <a:extLst>
              <a:ext uri="{FF2B5EF4-FFF2-40B4-BE49-F238E27FC236}">
                <a16:creationId xmlns:a16="http://schemas.microsoft.com/office/drawing/2014/main" id="{D4A8081F-5531-612C-7F92-8DBC32C7F44B}"/>
              </a:ext>
            </a:extLst>
          </p:cNvPr>
          <p:cNvSpPr txBox="1">
            <a:spLocks/>
          </p:cNvSpPr>
          <p:nvPr/>
        </p:nvSpPr>
        <p:spPr>
          <a:xfrm>
            <a:off x="36582" y="622047"/>
            <a:ext cx="2372400" cy="946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2800"/>
              <a:buFont typeface="Archivo Narrow" panose="020B0704020202020204"/>
              <a:buNone/>
              <a:defRPr sz="2800" b="1" i="0" u="none" strike="noStrike" cap="none">
                <a:solidFill>
                  <a:srgbClr val="000000"/>
                </a:solidFill>
                <a:latin typeface="Archivo Narrow" panose="020B0704020202020204"/>
                <a:ea typeface="Archivo Narrow" panose="020B0704020202020204"/>
                <a:cs typeface="Archivo Narrow" panose="020B0704020202020204"/>
                <a:sym typeface="Archivo Narrow" panose="020B0704020202020204"/>
              </a:defRPr>
            </a:lvl1pPr>
            <a:lvl2pPr marR="0" lvl="1" algn="l" rtl="0">
              <a:lnSpc>
                <a:spcPct val="100000"/>
              </a:lnSpc>
              <a:spcBef>
                <a:spcPts val="0"/>
              </a:spcBef>
              <a:spcAft>
                <a:spcPts val="0"/>
              </a:spcAft>
              <a:buClr>
                <a:srgbClr val="000000"/>
              </a:buClr>
              <a:buSzPts val="2800"/>
              <a:buFont typeface="Archivo Narrow" panose="020B0704020202020204"/>
              <a:buNone/>
              <a:defRPr sz="2800" b="1" i="0" u="none" strike="noStrike" cap="none">
                <a:solidFill>
                  <a:srgbClr val="000000"/>
                </a:solidFill>
                <a:latin typeface="Archivo Narrow" panose="020B0704020202020204"/>
                <a:ea typeface="Archivo Narrow" panose="020B0704020202020204"/>
                <a:cs typeface="Archivo Narrow" panose="020B0704020202020204"/>
                <a:sym typeface="Archivo Narrow" panose="020B0704020202020204"/>
              </a:defRPr>
            </a:lvl2pPr>
            <a:lvl3pPr marR="0" lvl="2" algn="l" rtl="0">
              <a:lnSpc>
                <a:spcPct val="100000"/>
              </a:lnSpc>
              <a:spcBef>
                <a:spcPts val="0"/>
              </a:spcBef>
              <a:spcAft>
                <a:spcPts val="0"/>
              </a:spcAft>
              <a:buClr>
                <a:srgbClr val="000000"/>
              </a:buClr>
              <a:buSzPts val="2800"/>
              <a:buFont typeface="Archivo Narrow" panose="020B0704020202020204"/>
              <a:buNone/>
              <a:defRPr sz="2800" b="1" i="0" u="none" strike="noStrike" cap="none">
                <a:solidFill>
                  <a:srgbClr val="000000"/>
                </a:solidFill>
                <a:latin typeface="Archivo Narrow" panose="020B0704020202020204"/>
                <a:ea typeface="Archivo Narrow" panose="020B0704020202020204"/>
                <a:cs typeface="Archivo Narrow" panose="020B0704020202020204"/>
                <a:sym typeface="Archivo Narrow" panose="020B0704020202020204"/>
              </a:defRPr>
            </a:lvl3pPr>
            <a:lvl4pPr marR="0" lvl="3" algn="l" rtl="0">
              <a:lnSpc>
                <a:spcPct val="100000"/>
              </a:lnSpc>
              <a:spcBef>
                <a:spcPts val="0"/>
              </a:spcBef>
              <a:spcAft>
                <a:spcPts val="0"/>
              </a:spcAft>
              <a:buClr>
                <a:srgbClr val="000000"/>
              </a:buClr>
              <a:buSzPts val="2800"/>
              <a:buFont typeface="Archivo Narrow" panose="020B0704020202020204"/>
              <a:buNone/>
              <a:defRPr sz="2800" b="1" i="0" u="none" strike="noStrike" cap="none">
                <a:solidFill>
                  <a:srgbClr val="000000"/>
                </a:solidFill>
                <a:latin typeface="Archivo Narrow" panose="020B0704020202020204"/>
                <a:ea typeface="Archivo Narrow" panose="020B0704020202020204"/>
                <a:cs typeface="Archivo Narrow" panose="020B0704020202020204"/>
                <a:sym typeface="Archivo Narrow" panose="020B0704020202020204"/>
              </a:defRPr>
            </a:lvl4pPr>
            <a:lvl5pPr marR="0" lvl="4" algn="l" rtl="0">
              <a:lnSpc>
                <a:spcPct val="100000"/>
              </a:lnSpc>
              <a:spcBef>
                <a:spcPts val="0"/>
              </a:spcBef>
              <a:spcAft>
                <a:spcPts val="0"/>
              </a:spcAft>
              <a:buClr>
                <a:srgbClr val="000000"/>
              </a:buClr>
              <a:buSzPts val="2800"/>
              <a:buFont typeface="Archivo Narrow" panose="020B0704020202020204"/>
              <a:buNone/>
              <a:defRPr sz="2800" b="1" i="0" u="none" strike="noStrike" cap="none">
                <a:solidFill>
                  <a:srgbClr val="000000"/>
                </a:solidFill>
                <a:latin typeface="Archivo Narrow" panose="020B0704020202020204"/>
                <a:ea typeface="Archivo Narrow" panose="020B0704020202020204"/>
                <a:cs typeface="Archivo Narrow" panose="020B0704020202020204"/>
                <a:sym typeface="Archivo Narrow" panose="020B0704020202020204"/>
              </a:defRPr>
            </a:lvl5pPr>
            <a:lvl6pPr marR="0" lvl="5" algn="l" rtl="0">
              <a:lnSpc>
                <a:spcPct val="100000"/>
              </a:lnSpc>
              <a:spcBef>
                <a:spcPts val="0"/>
              </a:spcBef>
              <a:spcAft>
                <a:spcPts val="0"/>
              </a:spcAft>
              <a:buClr>
                <a:srgbClr val="000000"/>
              </a:buClr>
              <a:buSzPts val="2800"/>
              <a:buFont typeface="Archivo Narrow" panose="020B0704020202020204"/>
              <a:buNone/>
              <a:defRPr sz="2800" b="1" i="0" u="none" strike="noStrike" cap="none">
                <a:solidFill>
                  <a:srgbClr val="000000"/>
                </a:solidFill>
                <a:latin typeface="Archivo Narrow" panose="020B0704020202020204"/>
                <a:ea typeface="Archivo Narrow" panose="020B0704020202020204"/>
                <a:cs typeface="Archivo Narrow" panose="020B0704020202020204"/>
                <a:sym typeface="Archivo Narrow" panose="020B0704020202020204"/>
              </a:defRPr>
            </a:lvl6pPr>
            <a:lvl7pPr marR="0" lvl="6" algn="l" rtl="0">
              <a:lnSpc>
                <a:spcPct val="100000"/>
              </a:lnSpc>
              <a:spcBef>
                <a:spcPts val="0"/>
              </a:spcBef>
              <a:spcAft>
                <a:spcPts val="0"/>
              </a:spcAft>
              <a:buClr>
                <a:srgbClr val="000000"/>
              </a:buClr>
              <a:buSzPts val="2800"/>
              <a:buFont typeface="Archivo Narrow" panose="020B0704020202020204"/>
              <a:buNone/>
              <a:defRPr sz="2800" b="1" i="0" u="none" strike="noStrike" cap="none">
                <a:solidFill>
                  <a:srgbClr val="000000"/>
                </a:solidFill>
                <a:latin typeface="Archivo Narrow" panose="020B0704020202020204"/>
                <a:ea typeface="Archivo Narrow" panose="020B0704020202020204"/>
                <a:cs typeface="Archivo Narrow" panose="020B0704020202020204"/>
                <a:sym typeface="Archivo Narrow" panose="020B0704020202020204"/>
              </a:defRPr>
            </a:lvl7pPr>
            <a:lvl8pPr marR="0" lvl="7" algn="l" rtl="0">
              <a:lnSpc>
                <a:spcPct val="100000"/>
              </a:lnSpc>
              <a:spcBef>
                <a:spcPts val="0"/>
              </a:spcBef>
              <a:spcAft>
                <a:spcPts val="0"/>
              </a:spcAft>
              <a:buClr>
                <a:srgbClr val="000000"/>
              </a:buClr>
              <a:buSzPts val="2800"/>
              <a:buFont typeface="Archivo Narrow" panose="020B0704020202020204"/>
              <a:buNone/>
              <a:defRPr sz="2800" b="1" i="0" u="none" strike="noStrike" cap="none">
                <a:solidFill>
                  <a:srgbClr val="000000"/>
                </a:solidFill>
                <a:latin typeface="Archivo Narrow" panose="020B0704020202020204"/>
                <a:ea typeface="Archivo Narrow" panose="020B0704020202020204"/>
                <a:cs typeface="Archivo Narrow" panose="020B0704020202020204"/>
                <a:sym typeface="Archivo Narrow" panose="020B0704020202020204"/>
              </a:defRPr>
            </a:lvl8pPr>
            <a:lvl9pPr marR="0" lvl="8" algn="l" rtl="0">
              <a:lnSpc>
                <a:spcPct val="100000"/>
              </a:lnSpc>
              <a:spcBef>
                <a:spcPts val="0"/>
              </a:spcBef>
              <a:spcAft>
                <a:spcPts val="0"/>
              </a:spcAft>
              <a:buClr>
                <a:srgbClr val="000000"/>
              </a:buClr>
              <a:buSzPts val="2800"/>
              <a:buFont typeface="Archivo Narrow" panose="020B0704020202020204"/>
              <a:buNone/>
              <a:defRPr sz="2800" b="1" i="0" u="none" strike="noStrike" cap="none">
                <a:solidFill>
                  <a:srgbClr val="000000"/>
                </a:solidFill>
                <a:latin typeface="Archivo Narrow" panose="020B0704020202020204"/>
                <a:ea typeface="Archivo Narrow" panose="020B0704020202020204"/>
                <a:cs typeface="Archivo Narrow" panose="020B0704020202020204"/>
                <a:sym typeface="Archivo Narrow" panose="020B0704020202020204"/>
              </a:defRPr>
            </a:lvl9pPr>
          </a:lstStyle>
          <a:p>
            <a:pPr algn="ctr"/>
            <a:r>
              <a:rPr lang="en-IN" dirty="0">
                <a:solidFill>
                  <a:srgbClr val="00589A"/>
                </a:solidFill>
                <a:latin typeface="Bahnschrift" panose="020B0502040204020203" pitchFamily="34" charset="0"/>
                <a:cs typeface="Exo 2" panose="020B0604020202020204" charset="0"/>
              </a:rPr>
              <a:t>AGENDA</a:t>
            </a:r>
          </a:p>
        </p:txBody>
      </p:sp>
      <p:sp>
        <p:nvSpPr>
          <p:cNvPr id="4" name="Slide Number Placeholder 3">
            <a:extLst>
              <a:ext uri="{FF2B5EF4-FFF2-40B4-BE49-F238E27FC236}">
                <a16:creationId xmlns:a16="http://schemas.microsoft.com/office/drawing/2014/main" id="{8604669E-5548-F3FF-AD37-461EC6BF7D0E}"/>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n-GB" sz="1400" smtClean="0">
                <a:solidFill>
                  <a:schemeClr val="bg1"/>
                </a:solidFill>
              </a:rPr>
              <a:t>2</a:t>
            </a:fld>
            <a:endParaRPr lang="en-GB" sz="1400">
              <a:solidFill>
                <a:schemeClr val="bg1"/>
              </a:solidFill>
            </a:endParaRPr>
          </a:p>
        </p:txBody>
      </p:sp>
      <p:sp>
        <p:nvSpPr>
          <p:cNvPr id="17" name="Google Shape;157;p30">
            <a:extLst>
              <a:ext uri="{FF2B5EF4-FFF2-40B4-BE49-F238E27FC236}">
                <a16:creationId xmlns:a16="http://schemas.microsoft.com/office/drawing/2014/main" id="{FA9F68E9-7C6C-4508-B89C-2B8D45B67CF2}"/>
              </a:ext>
            </a:extLst>
          </p:cNvPr>
          <p:cNvSpPr txBox="1">
            <a:spLocks/>
          </p:cNvSpPr>
          <p:nvPr/>
        </p:nvSpPr>
        <p:spPr>
          <a:xfrm>
            <a:off x="3464786" y="5049649"/>
            <a:ext cx="714380" cy="577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2800"/>
              <a:buFont typeface="Archivo Narrow" panose="020B0704020202020204"/>
              <a:buNone/>
              <a:defRPr sz="2800" b="1" i="0" u="none" strike="noStrike" cap="none">
                <a:solidFill>
                  <a:srgbClr val="000000"/>
                </a:solidFill>
                <a:latin typeface="Archivo Narrow" panose="020B0704020202020204"/>
                <a:ea typeface="Archivo Narrow" panose="020B0704020202020204"/>
                <a:cs typeface="Archivo Narrow" panose="020B0704020202020204"/>
                <a:sym typeface="Archivo Narrow" panose="020B0704020202020204"/>
              </a:defRPr>
            </a:lvl1pPr>
            <a:lvl2pPr marR="0" lvl="1" algn="l" rtl="0">
              <a:lnSpc>
                <a:spcPct val="100000"/>
              </a:lnSpc>
              <a:spcBef>
                <a:spcPts val="0"/>
              </a:spcBef>
              <a:spcAft>
                <a:spcPts val="0"/>
              </a:spcAft>
              <a:buClr>
                <a:srgbClr val="000000"/>
              </a:buClr>
              <a:buSzPts val="2800"/>
              <a:buFont typeface="Archivo Narrow" panose="020B0704020202020204"/>
              <a:buNone/>
              <a:defRPr sz="2800" b="1" i="0" u="none" strike="noStrike" cap="none">
                <a:solidFill>
                  <a:srgbClr val="000000"/>
                </a:solidFill>
                <a:latin typeface="Archivo Narrow" panose="020B0704020202020204"/>
                <a:ea typeface="Archivo Narrow" panose="020B0704020202020204"/>
                <a:cs typeface="Archivo Narrow" panose="020B0704020202020204"/>
                <a:sym typeface="Archivo Narrow" panose="020B0704020202020204"/>
              </a:defRPr>
            </a:lvl2pPr>
            <a:lvl3pPr marR="0" lvl="2" algn="l" rtl="0">
              <a:lnSpc>
                <a:spcPct val="100000"/>
              </a:lnSpc>
              <a:spcBef>
                <a:spcPts val="0"/>
              </a:spcBef>
              <a:spcAft>
                <a:spcPts val="0"/>
              </a:spcAft>
              <a:buClr>
                <a:srgbClr val="000000"/>
              </a:buClr>
              <a:buSzPts val="2800"/>
              <a:buFont typeface="Archivo Narrow" panose="020B0704020202020204"/>
              <a:buNone/>
              <a:defRPr sz="2800" b="1" i="0" u="none" strike="noStrike" cap="none">
                <a:solidFill>
                  <a:srgbClr val="000000"/>
                </a:solidFill>
                <a:latin typeface="Archivo Narrow" panose="020B0704020202020204"/>
                <a:ea typeface="Archivo Narrow" panose="020B0704020202020204"/>
                <a:cs typeface="Archivo Narrow" panose="020B0704020202020204"/>
                <a:sym typeface="Archivo Narrow" panose="020B0704020202020204"/>
              </a:defRPr>
            </a:lvl3pPr>
            <a:lvl4pPr marR="0" lvl="3" algn="l" rtl="0">
              <a:lnSpc>
                <a:spcPct val="100000"/>
              </a:lnSpc>
              <a:spcBef>
                <a:spcPts val="0"/>
              </a:spcBef>
              <a:spcAft>
                <a:spcPts val="0"/>
              </a:spcAft>
              <a:buClr>
                <a:srgbClr val="000000"/>
              </a:buClr>
              <a:buSzPts val="2800"/>
              <a:buFont typeface="Archivo Narrow" panose="020B0704020202020204"/>
              <a:buNone/>
              <a:defRPr sz="2800" b="1" i="0" u="none" strike="noStrike" cap="none">
                <a:solidFill>
                  <a:srgbClr val="000000"/>
                </a:solidFill>
                <a:latin typeface="Archivo Narrow" panose="020B0704020202020204"/>
                <a:ea typeface="Archivo Narrow" panose="020B0704020202020204"/>
                <a:cs typeface="Archivo Narrow" panose="020B0704020202020204"/>
                <a:sym typeface="Archivo Narrow" panose="020B0704020202020204"/>
              </a:defRPr>
            </a:lvl4pPr>
            <a:lvl5pPr marR="0" lvl="4" algn="l" rtl="0">
              <a:lnSpc>
                <a:spcPct val="100000"/>
              </a:lnSpc>
              <a:spcBef>
                <a:spcPts val="0"/>
              </a:spcBef>
              <a:spcAft>
                <a:spcPts val="0"/>
              </a:spcAft>
              <a:buClr>
                <a:srgbClr val="000000"/>
              </a:buClr>
              <a:buSzPts val="2800"/>
              <a:buFont typeface="Archivo Narrow" panose="020B0704020202020204"/>
              <a:buNone/>
              <a:defRPr sz="2800" b="1" i="0" u="none" strike="noStrike" cap="none">
                <a:solidFill>
                  <a:srgbClr val="000000"/>
                </a:solidFill>
                <a:latin typeface="Archivo Narrow" panose="020B0704020202020204"/>
                <a:ea typeface="Archivo Narrow" panose="020B0704020202020204"/>
                <a:cs typeface="Archivo Narrow" panose="020B0704020202020204"/>
                <a:sym typeface="Archivo Narrow" panose="020B0704020202020204"/>
              </a:defRPr>
            </a:lvl5pPr>
            <a:lvl6pPr marR="0" lvl="5" algn="l" rtl="0">
              <a:lnSpc>
                <a:spcPct val="100000"/>
              </a:lnSpc>
              <a:spcBef>
                <a:spcPts val="0"/>
              </a:spcBef>
              <a:spcAft>
                <a:spcPts val="0"/>
              </a:spcAft>
              <a:buClr>
                <a:srgbClr val="000000"/>
              </a:buClr>
              <a:buSzPts val="2800"/>
              <a:buFont typeface="Archivo Narrow" panose="020B0704020202020204"/>
              <a:buNone/>
              <a:defRPr sz="2800" b="1" i="0" u="none" strike="noStrike" cap="none">
                <a:solidFill>
                  <a:srgbClr val="000000"/>
                </a:solidFill>
                <a:latin typeface="Archivo Narrow" panose="020B0704020202020204"/>
                <a:ea typeface="Archivo Narrow" panose="020B0704020202020204"/>
                <a:cs typeface="Archivo Narrow" panose="020B0704020202020204"/>
                <a:sym typeface="Archivo Narrow" panose="020B0704020202020204"/>
              </a:defRPr>
            </a:lvl6pPr>
            <a:lvl7pPr marR="0" lvl="6" algn="l" rtl="0">
              <a:lnSpc>
                <a:spcPct val="100000"/>
              </a:lnSpc>
              <a:spcBef>
                <a:spcPts val="0"/>
              </a:spcBef>
              <a:spcAft>
                <a:spcPts val="0"/>
              </a:spcAft>
              <a:buClr>
                <a:srgbClr val="000000"/>
              </a:buClr>
              <a:buSzPts val="2800"/>
              <a:buFont typeface="Archivo Narrow" panose="020B0704020202020204"/>
              <a:buNone/>
              <a:defRPr sz="2800" b="1" i="0" u="none" strike="noStrike" cap="none">
                <a:solidFill>
                  <a:srgbClr val="000000"/>
                </a:solidFill>
                <a:latin typeface="Archivo Narrow" panose="020B0704020202020204"/>
                <a:ea typeface="Archivo Narrow" panose="020B0704020202020204"/>
                <a:cs typeface="Archivo Narrow" panose="020B0704020202020204"/>
                <a:sym typeface="Archivo Narrow" panose="020B0704020202020204"/>
              </a:defRPr>
            </a:lvl7pPr>
            <a:lvl8pPr marR="0" lvl="7" algn="l" rtl="0">
              <a:lnSpc>
                <a:spcPct val="100000"/>
              </a:lnSpc>
              <a:spcBef>
                <a:spcPts val="0"/>
              </a:spcBef>
              <a:spcAft>
                <a:spcPts val="0"/>
              </a:spcAft>
              <a:buClr>
                <a:srgbClr val="000000"/>
              </a:buClr>
              <a:buSzPts val="2800"/>
              <a:buFont typeface="Archivo Narrow" panose="020B0704020202020204"/>
              <a:buNone/>
              <a:defRPr sz="2800" b="1" i="0" u="none" strike="noStrike" cap="none">
                <a:solidFill>
                  <a:srgbClr val="000000"/>
                </a:solidFill>
                <a:latin typeface="Archivo Narrow" panose="020B0704020202020204"/>
                <a:ea typeface="Archivo Narrow" panose="020B0704020202020204"/>
                <a:cs typeface="Archivo Narrow" panose="020B0704020202020204"/>
                <a:sym typeface="Archivo Narrow" panose="020B0704020202020204"/>
              </a:defRPr>
            </a:lvl8pPr>
            <a:lvl9pPr marR="0" lvl="8" algn="l" rtl="0">
              <a:lnSpc>
                <a:spcPct val="100000"/>
              </a:lnSpc>
              <a:spcBef>
                <a:spcPts val="0"/>
              </a:spcBef>
              <a:spcAft>
                <a:spcPts val="0"/>
              </a:spcAft>
              <a:buClr>
                <a:srgbClr val="000000"/>
              </a:buClr>
              <a:buSzPts val="2800"/>
              <a:buFont typeface="Archivo Narrow" panose="020B0704020202020204"/>
              <a:buNone/>
              <a:defRPr sz="2800" b="1" i="0" u="none" strike="noStrike" cap="none">
                <a:solidFill>
                  <a:srgbClr val="000000"/>
                </a:solidFill>
                <a:latin typeface="Archivo Narrow" panose="020B0704020202020204"/>
                <a:ea typeface="Archivo Narrow" panose="020B0704020202020204"/>
                <a:cs typeface="Archivo Narrow" panose="020B0704020202020204"/>
                <a:sym typeface="Archivo Narrow" panose="020B0704020202020204"/>
              </a:defRPr>
            </a:lvl9pPr>
          </a:lstStyle>
          <a:p>
            <a:pPr algn="r"/>
            <a:r>
              <a:rPr lang="en" sz="2000" dirty="0">
                <a:solidFill>
                  <a:srgbClr val="00589A"/>
                </a:solidFill>
                <a:latin typeface="Bahnschrift" panose="020B0502040204020203" pitchFamily="34" charset="0"/>
                <a:cs typeface="Exo 2" panose="020B0604020202020204" charset="0"/>
              </a:rPr>
              <a:t>06</a:t>
            </a:r>
          </a:p>
        </p:txBody>
      </p:sp>
      <p:sp>
        <p:nvSpPr>
          <p:cNvPr id="19" name="Google Shape;163;p30">
            <a:extLst>
              <a:ext uri="{FF2B5EF4-FFF2-40B4-BE49-F238E27FC236}">
                <a16:creationId xmlns:a16="http://schemas.microsoft.com/office/drawing/2014/main" id="{FBD39F38-5B38-4C3E-B745-1336A76940C4}"/>
              </a:ext>
            </a:extLst>
          </p:cNvPr>
          <p:cNvSpPr txBox="1">
            <a:spLocks/>
          </p:cNvSpPr>
          <p:nvPr/>
        </p:nvSpPr>
        <p:spPr>
          <a:xfrm>
            <a:off x="4594101" y="3791754"/>
            <a:ext cx="3636727" cy="434924"/>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r>
              <a:rPr lang="en-IN" sz="2000" b="1" dirty="0">
                <a:latin typeface="Bahnschrift" panose="020B0502040204020203" pitchFamily="34" charset="0"/>
                <a:cs typeface="Exo 2" panose="020B0604020202020204" charset="0"/>
              </a:rPr>
              <a:t>Mixing and Mastering</a:t>
            </a:r>
          </a:p>
        </p:txBody>
      </p:sp>
      <p:sp>
        <p:nvSpPr>
          <p:cNvPr id="20" name="Google Shape;163;p30">
            <a:extLst>
              <a:ext uri="{FF2B5EF4-FFF2-40B4-BE49-F238E27FC236}">
                <a16:creationId xmlns:a16="http://schemas.microsoft.com/office/drawing/2014/main" id="{A81442C8-9872-4F09-88A5-4C76DF59B26E}"/>
              </a:ext>
            </a:extLst>
          </p:cNvPr>
          <p:cNvSpPr txBox="1">
            <a:spLocks/>
          </p:cNvSpPr>
          <p:nvPr/>
        </p:nvSpPr>
        <p:spPr>
          <a:xfrm>
            <a:off x="4598756" y="3074629"/>
            <a:ext cx="3636728" cy="434924"/>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r>
              <a:rPr lang="en-IN" sz="2000" b="1" dirty="0">
                <a:latin typeface="Bahnschrift" panose="020B0502040204020203" pitchFamily="34" charset="0"/>
                <a:cs typeface="Exo 2" panose="020B0604020202020204" charset="0"/>
              </a:rPr>
              <a:t>Audio Programming and VSTs</a:t>
            </a:r>
          </a:p>
        </p:txBody>
      </p:sp>
    </p:spTree>
    <p:extLst>
      <p:ext uri="{BB962C8B-B14F-4D97-AF65-F5344CB8AC3E}">
        <p14:creationId xmlns:p14="http://schemas.microsoft.com/office/powerpoint/2010/main" val="6563671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2FD361D-496F-46CF-B6F9-9C965F52B30A}"/>
              </a:ext>
            </a:extLst>
          </p:cNvPr>
          <p:cNvSpPr txBox="1"/>
          <p:nvPr/>
        </p:nvSpPr>
        <p:spPr>
          <a:xfrm>
            <a:off x="274611" y="509365"/>
            <a:ext cx="6036906" cy="584775"/>
          </a:xfrm>
          <a:prstGeom prst="rect">
            <a:avLst/>
          </a:prstGeom>
          <a:noFill/>
        </p:spPr>
        <p:txBody>
          <a:bodyPr wrap="square">
            <a:spAutoFit/>
          </a:bodyPr>
          <a:lstStyle/>
          <a:p>
            <a:r>
              <a:rPr kumimoji="0" lang="en-US" sz="3200" b="1" i="0" u="none" strike="noStrike" kern="0" cap="none" spc="0" normalizeH="0" baseline="0" noProof="0" dirty="0">
                <a:ln>
                  <a:noFill/>
                </a:ln>
                <a:solidFill>
                  <a:srgbClr val="00589A"/>
                </a:solidFill>
                <a:effectLst/>
                <a:uLnTx/>
                <a:uFillTx/>
                <a:latin typeface="Bahnschrift" panose="020B0502040204020203" pitchFamily="34" charset="0"/>
                <a:cs typeface="Archivo Narrow" panose="020B0704020202020204"/>
                <a:sym typeface="Archivo Narrow" panose="020B0704020202020204"/>
              </a:rPr>
              <a:t>Recent Trends in Audio Effects</a:t>
            </a:r>
            <a:endParaRPr lang="en-US" dirty="0"/>
          </a:p>
        </p:txBody>
      </p:sp>
      <p:sp>
        <p:nvSpPr>
          <p:cNvPr id="12" name="TextBox 11">
            <a:extLst>
              <a:ext uri="{FF2B5EF4-FFF2-40B4-BE49-F238E27FC236}">
                <a16:creationId xmlns:a16="http://schemas.microsoft.com/office/drawing/2014/main" id="{FEE6A384-1266-43A9-BB01-1998E9DEFA55}"/>
              </a:ext>
            </a:extLst>
          </p:cNvPr>
          <p:cNvSpPr txBox="1"/>
          <p:nvPr/>
        </p:nvSpPr>
        <p:spPr>
          <a:xfrm>
            <a:off x="274611" y="1410411"/>
            <a:ext cx="8505495" cy="470898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tabLst/>
              <a:defRPr/>
            </a:pPr>
            <a:r>
              <a:rPr kumimoji="0" lang="en-US" sz="2000" b="1" i="0" u="none" strike="noStrike" kern="0" cap="none" spc="0" normalizeH="0" baseline="0" noProof="0" dirty="0">
                <a:ln>
                  <a:noFill/>
                </a:ln>
                <a:solidFill>
                  <a:srgbClr val="000000"/>
                </a:solidFill>
                <a:effectLst/>
                <a:uLnTx/>
                <a:uFillTx/>
                <a:latin typeface="Arial"/>
                <a:cs typeface="Arial" panose="020B0604020202020204"/>
                <a:sym typeface="Arial" panose="020B0604020202020204"/>
              </a:rPr>
              <a:t>Auto-Tune: </a:t>
            </a:r>
            <a:r>
              <a:rPr kumimoji="0" lang="en-US" sz="2000" b="0" i="0" u="none" strike="noStrike" kern="0" cap="none" spc="0" normalizeH="0" baseline="0" noProof="0" dirty="0">
                <a:ln>
                  <a:noFill/>
                </a:ln>
                <a:solidFill>
                  <a:srgbClr val="000000"/>
                </a:solidFill>
                <a:effectLst/>
                <a:uLnTx/>
                <a:uFillTx/>
                <a:latin typeface="Arial"/>
                <a:cs typeface="Arial" panose="020B0604020202020204"/>
                <a:sym typeface="Arial" panose="020B0604020202020204"/>
              </a:rPr>
              <a:t>Auto-Tune is a widely known audio processing technology used in music production to correct or manipulate the pitch of a singer's vocal performance. It was developed by Antares Audio Technologies and has become a hallmark of modern vocal production. </a:t>
            </a:r>
          </a:p>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tabLst/>
              <a:defRPr/>
            </a:pPr>
            <a:endParaRPr kumimoji="0" lang="en-US" sz="2000" b="0" i="0" u="none" strike="noStrike" kern="0" cap="none" spc="0" normalizeH="0" baseline="0" noProof="0" dirty="0">
              <a:ln>
                <a:noFill/>
              </a:ln>
              <a:solidFill>
                <a:srgbClr val="000000"/>
              </a:solidFill>
              <a:effectLst/>
              <a:uLnTx/>
              <a:uFillTx/>
              <a:latin typeface="Arial"/>
              <a:cs typeface="Arial" panose="020B0604020202020204"/>
              <a:sym typeface="Arial" panose="020B0604020202020204"/>
            </a:endParaRPr>
          </a:p>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tabLst/>
              <a:defRPr/>
            </a:pPr>
            <a:r>
              <a:rPr kumimoji="0" lang="en-US" sz="2000" b="1" i="0" u="none" strike="noStrike" kern="0" cap="none" spc="0" normalizeH="0" baseline="0" noProof="0" dirty="0">
                <a:ln>
                  <a:noFill/>
                </a:ln>
                <a:solidFill>
                  <a:srgbClr val="000000"/>
                </a:solidFill>
                <a:effectLst/>
                <a:uLnTx/>
                <a:uFillTx/>
                <a:latin typeface="Arial"/>
                <a:cs typeface="Arial" panose="020B0604020202020204"/>
                <a:sym typeface="Arial" panose="020B0604020202020204"/>
              </a:rPr>
              <a:t>Pitch Shifting: </a:t>
            </a:r>
            <a:r>
              <a:rPr kumimoji="0" lang="en-US" sz="2000" b="0" i="0" u="none" strike="noStrike" kern="0" cap="none" spc="0" normalizeH="0" baseline="0" noProof="0" dirty="0">
                <a:ln>
                  <a:noFill/>
                </a:ln>
                <a:solidFill>
                  <a:srgbClr val="000000"/>
                </a:solidFill>
                <a:effectLst/>
                <a:uLnTx/>
                <a:uFillTx/>
                <a:latin typeface="Arial"/>
                <a:cs typeface="Arial" panose="020B0604020202020204"/>
                <a:sym typeface="Arial" panose="020B0604020202020204"/>
              </a:rPr>
              <a:t>Pitch shifting involves changing the frequency of an audio signal while preserving its overall timing and duration. This means that the original audio's speed remains relatively constant, but the perceived musical pitch is altered.</a:t>
            </a:r>
          </a:p>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tabLst/>
              <a:defRPr/>
            </a:pPr>
            <a:endParaRPr kumimoji="0" lang="en-US" sz="2000" b="0" i="0" u="none" strike="noStrike" kern="0" cap="none" spc="0" normalizeH="0" baseline="0" noProof="0" dirty="0">
              <a:ln>
                <a:noFill/>
              </a:ln>
              <a:solidFill>
                <a:srgbClr val="000000"/>
              </a:solidFill>
              <a:effectLst/>
              <a:uLnTx/>
              <a:uFillTx/>
              <a:latin typeface="Arial"/>
              <a:cs typeface="Arial" panose="020B0604020202020204"/>
              <a:sym typeface="Arial" panose="020B0604020202020204"/>
            </a:endParaRPr>
          </a:p>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tabLst/>
              <a:defRPr/>
            </a:pPr>
            <a:r>
              <a:rPr kumimoji="0" lang="en-US" sz="2000" b="1" i="0" u="none" strike="noStrike" kern="0" cap="none" spc="0" normalizeH="0" baseline="0" noProof="0" dirty="0">
                <a:ln>
                  <a:noFill/>
                </a:ln>
                <a:solidFill>
                  <a:srgbClr val="000000"/>
                </a:solidFill>
                <a:effectLst/>
                <a:uLnTx/>
                <a:uFillTx/>
                <a:latin typeface="Arial"/>
                <a:cs typeface="Arial" panose="020B0604020202020204"/>
                <a:sym typeface="Arial" panose="020B0604020202020204"/>
              </a:rPr>
              <a:t>Shoegaze Reverb: </a:t>
            </a:r>
            <a:r>
              <a:rPr kumimoji="0" lang="en-US" sz="2000" b="0" i="0" u="none" strike="noStrike" kern="0" cap="none" spc="0" normalizeH="0" baseline="0" noProof="0" dirty="0">
                <a:ln>
                  <a:noFill/>
                </a:ln>
                <a:solidFill>
                  <a:srgbClr val="000000"/>
                </a:solidFill>
                <a:effectLst/>
                <a:uLnTx/>
                <a:uFillTx/>
                <a:latin typeface="Arial"/>
                <a:cs typeface="Arial" panose="020B0604020202020204"/>
                <a:sym typeface="Arial" panose="020B0604020202020204"/>
              </a:rPr>
              <a:t>Shoegaze reverb, also known as "dreamy" or "shimmer" reverb, is a specific type of reverb effect that is associated with the shoegaze music genre. Shoegaze is characterized by its ethereal and atmospheric sound, often featuring layers of heavily reverberated guitars and vocals.</a:t>
            </a:r>
          </a:p>
        </p:txBody>
      </p:sp>
    </p:spTree>
    <p:extLst>
      <p:ext uri="{BB962C8B-B14F-4D97-AF65-F5344CB8AC3E}">
        <p14:creationId xmlns:p14="http://schemas.microsoft.com/office/powerpoint/2010/main" val="13452844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454776" y="670457"/>
            <a:ext cx="2456122" cy="523220"/>
          </a:xfrm>
          <a:prstGeom prst="rect">
            <a:avLst/>
          </a:prstGeom>
        </p:spPr>
        <p:txBody>
          <a:bodyPr wrap="none">
            <a:spAutoFit/>
          </a:bodyPr>
          <a:lstStyle/>
          <a:p>
            <a:pPr algn="ctr"/>
            <a:r>
              <a:rPr lang="en-US" sz="2800" b="1" dirty="0">
                <a:solidFill>
                  <a:srgbClr val="00589A"/>
                </a:solidFill>
                <a:latin typeface="Bahnschrift" panose="020B0502040204020203" pitchFamily="34" charset="0"/>
                <a:cs typeface="Exo 2" panose="020B0604020202020204" charset="0"/>
              </a:rPr>
              <a:t>CONCLUSION </a:t>
            </a:r>
            <a:endParaRPr lang="en-IN" sz="2800" b="1" dirty="0">
              <a:solidFill>
                <a:srgbClr val="00589A"/>
              </a:solidFill>
              <a:latin typeface="Bahnschrift" panose="020B0502040204020203" pitchFamily="34" charset="0"/>
              <a:cs typeface="Exo 2" panose="020B0604020202020204" charset="0"/>
            </a:endParaRPr>
          </a:p>
        </p:txBody>
      </p:sp>
      <p:sp>
        <p:nvSpPr>
          <p:cNvPr id="5" name="Slide Number Placeholder 4">
            <a:extLst>
              <a:ext uri="{FF2B5EF4-FFF2-40B4-BE49-F238E27FC236}">
                <a16:creationId xmlns:a16="http://schemas.microsoft.com/office/drawing/2014/main" id="{D0233EFA-CA76-409F-49DA-031659CEF06C}"/>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n-GB" smtClean="0"/>
              <a:t>21</a:t>
            </a:fld>
            <a:endParaRPr lang="en-GB"/>
          </a:p>
        </p:txBody>
      </p:sp>
      <p:sp>
        <p:nvSpPr>
          <p:cNvPr id="9" name="TextBox 8">
            <a:extLst>
              <a:ext uri="{FF2B5EF4-FFF2-40B4-BE49-F238E27FC236}">
                <a16:creationId xmlns:a16="http://schemas.microsoft.com/office/drawing/2014/main" id="{7A8FC2FF-D60F-4D92-B121-E1FA3EBAC6F4}"/>
              </a:ext>
            </a:extLst>
          </p:cNvPr>
          <p:cNvSpPr txBox="1"/>
          <p:nvPr/>
        </p:nvSpPr>
        <p:spPr>
          <a:xfrm>
            <a:off x="373225" y="1540640"/>
            <a:ext cx="7959274" cy="4093428"/>
          </a:xfrm>
          <a:prstGeom prst="rect">
            <a:avLst/>
          </a:prstGeom>
          <a:noFill/>
        </p:spPr>
        <p:txBody>
          <a:bodyPr wrap="square">
            <a:spAutoFit/>
          </a:bodyPr>
          <a:lstStyle/>
          <a:p>
            <a:pPr marL="342900" marR="0" lvl="0" indent="-34290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lang="en-IN" sz="2000" dirty="0"/>
              <a:t>Technology has heavily impacted the way music is composed and produced over the years.</a:t>
            </a:r>
          </a:p>
          <a:p>
            <a:pPr marL="342900" marR="0" lvl="0" indent="-34290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endParaRPr lang="en-IN" sz="2000" dirty="0"/>
          </a:p>
          <a:p>
            <a:pPr marL="342900" marR="0" lvl="0" indent="-34290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lang="en-IN" sz="2000" dirty="0"/>
              <a:t>Modern tools and applications help speed up the process of music making.</a:t>
            </a:r>
          </a:p>
          <a:p>
            <a:pPr marL="342900" marR="0" lvl="0" indent="-34290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endParaRPr lang="en-IN" sz="2000" dirty="0"/>
          </a:p>
          <a:p>
            <a:pPr marL="342900" marR="0" lvl="0" indent="-34290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lang="en-IN" sz="2000" dirty="0"/>
              <a:t>Both Music Composition and Production take time to master and hence having technical practice over time is beneficial.</a:t>
            </a:r>
          </a:p>
          <a:p>
            <a:pPr marL="342900" marR="0" lvl="0" indent="-34290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endParaRPr lang="en-IN" sz="2000" dirty="0"/>
          </a:p>
          <a:p>
            <a:pPr marL="342900" marR="0" lvl="0" indent="-34290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IN" sz="2000" b="0" i="0" u="none" strike="noStrike" kern="0" cap="none" spc="0" normalizeH="0" baseline="0" noProof="0" dirty="0">
                <a:ln>
                  <a:noFill/>
                </a:ln>
                <a:solidFill>
                  <a:srgbClr val="000000"/>
                </a:solidFill>
                <a:effectLst/>
                <a:uLnTx/>
                <a:uFillTx/>
                <a:latin typeface="Arial"/>
                <a:cs typeface="Arial" panose="020B0604020202020204"/>
                <a:sym typeface="Arial" panose="020B0604020202020204"/>
              </a:rPr>
              <a:t>Despite it’s impact, </a:t>
            </a:r>
            <a:r>
              <a:rPr lang="en-IN" sz="2000" dirty="0"/>
              <a:t>the knowledge of music, vocal techniques and instrumentation are still very much prevalent.</a:t>
            </a:r>
          </a:p>
          <a:p>
            <a:pPr marL="342900" marR="0" lvl="0" indent="-34290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endParaRPr kumimoji="0" lang="en-IN" sz="2000" b="0" i="0" u="none" strike="noStrike" kern="0" cap="none" spc="0" normalizeH="0" baseline="0" noProof="0" dirty="0">
              <a:ln>
                <a:noFill/>
              </a:ln>
              <a:solidFill>
                <a:srgbClr val="000000"/>
              </a:solidFill>
              <a:effectLst/>
              <a:uLnTx/>
              <a:uFillTx/>
              <a:latin typeface="Arial"/>
              <a:cs typeface="Arial" panose="020B0604020202020204"/>
              <a:sym typeface="Arial" panose="020B0604020202020204"/>
            </a:endParaRPr>
          </a:p>
          <a:p>
            <a:pPr marL="342900" marR="0" lvl="0" indent="-34290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endParaRPr kumimoji="0" lang="en-US" sz="2000" b="0" i="0" u="none" strike="noStrike" kern="0" cap="none" spc="0" normalizeH="0" baseline="0" noProof="0" dirty="0">
              <a:ln>
                <a:noFill/>
              </a:ln>
              <a:solidFill>
                <a:srgbClr val="000000"/>
              </a:solidFill>
              <a:effectLst/>
              <a:uLnTx/>
              <a:uFillTx/>
              <a:latin typeface="Arial"/>
              <a:cs typeface="Arial" panose="020B0604020202020204"/>
              <a:sym typeface="Arial" panose="020B0604020202020204"/>
            </a:endParaRPr>
          </a:p>
        </p:txBody>
      </p:sp>
    </p:spTree>
    <p:extLst>
      <p:ext uri="{BB962C8B-B14F-4D97-AF65-F5344CB8AC3E}">
        <p14:creationId xmlns:p14="http://schemas.microsoft.com/office/powerpoint/2010/main" val="23728243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lt;strong&gt;Thank You&lt;/strong&gt; - Handwriting imag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0545" y="1586344"/>
            <a:ext cx="7571913" cy="3816929"/>
          </a:xfrm>
          <a:prstGeom prst="rect">
            <a:avLst/>
          </a:prstGeom>
        </p:spPr>
      </p:pic>
      <p:sp>
        <p:nvSpPr>
          <p:cNvPr id="2" name="Slide Number Placeholder 1">
            <a:extLst>
              <a:ext uri="{FF2B5EF4-FFF2-40B4-BE49-F238E27FC236}">
                <a16:creationId xmlns:a16="http://schemas.microsoft.com/office/drawing/2014/main" id="{E720E380-B717-78B1-A643-39D7E33E918F}"/>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n-GB" smtClean="0"/>
              <a:t>22</a:t>
            </a:fld>
            <a:endParaRPr lang="en-GB"/>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6208" y="871766"/>
            <a:ext cx="8520600" cy="763500"/>
          </a:xfrm>
        </p:spPr>
        <p:txBody>
          <a:bodyPr/>
          <a:lstStyle/>
          <a:p>
            <a:pPr algn="ctr"/>
            <a:r>
              <a:rPr lang="en-US" sz="3200" dirty="0">
                <a:solidFill>
                  <a:srgbClr val="00589A"/>
                </a:solidFill>
                <a:latin typeface="Bahnschrift" panose="020B0502040204020203" pitchFamily="34" charset="0"/>
              </a:rPr>
              <a:t>Introduction</a:t>
            </a:r>
            <a:endParaRPr lang="en-US" sz="3200" dirty="0">
              <a:solidFill>
                <a:srgbClr val="00589A"/>
              </a:solidFill>
              <a:latin typeface="Bahnschrift" panose="020B0502040204020203" pitchFamily="34" charset="0"/>
              <a:cs typeface="Bahnschrift" panose="020B0502040204020203" charset="0"/>
            </a:endParaRPr>
          </a:p>
        </p:txBody>
      </p:sp>
      <p:sp>
        <p:nvSpPr>
          <p:cNvPr id="5" name="Title 1"/>
          <p:cNvSpPr txBox="1">
            <a:spLocks/>
          </p:cNvSpPr>
          <p:nvPr/>
        </p:nvSpPr>
        <p:spPr>
          <a:xfrm>
            <a:off x="1271658" y="1102588"/>
            <a:ext cx="6336704" cy="106535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endParaRPr lang="en-IN" sz="3200" dirty="0">
              <a:latin typeface="Bahnschrift" panose="020B0502040204020203" pitchFamily="34" charset="0"/>
            </a:endParaRPr>
          </a:p>
        </p:txBody>
      </p:sp>
      <p:sp>
        <p:nvSpPr>
          <p:cNvPr id="3" name="Slide Number Placeholder 2">
            <a:extLst>
              <a:ext uri="{FF2B5EF4-FFF2-40B4-BE49-F238E27FC236}">
                <a16:creationId xmlns:a16="http://schemas.microsoft.com/office/drawing/2014/main" id="{38330A46-42B2-B3E7-F9B6-B3AA3956EC61}"/>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n-GB" sz="1200" smtClean="0">
                <a:solidFill>
                  <a:schemeClr val="bg1"/>
                </a:solidFill>
              </a:rPr>
              <a:t>3</a:t>
            </a:fld>
            <a:endParaRPr lang="en-GB" sz="1200">
              <a:solidFill>
                <a:schemeClr val="bg1"/>
              </a:solidFill>
            </a:endParaRPr>
          </a:p>
        </p:txBody>
      </p:sp>
      <p:pic>
        <p:nvPicPr>
          <p:cNvPr id="1026" name="Picture 2" descr="How to Produce Music for Artists and Producers on a Budget">
            <a:extLst>
              <a:ext uri="{FF2B5EF4-FFF2-40B4-BE49-F238E27FC236}">
                <a16:creationId xmlns:a16="http://schemas.microsoft.com/office/drawing/2014/main" id="{B0EE78CA-1E0F-4835-8A03-747E22431B8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18302" y="3113141"/>
            <a:ext cx="4307395" cy="2873093"/>
          </a:xfrm>
          <a:prstGeom prst="rect">
            <a:avLst/>
          </a:prstGeom>
          <a:noFill/>
          <a:extLst>
            <a:ext uri="{909E8E84-426E-40DD-AFC4-6F175D3DCCD1}">
              <a14:hiddenFill xmlns:a14="http://schemas.microsoft.com/office/drawing/2010/main">
                <a:solidFill>
                  <a:srgbClr val="FFFFFF"/>
                </a:solidFill>
              </a14:hiddenFill>
            </a:ext>
          </a:extLst>
        </p:spPr>
      </p:pic>
      <p:sp>
        <p:nvSpPr>
          <p:cNvPr id="6" name="Title 1">
            <a:extLst>
              <a:ext uri="{FF2B5EF4-FFF2-40B4-BE49-F238E27FC236}">
                <a16:creationId xmlns:a16="http://schemas.microsoft.com/office/drawing/2014/main" id="{E390CAD7-62E5-4155-AD36-9B8F4EA5D19E}"/>
              </a:ext>
            </a:extLst>
          </p:cNvPr>
          <p:cNvSpPr txBox="1">
            <a:spLocks/>
          </p:cNvSpPr>
          <p:nvPr/>
        </p:nvSpPr>
        <p:spPr>
          <a:xfrm>
            <a:off x="179710" y="1714632"/>
            <a:ext cx="8520600" cy="763500"/>
          </a:xfrm>
          <a:prstGeom prst="rect">
            <a:avLst/>
          </a:prstGeom>
          <a:no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2800"/>
              <a:buFont typeface="Archivo Narrow" panose="020B0704020202020204"/>
              <a:buNone/>
              <a:defRPr sz="2800" b="1" i="0" u="none" strike="noStrike" cap="none">
                <a:solidFill>
                  <a:srgbClr val="000000"/>
                </a:solidFill>
                <a:latin typeface="Archivo Narrow" panose="020B0704020202020204"/>
                <a:ea typeface="Archivo Narrow" panose="020B0704020202020204"/>
                <a:cs typeface="Archivo Narrow" panose="020B0704020202020204"/>
                <a:sym typeface="Archivo Narrow" panose="020B0704020202020204"/>
              </a:defRPr>
            </a:lvl1pPr>
            <a:lvl2pPr marR="0" lvl="1" algn="l" rtl="0">
              <a:lnSpc>
                <a:spcPct val="100000"/>
              </a:lnSpc>
              <a:spcBef>
                <a:spcPts val="0"/>
              </a:spcBef>
              <a:spcAft>
                <a:spcPts val="0"/>
              </a:spcAft>
              <a:buClr>
                <a:srgbClr val="000000"/>
              </a:buClr>
              <a:buSzPts val="2800"/>
              <a:buFont typeface="Archivo Narrow" panose="020B0704020202020204"/>
              <a:buNone/>
              <a:defRPr sz="2800" b="1" i="0" u="none" strike="noStrike" cap="none">
                <a:solidFill>
                  <a:srgbClr val="000000"/>
                </a:solidFill>
                <a:latin typeface="Archivo Narrow" panose="020B0704020202020204"/>
                <a:ea typeface="Archivo Narrow" panose="020B0704020202020204"/>
                <a:cs typeface="Archivo Narrow" panose="020B0704020202020204"/>
                <a:sym typeface="Archivo Narrow" panose="020B0704020202020204"/>
              </a:defRPr>
            </a:lvl2pPr>
            <a:lvl3pPr marR="0" lvl="2" algn="l" rtl="0">
              <a:lnSpc>
                <a:spcPct val="100000"/>
              </a:lnSpc>
              <a:spcBef>
                <a:spcPts val="0"/>
              </a:spcBef>
              <a:spcAft>
                <a:spcPts val="0"/>
              </a:spcAft>
              <a:buClr>
                <a:srgbClr val="000000"/>
              </a:buClr>
              <a:buSzPts val="2800"/>
              <a:buFont typeface="Archivo Narrow" panose="020B0704020202020204"/>
              <a:buNone/>
              <a:defRPr sz="2800" b="1" i="0" u="none" strike="noStrike" cap="none">
                <a:solidFill>
                  <a:srgbClr val="000000"/>
                </a:solidFill>
                <a:latin typeface="Archivo Narrow" panose="020B0704020202020204"/>
                <a:ea typeface="Archivo Narrow" panose="020B0704020202020204"/>
                <a:cs typeface="Archivo Narrow" panose="020B0704020202020204"/>
                <a:sym typeface="Archivo Narrow" panose="020B0704020202020204"/>
              </a:defRPr>
            </a:lvl3pPr>
            <a:lvl4pPr marR="0" lvl="3" algn="l" rtl="0">
              <a:lnSpc>
                <a:spcPct val="100000"/>
              </a:lnSpc>
              <a:spcBef>
                <a:spcPts val="0"/>
              </a:spcBef>
              <a:spcAft>
                <a:spcPts val="0"/>
              </a:spcAft>
              <a:buClr>
                <a:srgbClr val="000000"/>
              </a:buClr>
              <a:buSzPts val="2800"/>
              <a:buFont typeface="Archivo Narrow" panose="020B0704020202020204"/>
              <a:buNone/>
              <a:defRPr sz="2800" b="1" i="0" u="none" strike="noStrike" cap="none">
                <a:solidFill>
                  <a:srgbClr val="000000"/>
                </a:solidFill>
                <a:latin typeface="Archivo Narrow" panose="020B0704020202020204"/>
                <a:ea typeface="Archivo Narrow" panose="020B0704020202020204"/>
                <a:cs typeface="Archivo Narrow" panose="020B0704020202020204"/>
                <a:sym typeface="Archivo Narrow" panose="020B0704020202020204"/>
              </a:defRPr>
            </a:lvl4pPr>
            <a:lvl5pPr marR="0" lvl="4" algn="l" rtl="0">
              <a:lnSpc>
                <a:spcPct val="100000"/>
              </a:lnSpc>
              <a:spcBef>
                <a:spcPts val="0"/>
              </a:spcBef>
              <a:spcAft>
                <a:spcPts val="0"/>
              </a:spcAft>
              <a:buClr>
                <a:srgbClr val="000000"/>
              </a:buClr>
              <a:buSzPts val="2800"/>
              <a:buFont typeface="Archivo Narrow" panose="020B0704020202020204"/>
              <a:buNone/>
              <a:defRPr sz="2800" b="1" i="0" u="none" strike="noStrike" cap="none">
                <a:solidFill>
                  <a:srgbClr val="000000"/>
                </a:solidFill>
                <a:latin typeface="Archivo Narrow" panose="020B0704020202020204"/>
                <a:ea typeface="Archivo Narrow" panose="020B0704020202020204"/>
                <a:cs typeface="Archivo Narrow" panose="020B0704020202020204"/>
                <a:sym typeface="Archivo Narrow" panose="020B0704020202020204"/>
              </a:defRPr>
            </a:lvl5pPr>
            <a:lvl6pPr marR="0" lvl="5" algn="l" rtl="0">
              <a:lnSpc>
                <a:spcPct val="100000"/>
              </a:lnSpc>
              <a:spcBef>
                <a:spcPts val="0"/>
              </a:spcBef>
              <a:spcAft>
                <a:spcPts val="0"/>
              </a:spcAft>
              <a:buClr>
                <a:srgbClr val="000000"/>
              </a:buClr>
              <a:buSzPts val="2800"/>
              <a:buFont typeface="Archivo Narrow" panose="020B0704020202020204"/>
              <a:buNone/>
              <a:defRPr sz="2800" b="1" i="0" u="none" strike="noStrike" cap="none">
                <a:solidFill>
                  <a:srgbClr val="000000"/>
                </a:solidFill>
                <a:latin typeface="Archivo Narrow" panose="020B0704020202020204"/>
                <a:ea typeface="Archivo Narrow" panose="020B0704020202020204"/>
                <a:cs typeface="Archivo Narrow" panose="020B0704020202020204"/>
                <a:sym typeface="Archivo Narrow" panose="020B0704020202020204"/>
              </a:defRPr>
            </a:lvl6pPr>
            <a:lvl7pPr marR="0" lvl="6" algn="l" rtl="0">
              <a:lnSpc>
                <a:spcPct val="100000"/>
              </a:lnSpc>
              <a:spcBef>
                <a:spcPts val="0"/>
              </a:spcBef>
              <a:spcAft>
                <a:spcPts val="0"/>
              </a:spcAft>
              <a:buClr>
                <a:srgbClr val="000000"/>
              </a:buClr>
              <a:buSzPts val="2800"/>
              <a:buFont typeface="Archivo Narrow" panose="020B0704020202020204"/>
              <a:buNone/>
              <a:defRPr sz="2800" b="1" i="0" u="none" strike="noStrike" cap="none">
                <a:solidFill>
                  <a:srgbClr val="000000"/>
                </a:solidFill>
                <a:latin typeface="Archivo Narrow" panose="020B0704020202020204"/>
                <a:ea typeface="Archivo Narrow" panose="020B0704020202020204"/>
                <a:cs typeface="Archivo Narrow" panose="020B0704020202020204"/>
                <a:sym typeface="Archivo Narrow" panose="020B0704020202020204"/>
              </a:defRPr>
            </a:lvl7pPr>
            <a:lvl8pPr marR="0" lvl="7" algn="l" rtl="0">
              <a:lnSpc>
                <a:spcPct val="100000"/>
              </a:lnSpc>
              <a:spcBef>
                <a:spcPts val="0"/>
              </a:spcBef>
              <a:spcAft>
                <a:spcPts val="0"/>
              </a:spcAft>
              <a:buClr>
                <a:srgbClr val="000000"/>
              </a:buClr>
              <a:buSzPts val="2800"/>
              <a:buFont typeface="Archivo Narrow" panose="020B0704020202020204"/>
              <a:buNone/>
              <a:defRPr sz="2800" b="1" i="0" u="none" strike="noStrike" cap="none">
                <a:solidFill>
                  <a:srgbClr val="000000"/>
                </a:solidFill>
                <a:latin typeface="Archivo Narrow" panose="020B0704020202020204"/>
                <a:ea typeface="Archivo Narrow" panose="020B0704020202020204"/>
                <a:cs typeface="Archivo Narrow" panose="020B0704020202020204"/>
                <a:sym typeface="Archivo Narrow" panose="020B0704020202020204"/>
              </a:defRPr>
            </a:lvl8pPr>
            <a:lvl9pPr marR="0" lvl="8" algn="l" rtl="0">
              <a:lnSpc>
                <a:spcPct val="100000"/>
              </a:lnSpc>
              <a:spcBef>
                <a:spcPts val="0"/>
              </a:spcBef>
              <a:spcAft>
                <a:spcPts val="0"/>
              </a:spcAft>
              <a:buClr>
                <a:srgbClr val="000000"/>
              </a:buClr>
              <a:buSzPts val="2800"/>
              <a:buFont typeface="Archivo Narrow" panose="020B0704020202020204"/>
              <a:buNone/>
              <a:defRPr sz="2800" b="1" i="0" u="none" strike="noStrike" cap="none">
                <a:solidFill>
                  <a:srgbClr val="000000"/>
                </a:solidFill>
                <a:latin typeface="Archivo Narrow" panose="020B0704020202020204"/>
                <a:ea typeface="Archivo Narrow" panose="020B0704020202020204"/>
                <a:cs typeface="Archivo Narrow" panose="020B0704020202020204"/>
                <a:sym typeface="Archivo Narrow" panose="020B0704020202020204"/>
              </a:defRPr>
            </a:lvl9pPr>
          </a:lstStyle>
          <a:p>
            <a:r>
              <a:rPr lang="en-IN" sz="2400" b="0" dirty="0">
                <a:solidFill>
                  <a:schemeClr val="tx1"/>
                </a:solidFill>
                <a:latin typeface="Bahnschrift" panose="020B0502040204020203" pitchFamily="34" charset="0"/>
                <a:cs typeface="Bahnschrift" panose="020B0502040204020203" charset="0"/>
              </a:rPr>
              <a:t>Technology has made </a:t>
            </a:r>
            <a:r>
              <a:rPr lang="en-US" sz="2400" b="0" dirty="0">
                <a:solidFill>
                  <a:schemeClr val="tx1"/>
                </a:solidFill>
                <a:latin typeface="Bahnschrift" panose="020B0502040204020203" pitchFamily="34" charset="0"/>
                <a:cs typeface="Bahnschrift" panose="020B0502040204020203" charset="0"/>
              </a:rPr>
              <a:t>it easier to access and stream music content.</a:t>
            </a:r>
          </a:p>
          <a:p>
            <a:r>
              <a:rPr lang="en-US" sz="2400" b="0" dirty="0">
                <a:solidFill>
                  <a:schemeClr val="tx1"/>
                </a:solidFill>
                <a:latin typeface="Bahnschrift" panose="020B0502040204020203" pitchFamily="34" charset="0"/>
                <a:cs typeface="Bahnschrift" panose="020B0502040204020203" charset="0"/>
              </a:rPr>
              <a:t>But how has it helped the ones who create and produce it?</a:t>
            </a:r>
          </a:p>
        </p:txBody>
      </p:sp>
    </p:spTree>
    <p:extLst>
      <p:ext uri="{BB962C8B-B14F-4D97-AF65-F5344CB8AC3E}">
        <p14:creationId xmlns:p14="http://schemas.microsoft.com/office/powerpoint/2010/main" val="16183184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50425"/>
            <a:ext cx="5859624" cy="652163"/>
          </a:xfrm>
        </p:spPr>
        <p:txBody>
          <a:bodyPr/>
          <a:lstStyle/>
          <a:p>
            <a:pPr algn="ctr"/>
            <a:r>
              <a:rPr lang="en-US" sz="3200" dirty="0">
                <a:solidFill>
                  <a:srgbClr val="00589A"/>
                </a:solidFill>
                <a:latin typeface="Bahnschrift" panose="020B0502040204020203" pitchFamily="34" charset="0"/>
              </a:rPr>
              <a:t>Composition and Production</a:t>
            </a:r>
            <a:endParaRPr lang="en-US" sz="3200" dirty="0">
              <a:solidFill>
                <a:srgbClr val="00589A"/>
              </a:solidFill>
              <a:latin typeface="Bahnschrift" panose="020B0502040204020203" pitchFamily="34" charset="0"/>
              <a:cs typeface="Bahnschrift" panose="020B0502040204020203" charset="0"/>
            </a:endParaRPr>
          </a:p>
        </p:txBody>
      </p:sp>
      <p:sp>
        <p:nvSpPr>
          <p:cNvPr id="5" name="Title 1"/>
          <p:cNvSpPr txBox="1">
            <a:spLocks/>
          </p:cNvSpPr>
          <p:nvPr/>
        </p:nvSpPr>
        <p:spPr>
          <a:xfrm>
            <a:off x="279918" y="1223886"/>
            <a:ext cx="8117895" cy="106535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lgn="just"/>
            <a:r>
              <a:rPr lang="en-US" sz="2000" b="0" i="0" dirty="0">
                <a:solidFill>
                  <a:schemeClr val="tx1"/>
                </a:solidFill>
                <a:effectLst/>
                <a:latin typeface="+mn-lt"/>
              </a:rPr>
              <a:t>Music production and composition are distinct yet interconnected aspects of the music-making process.</a:t>
            </a:r>
            <a:endParaRPr lang="en-IN" sz="1600" dirty="0">
              <a:solidFill>
                <a:schemeClr val="tx1"/>
              </a:solidFill>
              <a:latin typeface="+mn-lt"/>
            </a:endParaRPr>
          </a:p>
        </p:txBody>
      </p:sp>
      <p:sp>
        <p:nvSpPr>
          <p:cNvPr id="3" name="Slide Number Placeholder 2">
            <a:extLst>
              <a:ext uri="{FF2B5EF4-FFF2-40B4-BE49-F238E27FC236}">
                <a16:creationId xmlns:a16="http://schemas.microsoft.com/office/drawing/2014/main" id="{71502B99-6D6A-11D2-2FF4-23EE72D8380C}"/>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n-GB" smtClean="0"/>
              <a:t>4</a:t>
            </a:fld>
            <a:endParaRPr lang="en-GB"/>
          </a:p>
        </p:txBody>
      </p:sp>
      <p:sp>
        <p:nvSpPr>
          <p:cNvPr id="10" name="TextBox 9">
            <a:extLst>
              <a:ext uri="{FF2B5EF4-FFF2-40B4-BE49-F238E27FC236}">
                <a16:creationId xmlns:a16="http://schemas.microsoft.com/office/drawing/2014/main" id="{2D78C7DB-8FDE-4A42-B54E-E6CA26C137C7}"/>
              </a:ext>
            </a:extLst>
          </p:cNvPr>
          <p:cNvSpPr txBox="1"/>
          <p:nvPr/>
        </p:nvSpPr>
        <p:spPr>
          <a:xfrm>
            <a:off x="279917" y="2149284"/>
            <a:ext cx="8472197" cy="3170099"/>
          </a:xfrm>
          <a:prstGeom prst="rect">
            <a:avLst/>
          </a:prstGeom>
          <a:noFill/>
        </p:spPr>
        <p:txBody>
          <a:bodyPr wrap="square">
            <a:spAutoFit/>
          </a:bodyPr>
          <a:lstStyle/>
          <a:p>
            <a:r>
              <a:rPr lang="en-US" sz="2000" b="1" dirty="0"/>
              <a:t>Music Composition:</a:t>
            </a:r>
          </a:p>
          <a:p>
            <a:endParaRPr lang="en-US" sz="2000" b="1" dirty="0"/>
          </a:p>
          <a:p>
            <a:pPr algn="just"/>
            <a:r>
              <a:rPr lang="en-US" sz="2000" dirty="0"/>
              <a:t>Music composition is the art of creating original music, melodies, harmonies, rhythms, and structures to form a complete musical composition.</a:t>
            </a:r>
          </a:p>
          <a:p>
            <a:endParaRPr lang="en-US" sz="2000" dirty="0"/>
          </a:p>
          <a:p>
            <a:r>
              <a:rPr lang="en-US" sz="2000" b="1" dirty="0"/>
              <a:t>Music Production:</a:t>
            </a:r>
          </a:p>
          <a:p>
            <a:endParaRPr lang="en-US" sz="2000" dirty="0"/>
          </a:p>
          <a:p>
            <a:pPr algn="just"/>
            <a:r>
              <a:rPr lang="en-US" sz="2000" dirty="0"/>
              <a:t>Music production is the process of taking a musical composition or idea and turning it into a polished and finalized audio recording or track.</a:t>
            </a:r>
          </a:p>
        </p:txBody>
      </p:sp>
    </p:spTree>
    <p:extLst>
      <p:ext uri="{BB962C8B-B14F-4D97-AF65-F5344CB8AC3E}">
        <p14:creationId xmlns:p14="http://schemas.microsoft.com/office/powerpoint/2010/main" val="24342291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611" y="500421"/>
            <a:ext cx="8864083" cy="652163"/>
          </a:xfrm>
        </p:spPr>
        <p:txBody>
          <a:bodyPr/>
          <a:lstStyle/>
          <a:p>
            <a:r>
              <a:rPr lang="en-US" sz="3200" dirty="0">
                <a:solidFill>
                  <a:srgbClr val="00589A"/>
                </a:solidFill>
                <a:latin typeface="Bahnschrift" panose="020B0502040204020203" pitchFamily="34" charset="0"/>
              </a:rPr>
              <a:t>Songwriting, Arrangement and Recording</a:t>
            </a:r>
            <a:endParaRPr lang="en-US" sz="3200" dirty="0">
              <a:solidFill>
                <a:srgbClr val="00589A"/>
              </a:solidFill>
              <a:latin typeface="Bahnschrift" panose="020B0502040204020203" pitchFamily="34" charset="0"/>
              <a:cs typeface="Bahnschrift" panose="020B0502040204020203" charset="0"/>
            </a:endParaRPr>
          </a:p>
        </p:txBody>
      </p:sp>
      <p:sp>
        <p:nvSpPr>
          <p:cNvPr id="5" name="Title 1"/>
          <p:cNvSpPr txBox="1">
            <a:spLocks/>
          </p:cNvSpPr>
          <p:nvPr/>
        </p:nvSpPr>
        <p:spPr>
          <a:xfrm>
            <a:off x="274611" y="1186564"/>
            <a:ext cx="8117895" cy="106535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lgn="just"/>
            <a:r>
              <a:rPr lang="en-US" sz="2000" b="0" i="0" dirty="0">
                <a:solidFill>
                  <a:schemeClr val="tx1"/>
                </a:solidFill>
                <a:effectLst/>
                <a:latin typeface="+mn-lt"/>
              </a:rPr>
              <a:t>The songwriter is someone who creates the lyrics, vocals and melody of a song.</a:t>
            </a:r>
            <a:endParaRPr lang="en-IN" sz="1200" dirty="0">
              <a:solidFill>
                <a:schemeClr val="tx1"/>
              </a:solidFill>
              <a:latin typeface="+mn-lt"/>
            </a:endParaRPr>
          </a:p>
        </p:txBody>
      </p:sp>
      <p:sp>
        <p:nvSpPr>
          <p:cNvPr id="3" name="Slide Number Placeholder 2">
            <a:extLst>
              <a:ext uri="{FF2B5EF4-FFF2-40B4-BE49-F238E27FC236}">
                <a16:creationId xmlns:a16="http://schemas.microsoft.com/office/drawing/2014/main" id="{71502B99-6D6A-11D2-2FF4-23EE72D8380C}"/>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n-GB" smtClean="0"/>
              <a:t>5</a:t>
            </a:fld>
            <a:endParaRPr lang="en-GB"/>
          </a:p>
        </p:txBody>
      </p:sp>
      <p:sp>
        <p:nvSpPr>
          <p:cNvPr id="10" name="TextBox 9">
            <a:extLst>
              <a:ext uri="{FF2B5EF4-FFF2-40B4-BE49-F238E27FC236}">
                <a16:creationId xmlns:a16="http://schemas.microsoft.com/office/drawing/2014/main" id="{2D78C7DB-8FDE-4A42-B54E-E6CA26C137C7}"/>
              </a:ext>
            </a:extLst>
          </p:cNvPr>
          <p:cNvSpPr txBox="1"/>
          <p:nvPr/>
        </p:nvSpPr>
        <p:spPr>
          <a:xfrm>
            <a:off x="198726" y="1943812"/>
            <a:ext cx="8746547" cy="5324535"/>
          </a:xfrm>
          <a:prstGeom prst="rect">
            <a:avLst/>
          </a:prstGeom>
          <a:noFill/>
        </p:spPr>
        <p:txBody>
          <a:bodyPr wrap="square">
            <a:spAutoFit/>
          </a:bodyPr>
          <a:lstStyle/>
          <a:p>
            <a:r>
              <a:rPr lang="en-US" sz="2000" b="1" i="0" dirty="0">
                <a:solidFill>
                  <a:schemeClr val="tx1"/>
                </a:solidFill>
                <a:effectLst/>
                <a:latin typeface="+mn-lt"/>
              </a:rPr>
              <a:t>Digital Workstations:</a:t>
            </a:r>
            <a:r>
              <a:rPr lang="en-US" sz="2000" b="0" i="0" dirty="0">
                <a:solidFill>
                  <a:schemeClr val="tx1"/>
                </a:solidFill>
                <a:effectLst/>
                <a:latin typeface="+mn-lt"/>
              </a:rPr>
              <a:t> </a:t>
            </a:r>
          </a:p>
          <a:p>
            <a:r>
              <a:rPr lang="en-US" sz="2000" b="0" i="0" dirty="0">
                <a:solidFill>
                  <a:schemeClr val="tx1"/>
                </a:solidFill>
                <a:effectLst/>
                <a:latin typeface="+mn-lt"/>
              </a:rPr>
              <a:t>Digital audio workstations (DAWs) allow songwriters to experiment with melodies, chords, and arrangements digitally. They are software applications used for recording, editing, arranging, and producing audio and music.</a:t>
            </a:r>
          </a:p>
          <a:p>
            <a:pPr marL="342900" indent="-342900">
              <a:buFont typeface="Arial" panose="020B0604020202020204" pitchFamily="34" charset="0"/>
              <a:buChar char="•"/>
            </a:pPr>
            <a:endParaRPr lang="en-US" sz="2000" dirty="0">
              <a:solidFill>
                <a:schemeClr val="tx1"/>
              </a:solidFill>
              <a:latin typeface="+mn-lt"/>
            </a:endParaRPr>
          </a:p>
          <a:p>
            <a:r>
              <a:rPr lang="en-US" sz="2000" b="1" i="0" dirty="0">
                <a:solidFill>
                  <a:schemeClr val="tx1"/>
                </a:solidFill>
                <a:effectLst/>
                <a:latin typeface="+mn-lt"/>
              </a:rPr>
              <a:t>MIDI Controllers: </a:t>
            </a:r>
          </a:p>
          <a:p>
            <a:r>
              <a:rPr lang="en-US" sz="2000" b="0" i="0" dirty="0">
                <a:solidFill>
                  <a:schemeClr val="tx1"/>
                </a:solidFill>
                <a:effectLst/>
                <a:latin typeface="+mn-lt"/>
              </a:rPr>
              <a:t>MIDI keyboards and controllers facilitate the input of musical ideas into DAWs, providing a versatile and efficient way to experiment with different sounds and textures.</a:t>
            </a:r>
          </a:p>
          <a:p>
            <a:pPr marL="342900" indent="-342900">
              <a:buFont typeface="Arial" panose="020B0604020202020204" pitchFamily="34" charset="0"/>
              <a:buChar char="•"/>
            </a:pPr>
            <a:endParaRPr lang="en-US" sz="2000" dirty="0">
              <a:solidFill>
                <a:schemeClr val="tx1"/>
              </a:solidFill>
              <a:latin typeface="+mn-lt"/>
            </a:endParaRPr>
          </a:p>
          <a:p>
            <a:r>
              <a:rPr lang="en-US" sz="2000" b="1" i="0" dirty="0">
                <a:solidFill>
                  <a:schemeClr val="tx1"/>
                </a:solidFill>
                <a:effectLst/>
                <a:latin typeface="+mn-lt"/>
              </a:rPr>
              <a:t>Music Theory </a:t>
            </a:r>
            <a:r>
              <a:rPr lang="en-US" sz="2000" b="1" i="0" dirty="0" err="1">
                <a:solidFill>
                  <a:schemeClr val="tx1"/>
                </a:solidFill>
                <a:effectLst/>
                <a:latin typeface="+mn-lt"/>
              </a:rPr>
              <a:t>Softwares</a:t>
            </a:r>
            <a:r>
              <a:rPr lang="en-US" sz="2000" b="1" i="0" dirty="0">
                <a:solidFill>
                  <a:schemeClr val="tx1"/>
                </a:solidFill>
                <a:effectLst/>
                <a:latin typeface="+mn-lt"/>
              </a:rPr>
              <a:t>: </a:t>
            </a:r>
          </a:p>
          <a:p>
            <a:r>
              <a:rPr lang="en-US" sz="2000" b="0" i="0" dirty="0">
                <a:solidFill>
                  <a:schemeClr val="tx1"/>
                </a:solidFill>
                <a:effectLst/>
                <a:latin typeface="+mn-lt"/>
              </a:rPr>
              <a:t>Songwriters can use music theory software to analyze chord progressions, experiment with harmonies, and explore different musical structures.</a:t>
            </a:r>
          </a:p>
          <a:p>
            <a:pPr marL="342900" indent="-342900">
              <a:buFont typeface="Arial" panose="020B0604020202020204" pitchFamily="34" charset="0"/>
              <a:buChar char="•"/>
            </a:pPr>
            <a:endParaRPr lang="en-US" sz="2000" dirty="0">
              <a:solidFill>
                <a:schemeClr val="tx1"/>
              </a:solidFill>
              <a:latin typeface="+mn-lt"/>
            </a:endParaRPr>
          </a:p>
          <a:p>
            <a:pPr marL="342900" indent="-342900">
              <a:buFont typeface="Arial" panose="020B0604020202020204" pitchFamily="34" charset="0"/>
              <a:buChar char="•"/>
            </a:pPr>
            <a:endParaRPr lang="en-US" sz="2000" b="0" i="0" dirty="0">
              <a:solidFill>
                <a:schemeClr val="tx1"/>
              </a:solidFill>
              <a:effectLst/>
              <a:latin typeface="+mn-lt"/>
            </a:endParaRPr>
          </a:p>
          <a:p>
            <a:pPr marL="342900" indent="-342900">
              <a:buFont typeface="Arial" panose="020B0604020202020204" pitchFamily="34" charset="0"/>
              <a:buChar char="•"/>
            </a:pPr>
            <a:endParaRPr lang="en-US" sz="2000" dirty="0">
              <a:solidFill>
                <a:schemeClr val="tx1"/>
              </a:solidFill>
              <a:latin typeface="+mn-lt"/>
            </a:endParaRPr>
          </a:p>
        </p:txBody>
      </p:sp>
    </p:spTree>
    <p:extLst>
      <p:ext uri="{BB962C8B-B14F-4D97-AF65-F5344CB8AC3E}">
        <p14:creationId xmlns:p14="http://schemas.microsoft.com/office/powerpoint/2010/main" val="30327917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71502B99-6D6A-11D2-2FF4-23EE72D8380C}"/>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n-GB" smtClean="0"/>
              <a:t>6</a:t>
            </a:fld>
            <a:endParaRPr lang="en-GB"/>
          </a:p>
        </p:txBody>
      </p:sp>
      <p:sp>
        <p:nvSpPr>
          <p:cNvPr id="10" name="TextBox 9">
            <a:extLst>
              <a:ext uri="{FF2B5EF4-FFF2-40B4-BE49-F238E27FC236}">
                <a16:creationId xmlns:a16="http://schemas.microsoft.com/office/drawing/2014/main" id="{2D78C7DB-8FDE-4A42-B54E-E6CA26C137C7}"/>
              </a:ext>
            </a:extLst>
          </p:cNvPr>
          <p:cNvSpPr txBox="1"/>
          <p:nvPr/>
        </p:nvSpPr>
        <p:spPr>
          <a:xfrm>
            <a:off x="173388" y="794677"/>
            <a:ext cx="8797223" cy="4585871"/>
          </a:xfrm>
          <a:prstGeom prst="rect">
            <a:avLst/>
          </a:prstGeom>
          <a:noFill/>
        </p:spPr>
        <p:txBody>
          <a:bodyPr wrap="square">
            <a:spAutoFit/>
          </a:bodyPr>
          <a:lstStyle/>
          <a:p>
            <a:pPr algn="l"/>
            <a:r>
              <a:rPr lang="en-US" sz="2000" b="1" i="0" dirty="0">
                <a:solidFill>
                  <a:schemeClr val="tx1"/>
                </a:solidFill>
                <a:effectLst/>
                <a:latin typeface="+mn-lt"/>
              </a:rPr>
              <a:t>Key Features of DAWs:</a:t>
            </a:r>
          </a:p>
          <a:p>
            <a:pPr algn="l"/>
            <a:endParaRPr lang="en-US" sz="2000" i="0" dirty="0">
              <a:solidFill>
                <a:schemeClr val="tx1"/>
              </a:solidFill>
              <a:effectLst/>
              <a:latin typeface="+mn-lt"/>
            </a:endParaRPr>
          </a:p>
          <a:p>
            <a:pPr algn="l">
              <a:buFont typeface="+mj-lt"/>
              <a:buAutoNum type="arabicPeriod"/>
            </a:pPr>
            <a:r>
              <a:rPr lang="en-US" sz="2000" b="1" i="0" dirty="0">
                <a:solidFill>
                  <a:schemeClr val="tx1"/>
                </a:solidFill>
                <a:effectLst/>
                <a:latin typeface="+mn-lt"/>
              </a:rPr>
              <a:t> Multitrack Recording:</a:t>
            </a:r>
            <a:r>
              <a:rPr lang="en-US" sz="2000" i="0" dirty="0">
                <a:solidFill>
                  <a:schemeClr val="tx1"/>
                </a:solidFill>
                <a:effectLst/>
                <a:latin typeface="+mn-lt"/>
              </a:rPr>
              <a:t> DAWs allow you to record multiple audio and MIDI tracks simultaneously or individually, enabling you to capture different instruments and performances separately.</a:t>
            </a:r>
          </a:p>
          <a:p>
            <a:pPr algn="l">
              <a:buFont typeface="+mj-lt"/>
              <a:buAutoNum type="arabicPeriod"/>
            </a:pPr>
            <a:endParaRPr lang="en-US" sz="2000" i="0" dirty="0">
              <a:solidFill>
                <a:schemeClr val="tx1"/>
              </a:solidFill>
              <a:effectLst/>
              <a:latin typeface="+mn-lt"/>
            </a:endParaRPr>
          </a:p>
          <a:p>
            <a:pPr algn="l">
              <a:buFont typeface="+mj-lt"/>
              <a:buAutoNum type="arabicPeriod"/>
            </a:pPr>
            <a:r>
              <a:rPr lang="en-US" sz="2000" b="1" i="0" dirty="0">
                <a:solidFill>
                  <a:schemeClr val="tx1"/>
                </a:solidFill>
                <a:effectLst/>
                <a:latin typeface="+mn-lt"/>
              </a:rPr>
              <a:t> Editing Capabilities:</a:t>
            </a:r>
            <a:r>
              <a:rPr lang="en-US" sz="2000" i="0" dirty="0">
                <a:solidFill>
                  <a:schemeClr val="tx1"/>
                </a:solidFill>
                <a:effectLst/>
                <a:latin typeface="+mn-lt"/>
              </a:rPr>
              <a:t> DAWs offer extensive editing tools for manipulating audio and MIDI data. You can cut, copy, paste, quantize, and adjust timings and pitches.</a:t>
            </a:r>
          </a:p>
          <a:p>
            <a:pPr algn="l">
              <a:buFont typeface="+mj-lt"/>
              <a:buAutoNum type="arabicPeriod"/>
            </a:pPr>
            <a:endParaRPr lang="en-US" sz="1600" dirty="0">
              <a:solidFill>
                <a:schemeClr val="tx1"/>
              </a:solidFill>
              <a:latin typeface="+mn-lt"/>
            </a:endParaRPr>
          </a:p>
          <a:p>
            <a:pPr algn="l"/>
            <a:r>
              <a:rPr lang="en-US" sz="2000" b="1" i="0" dirty="0">
                <a:solidFill>
                  <a:schemeClr val="tx1"/>
                </a:solidFill>
                <a:effectLst/>
                <a:latin typeface="+mn-lt"/>
              </a:rPr>
              <a:t>3. Virtual Instruments:</a:t>
            </a:r>
            <a:r>
              <a:rPr lang="en-US" sz="2000" b="0" i="0" dirty="0">
                <a:solidFill>
                  <a:schemeClr val="tx1"/>
                </a:solidFill>
                <a:effectLst/>
                <a:latin typeface="+mn-lt"/>
              </a:rPr>
              <a:t> Many DAWs come with built-in virtual instruments such as synthesizers, drum machines, and sample-based instruments. These instruments allow you to create a wide range of sounds directly within the DAW.</a:t>
            </a:r>
          </a:p>
          <a:p>
            <a:pPr algn="l"/>
            <a:endParaRPr lang="en-US" sz="1600" b="0" i="0" dirty="0">
              <a:solidFill>
                <a:schemeClr val="tx1"/>
              </a:solidFill>
              <a:effectLst/>
              <a:latin typeface="+mn-lt"/>
            </a:endParaRPr>
          </a:p>
        </p:txBody>
      </p:sp>
    </p:spTree>
    <p:extLst>
      <p:ext uri="{BB962C8B-B14F-4D97-AF65-F5344CB8AC3E}">
        <p14:creationId xmlns:p14="http://schemas.microsoft.com/office/powerpoint/2010/main" val="1879740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71502B99-6D6A-11D2-2FF4-23EE72D8380C}"/>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n-GB" smtClean="0"/>
              <a:t>7</a:t>
            </a:fld>
            <a:endParaRPr lang="en-GB"/>
          </a:p>
        </p:txBody>
      </p:sp>
      <p:sp>
        <p:nvSpPr>
          <p:cNvPr id="10" name="TextBox 9">
            <a:extLst>
              <a:ext uri="{FF2B5EF4-FFF2-40B4-BE49-F238E27FC236}">
                <a16:creationId xmlns:a16="http://schemas.microsoft.com/office/drawing/2014/main" id="{2D78C7DB-8FDE-4A42-B54E-E6CA26C137C7}"/>
              </a:ext>
            </a:extLst>
          </p:cNvPr>
          <p:cNvSpPr txBox="1"/>
          <p:nvPr/>
        </p:nvSpPr>
        <p:spPr>
          <a:xfrm>
            <a:off x="274611" y="703039"/>
            <a:ext cx="8472197" cy="5386090"/>
          </a:xfrm>
          <a:prstGeom prst="rect">
            <a:avLst/>
          </a:prstGeom>
          <a:noFill/>
        </p:spPr>
        <p:txBody>
          <a:bodyPr wrap="square">
            <a:spAutoFit/>
          </a:bodyPr>
          <a:lstStyle/>
          <a:p>
            <a:pPr algn="l"/>
            <a:r>
              <a:rPr lang="en-US" sz="2000" b="1" i="0" dirty="0">
                <a:solidFill>
                  <a:schemeClr val="tx1"/>
                </a:solidFill>
                <a:effectLst/>
                <a:latin typeface="+mn-lt"/>
              </a:rPr>
              <a:t>4. MIDI Sequencing:</a:t>
            </a:r>
            <a:r>
              <a:rPr lang="en-US" sz="2000" b="0" i="0" dirty="0">
                <a:solidFill>
                  <a:schemeClr val="tx1"/>
                </a:solidFill>
                <a:effectLst/>
                <a:latin typeface="+mn-lt"/>
              </a:rPr>
              <a:t> DAWs support MIDI data, enabling you to create and edit MIDI sequences for controlling virtual instruments, synthesizers, and hardware MIDI devices.</a:t>
            </a:r>
          </a:p>
          <a:p>
            <a:pPr algn="l"/>
            <a:endParaRPr lang="en-US" sz="2000" b="0" i="0" dirty="0">
              <a:solidFill>
                <a:schemeClr val="tx1"/>
              </a:solidFill>
              <a:effectLst/>
              <a:latin typeface="+mn-lt"/>
            </a:endParaRPr>
          </a:p>
          <a:p>
            <a:pPr algn="l"/>
            <a:r>
              <a:rPr lang="en-US" sz="2000" b="1" dirty="0">
                <a:solidFill>
                  <a:schemeClr val="tx1"/>
                </a:solidFill>
                <a:latin typeface="+mn-lt"/>
              </a:rPr>
              <a:t>5. </a:t>
            </a:r>
            <a:r>
              <a:rPr lang="en-US" sz="2000" b="1" i="0" dirty="0">
                <a:solidFill>
                  <a:schemeClr val="tx1"/>
                </a:solidFill>
                <a:effectLst/>
                <a:latin typeface="+mn-lt"/>
              </a:rPr>
              <a:t>Audio Effects:</a:t>
            </a:r>
            <a:r>
              <a:rPr lang="en-US" sz="2000" b="0" i="0" dirty="0">
                <a:solidFill>
                  <a:schemeClr val="tx1"/>
                </a:solidFill>
                <a:effectLst/>
                <a:latin typeface="+mn-lt"/>
              </a:rPr>
              <a:t> DAWs provide a variety of audio effects, including equalization (EQ), compression, reverb, delay, chorus, and more. These effects can be applied to individual tracks or the entire mix.</a:t>
            </a:r>
          </a:p>
          <a:p>
            <a:endParaRPr lang="en-US" sz="2000" i="0" dirty="0">
              <a:solidFill>
                <a:schemeClr val="tx1"/>
              </a:solidFill>
              <a:effectLst/>
              <a:latin typeface="+mn-lt"/>
            </a:endParaRPr>
          </a:p>
          <a:p>
            <a:endParaRPr lang="en-US" sz="2000" i="0" dirty="0">
              <a:solidFill>
                <a:schemeClr val="tx1"/>
              </a:solidFill>
              <a:effectLst/>
              <a:latin typeface="+mn-lt"/>
            </a:endParaRPr>
          </a:p>
          <a:p>
            <a:r>
              <a:rPr lang="en-US" sz="2400" b="1" dirty="0">
                <a:solidFill>
                  <a:schemeClr val="tx1"/>
                </a:solidFill>
                <a:latin typeface="+mn-lt"/>
              </a:rPr>
              <a:t>MIDI </a:t>
            </a:r>
            <a:r>
              <a:rPr lang="en-US" sz="2400" b="0" i="0" dirty="0">
                <a:solidFill>
                  <a:srgbClr val="202020"/>
                </a:solidFill>
                <a:effectLst/>
                <a:latin typeface="Arial" panose="020B0604020202020204" pitchFamily="34" charset="0"/>
              </a:rPr>
              <a:t>(</a:t>
            </a:r>
            <a:r>
              <a:rPr lang="en-US" sz="2400" b="1" i="0" dirty="0">
                <a:solidFill>
                  <a:srgbClr val="202020"/>
                </a:solidFill>
                <a:effectLst/>
                <a:latin typeface="+mn-lt"/>
              </a:rPr>
              <a:t>M</a:t>
            </a:r>
            <a:r>
              <a:rPr lang="en-US" sz="2400" b="0" i="0" dirty="0">
                <a:solidFill>
                  <a:srgbClr val="202020"/>
                </a:solidFill>
                <a:effectLst/>
                <a:latin typeface="+mn-lt"/>
              </a:rPr>
              <a:t>usical </a:t>
            </a:r>
            <a:r>
              <a:rPr lang="en-US" sz="2400" b="1" i="0" dirty="0">
                <a:solidFill>
                  <a:srgbClr val="202020"/>
                </a:solidFill>
                <a:effectLst/>
                <a:latin typeface="+mn-lt"/>
              </a:rPr>
              <a:t>I</a:t>
            </a:r>
            <a:r>
              <a:rPr lang="en-US" sz="2400" b="0" i="0" dirty="0">
                <a:solidFill>
                  <a:srgbClr val="202020"/>
                </a:solidFill>
                <a:effectLst/>
                <a:latin typeface="+mn-lt"/>
              </a:rPr>
              <a:t>nstrument </a:t>
            </a:r>
            <a:r>
              <a:rPr lang="en-US" sz="2400" b="1" i="0" dirty="0">
                <a:solidFill>
                  <a:srgbClr val="202020"/>
                </a:solidFill>
                <a:effectLst/>
                <a:latin typeface="+mn-lt"/>
              </a:rPr>
              <a:t>D</a:t>
            </a:r>
            <a:r>
              <a:rPr lang="en-US" sz="2400" b="0" i="0" dirty="0">
                <a:solidFill>
                  <a:srgbClr val="202020"/>
                </a:solidFill>
                <a:effectLst/>
                <a:latin typeface="+mn-lt"/>
              </a:rPr>
              <a:t>igital </a:t>
            </a:r>
            <a:r>
              <a:rPr lang="en-US" sz="2400" b="1" i="0" dirty="0">
                <a:solidFill>
                  <a:srgbClr val="202020"/>
                </a:solidFill>
                <a:effectLst/>
                <a:latin typeface="+mn-lt"/>
              </a:rPr>
              <a:t>I</a:t>
            </a:r>
            <a:r>
              <a:rPr lang="en-US" sz="2400" b="0" i="0" dirty="0">
                <a:solidFill>
                  <a:srgbClr val="202020"/>
                </a:solidFill>
                <a:effectLst/>
                <a:latin typeface="+mn-lt"/>
              </a:rPr>
              <a:t>nterface)</a:t>
            </a:r>
            <a:r>
              <a:rPr lang="en-US" sz="2400" b="1" dirty="0">
                <a:solidFill>
                  <a:schemeClr val="tx1"/>
                </a:solidFill>
                <a:latin typeface="+mn-lt"/>
              </a:rPr>
              <a:t> Controllers</a:t>
            </a:r>
          </a:p>
          <a:p>
            <a:endParaRPr lang="en-US" sz="2000" b="1" dirty="0">
              <a:solidFill>
                <a:schemeClr val="tx1"/>
              </a:solidFill>
              <a:latin typeface="+mn-lt"/>
            </a:endParaRPr>
          </a:p>
          <a:p>
            <a:r>
              <a:rPr lang="en-US" sz="2000" i="0" dirty="0">
                <a:solidFill>
                  <a:schemeClr val="tx1"/>
                </a:solidFill>
                <a:effectLst/>
                <a:latin typeface="+mn-lt"/>
              </a:rPr>
              <a:t>A MIDI controller keyboard is a device used to send MIDI data to a computer or other hardware. In more basic terms, it’s a keyboard that is used to trigger sounds from an external source.</a:t>
            </a:r>
          </a:p>
          <a:p>
            <a:endParaRPr lang="en-US" sz="2000" i="0" dirty="0">
              <a:solidFill>
                <a:schemeClr val="tx1"/>
              </a:solidFill>
              <a:effectLst/>
              <a:latin typeface="+mn-lt"/>
            </a:endParaRPr>
          </a:p>
          <a:p>
            <a:r>
              <a:rPr lang="en-US" sz="2000" i="0" dirty="0">
                <a:solidFill>
                  <a:schemeClr val="tx1"/>
                </a:solidFill>
                <a:effectLst/>
                <a:latin typeface="+mn-lt"/>
              </a:rPr>
              <a:t>The external source can be another piece of hardware or a virtual instrument in your DAW.</a:t>
            </a:r>
            <a:endParaRPr lang="en-US" sz="1600" dirty="0">
              <a:solidFill>
                <a:schemeClr val="tx1"/>
              </a:solidFill>
              <a:latin typeface="+mn-lt"/>
            </a:endParaRPr>
          </a:p>
        </p:txBody>
      </p:sp>
    </p:spTree>
    <p:extLst>
      <p:ext uri="{BB962C8B-B14F-4D97-AF65-F5344CB8AC3E}">
        <p14:creationId xmlns:p14="http://schemas.microsoft.com/office/powerpoint/2010/main" val="21280456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271658" y="1102588"/>
            <a:ext cx="6336704" cy="106535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endParaRPr lang="en-IN" sz="3200" dirty="0">
              <a:latin typeface="Bahnschrift" panose="020B0502040204020203" pitchFamily="34" charset="0"/>
            </a:endParaRPr>
          </a:p>
        </p:txBody>
      </p:sp>
      <p:sp>
        <p:nvSpPr>
          <p:cNvPr id="3" name="Slide Number Placeholder 2">
            <a:extLst>
              <a:ext uri="{FF2B5EF4-FFF2-40B4-BE49-F238E27FC236}">
                <a16:creationId xmlns:a16="http://schemas.microsoft.com/office/drawing/2014/main" id="{9CCBD344-B0CC-0DF2-5BFE-D1A63FB5A4F9}"/>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n-GB" sz="1200" smtClean="0">
                <a:solidFill>
                  <a:schemeClr val="bg1"/>
                </a:solidFill>
              </a:rPr>
              <a:t>8</a:t>
            </a:fld>
            <a:endParaRPr lang="en-GB" sz="1200">
              <a:solidFill>
                <a:schemeClr val="bg1"/>
              </a:solidFill>
            </a:endParaRPr>
          </a:p>
        </p:txBody>
      </p:sp>
      <p:pic>
        <p:nvPicPr>
          <p:cNvPr id="8" name="Picture 7">
            <a:extLst>
              <a:ext uri="{FF2B5EF4-FFF2-40B4-BE49-F238E27FC236}">
                <a16:creationId xmlns:a16="http://schemas.microsoft.com/office/drawing/2014/main" id="{847B99BE-B92C-461A-BB7E-9DA0A03D8CF9}"/>
              </a:ext>
            </a:extLst>
          </p:cNvPr>
          <p:cNvPicPr>
            <a:picLocks noChangeAspect="1"/>
          </p:cNvPicPr>
          <p:nvPr/>
        </p:nvPicPr>
        <p:blipFill>
          <a:blip r:embed="rId2"/>
          <a:stretch>
            <a:fillRect/>
          </a:stretch>
        </p:blipFill>
        <p:spPr>
          <a:xfrm>
            <a:off x="4241853" y="969995"/>
            <a:ext cx="4779305" cy="2688904"/>
          </a:xfrm>
          <a:prstGeom prst="rect">
            <a:avLst/>
          </a:prstGeom>
        </p:spPr>
      </p:pic>
      <p:pic>
        <p:nvPicPr>
          <p:cNvPr id="12" name="Picture 11">
            <a:extLst>
              <a:ext uri="{FF2B5EF4-FFF2-40B4-BE49-F238E27FC236}">
                <a16:creationId xmlns:a16="http://schemas.microsoft.com/office/drawing/2014/main" id="{33C4A5BF-8CE3-442D-B94A-590BE07EDA1C}"/>
              </a:ext>
            </a:extLst>
          </p:cNvPr>
          <p:cNvPicPr>
            <a:picLocks noChangeAspect="1"/>
          </p:cNvPicPr>
          <p:nvPr/>
        </p:nvPicPr>
        <p:blipFill>
          <a:blip r:embed="rId3"/>
          <a:stretch>
            <a:fillRect/>
          </a:stretch>
        </p:blipFill>
        <p:spPr>
          <a:xfrm>
            <a:off x="259578" y="860869"/>
            <a:ext cx="3982275" cy="2986706"/>
          </a:xfrm>
          <a:prstGeom prst="rect">
            <a:avLst/>
          </a:prstGeom>
        </p:spPr>
      </p:pic>
      <p:sp>
        <p:nvSpPr>
          <p:cNvPr id="14" name="TextBox 13">
            <a:extLst>
              <a:ext uri="{FF2B5EF4-FFF2-40B4-BE49-F238E27FC236}">
                <a16:creationId xmlns:a16="http://schemas.microsoft.com/office/drawing/2014/main" id="{0F0F2B67-6DDE-4F67-B0C5-82ED2182FC60}"/>
              </a:ext>
            </a:extLst>
          </p:cNvPr>
          <p:cNvSpPr txBox="1"/>
          <p:nvPr/>
        </p:nvSpPr>
        <p:spPr>
          <a:xfrm>
            <a:off x="259578" y="4036251"/>
            <a:ext cx="8623165" cy="646331"/>
          </a:xfrm>
          <a:prstGeom prst="rect">
            <a:avLst/>
          </a:prstGeom>
          <a:noFill/>
        </p:spPr>
        <p:txBody>
          <a:bodyPr wrap="square">
            <a:spAutoFit/>
          </a:bodyPr>
          <a:lstStyle/>
          <a:p>
            <a:r>
              <a:rPr lang="en-US" sz="1800" b="0" i="0" dirty="0">
                <a:solidFill>
                  <a:srgbClr val="202020"/>
                </a:solidFill>
                <a:effectLst/>
                <a:latin typeface="Arial" panose="020B0604020202020204" pitchFamily="34" charset="0"/>
              </a:rPr>
              <a:t>MIDI information only includes data that describes our input – what note you pressed, what knob you adjusted, etc.</a:t>
            </a:r>
            <a:endParaRPr lang="en-US" sz="1800" dirty="0"/>
          </a:p>
        </p:txBody>
      </p:sp>
      <p:sp>
        <p:nvSpPr>
          <p:cNvPr id="16" name="TextBox 15">
            <a:extLst>
              <a:ext uri="{FF2B5EF4-FFF2-40B4-BE49-F238E27FC236}">
                <a16:creationId xmlns:a16="http://schemas.microsoft.com/office/drawing/2014/main" id="{C2FEA04F-D812-4CC5-B842-CF7EB1A1112E}"/>
              </a:ext>
            </a:extLst>
          </p:cNvPr>
          <p:cNvSpPr txBox="1"/>
          <p:nvPr/>
        </p:nvSpPr>
        <p:spPr>
          <a:xfrm>
            <a:off x="259578" y="4809773"/>
            <a:ext cx="8623164" cy="1477328"/>
          </a:xfrm>
          <a:prstGeom prst="rect">
            <a:avLst/>
          </a:prstGeom>
          <a:noFill/>
        </p:spPr>
        <p:txBody>
          <a:bodyPr wrap="square">
            <a:spAutoFit/>
          </a:bodyPr>
          <a:lstStyle/>
          <a:p>
            <a:pPr algn="l"/>
            <a:r>
              <a:rPr lang="en-US" sz="1800" b="0" i="0" dirty="0">
                <a:solidFill>
                  <a:srgbClr val="202020"/>
                </a:solidFill>
                <a:effectLst/>
                <a:latin typeface="Arial" panose="020B0604020202020204" pitchFamily="34" charset="0"/>
              </a:rPr>
              <a:t>In a simple setup like the one in the image above, the sound source is a virtual instrument or software synthesizer on the computer.</a:t>
            </a:r>
          </a:p>
          <a:p>
            <a:pPr algn="l"/>
            <a:endParaRPr lang="en-US" sz="1800" b="0" i="0" dirty="0">
              <a:solidFill>
                <a:srgbClr val="202020"/>
              </a:solidFill>
              <a:effectLst/>
              <a:latin typeface="Arial" panose="020B0604020202020204" pitchFamily="34" charset="0"/>
            </a:endParaRPr>
          </a:p>
          <a:p>
            <a:pPr algn="l"/>
            <a:r>
              <a:rPr lang="en-US" sz="1800" b="0" i="0" dirty="0">
                <a:solidFill>
                  <a:srgbClr val="202020"/>
                </a:solidFill>
                <a:effectLst/>
                <a:latin typeface="Arial" panose="020B0604020202020204" pitchFamily="34" charset="0"/>
              </a:rPr>
              <a:t>Therefore, a MIDI controller allows you to get hands-on when writing music with software instruments and plugins.</a:t>
            </a:r>
          </a:p>
        </p:txBody>
      </p:sp>
    </p:spTree>
    <p:extLst>
      <p:ext uri="{BB962C8B-B14F-4D97-AF65-F5344CB8AC3E}">
        <p14:creationId xmlns:p14="http://schemas.microsoft.com/office/powerpoint/2010/main" val="24881957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71502B99-6D6A-11D2-2FF4-23EE72D8380C}"/>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n-GB" smtClean="0"/>
              <a:t>9</a:t>
            </a:fld>
            <a:endParaRPr lang="en-GB"/>
          </a:p>
        </p:txBody>
      </p:sp>
      <p:sp>
        <p:nvSpPr>
          <p:cNvPr id="10" name="TextBox 9">
            <a:extLst>
              <a:ext uri="{FF2B5EF4-FFF2-40B4-BE49-F238E27FC236}">
                <a16:creationId xmlns:a16="http://schemas.microsoft.com/office/drawing/2014/main" id="{2D78C7DB-8FDE-4A42-B54E-E6CA26C137C7}"/>
              </a:ext>
            </a:extLst>
          </p:cNvPr>
          <p:cNvSpPr txBox="1"/>
          <p:nvPr/>
        </p:nvSpPr>
        <p:spPr>
          <a:xfrm>
            <a:off x="274611" y="703039"/>
            <a:ext cx="8472197" cy="5386090"/>
          </a:xfrm>
          <a:prstGeom prst="rect">
            <a:avLst/>
          </a:prstGeom>
          <a:noFill/>
        </p:spPr>
        <p:txBody>
          <a:bodyPr wrap="square">
            <a:spAutoFit/>
          </a:bodyPr>
          <a:lstStyle/>
          <a:p>
            <a:pPr algn="l"/>
            <a:r>
              <a:rPr lang="en-US" sz="2400" b="1" i="0" dirty="0">
                <a:solidFill>
                  <a:schemeClr val="tx1"/>
                </a:solidFill>
                <a:effectLst/>
                <a:latin typeface="+mn-lt"/>
              </a:rPr>
              <a:t>Music Theory and Notation </a:t>
            </a:r>
            <a:r>
              <a:rPr lang="en-US" sz="2400" b="1" i="0" dirty="0" err="1">
                <a:solidFill>
                  <a:schemeClr val="tx1"/>
                </a:solidFill>
                <a:effectLst/>
                <a:latin typeface="+mn-lt"/>
              </a:rPr>
              <a:t>Softwares</a:t>
            </a:r>
            <a:r>
              <a:rPr lang="en-US" sz="2400" b="1" i="0" dirty="0">
                <a:solidFill>
                  <a:schemeClr val="tx1"/>
                </a:solidFill>
                <a:effectLst/>
                <a:latin typeface="+mn-lt"/>
              </a:rPr>
              <a:t>:</a:t>
            </a:r>
          </a:p>
          <a:p>
            <a:pPr algn="l"/>
            <a:endParaRPr lang="en-US" sz="2000" b="1" i="0" dirty="0">
              <a:solidFill>
                <a:schemeClr val="tx1"/>
              </a:solidFill>
              <a:effectLst/>
              <a:latin typeface="+mn-lt"/>
            </a:endParaRPr>
          </a:p>
          <a:p>
            <a:pPr algn="l"/>
            <a:r>
              <a:rPr lang="en-US" sz="2000" b="1" i="0" dirty="0">
                <a:solidFill>
                  <a:schemeClr val="tx1"/>
                </a:solidFill>
                <a:effectLst/>
                <a:latin typeface="+mn-lt"/>
              </a:rPr>
              <a:t>Chord Progression Generators: </a:t>
            </a:r>
            <a:r>
              <a:rPr lang="en-US" sz="2000" i="0" dirty="0">
                <a:solidFill>
                  <a:schemeClr val="tx1"/>
                </a:solidFill>
                <a:effectLst/>
                <a:latin typeface="+mn-lt"/>
              </a:rPr>
              <a:t>Some software tools can generate chord progressions based on certain criteria, helping composers explore new harmonic ideas.</a:t>
            </a:r>
          </a:p>
          <a:p>
            <a:pPr algn="l"/>
            <a:endParaRPr lang="en-US" sz="2000" i="0" dirty="0">
              <a:solidFill>
                <a:schemeClr val="tx1"/>
              </a:solidFill>
              <a:effectLst/>
              <a:latin typeface="+mn-lt"/>
            </a:endParaRPr>
          </a:p>
          <a:p>
            <a:pPr algn="l"/>
            <a:r>
              <a:rPr lang="en-US" sz="2000" b="1" i="0" dirty="0">
                <a:solidFill>
                  <a:schemeClr val="tx1"/>
                </a:solidFill>
                <a:effectLst/>
                <a:latin typeface="+mn-lt"/>
              </a:rPr>
              <a:t>Scale and Chord Reference: </a:t>
            </a:r>
            <a:r>
              <a:rPr lang="en-US" sz="2000" i="0" dirty="0">
                <a:solidFill>
                  <a:schemeClr val="tx1"/>
                </a:solidFill>
                <a:effectLst/>
                <a:latin typeface="+mn-lt"/>
              </a:rPr>
              <a:t>Music theory software often includes databases of scales and chords, aiding musicians in selecting appropriate scales and chords for their compositions.</a:t>
            </a:r>
          </a:p>
          <a:p>
            <a:pPr algn="l"/>
            <a:endParaRPr lang="en-US" sz="2000" i="0" dirty="0">
              <a:solidFill>
                <a:schemeClr val="tx1"/>
              </a:solidFill>
              <a:effectLst/>
              <a:latin typeface="+mn-lt"/>
            </a:endParaRPr>
          </a:p>
          <a:p>
            <a:pPr algn="l"/>
            <a:r>
              <a:rPr lang="en-US" sz="2000" b="1" i="0" dirty="0">
                <a:solidFill>
                  <a:schemeClr val="tx1"/>
                </a:solidFill>
                <a:effectLst/>
                <a:latin typeface="+mn-lt"/>
              </a:rPr>
              <a:t>Visualization Tools: </a:t>
            </a:r>
            <a:r>
              <a:rPr lang="en-US" sz="2000" i="0" dirty="0">
                <a:solidFill>
                  <a:schemeClr val="tx1"/>
                </a:solidFill>
                <a:effectLst/>
                <a:latin typeface="+mn-lt"/>
              </a:rPr>
              <a:t>Certain software applications offer visual representations of musical concepts, such as circle of fifths, chord diagrams, and scales on a fretboard.</a:t>
            </a:r>
          </a:p>
          <a:p>
            <a:pPr algn="l"/>
            <a:endParaRPr lang="en-US" sz="2000" i="0" dirty="0">
              <a:solidFill>
                <a:schemeClr val="tx1"/>
              </a:solidFill>
              <a:effectLst/>
              <a:latin typeface="+mn-lt"/>
            </a:endParaRPr>
          </a:p>
          <a:p>
            <a:pPr algn="l"/>
            <a:r>
              <a:rPr lang="en-US" sz="2000" b="1" i="0" dirty="0">
                <a:solidFill>
                  <a:schemeClr val="tx1"/>
                </a:solidFill>
                <a:effectLst/>
                <a:latin typeface="+mn-lt"/>
              </a:rPr>
              <a:t>Key Detection and Transposition: </a:t>
            </a:r>
            <a:r>
              <a:rPr lang="en-US" sz="2000" i="0" dirty="0">
                <a:solidFill>
                  <a:schemeClr val="tx1"/>
                </a:solidFill>
                <a:effectLst/>
                <a:latin typeface="+mn-lt"/>
              </a:rPr>
              <a:t>Some software can analyze the key of a piece of music and suggest potential chord progressions or transpose a composition to a different key.</a:t>
            </a:r>
            <a:endParaRPr lang="en-US" sz="1600" dirty="0">
              <a:solidFill>
                <a:schemeClr val="tx1"/>
              </a:solidFill>
              <a:latin typeface="+mn-lt"/>
            </a:endParaRPr>
          </a:p>
        </p:txBody>
      </p:sp>
    </p:spTree>
    <p:extLst>
      <p:ext uri="{BB962C8B-B14F-4D97-AF65-F5344CB8AC3E}">
        <p14:creationId xmlns:p14="http://schemas.microsoft.com/office/powerpoint/2010/main" val="2732165536"/>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9042</TotalTime>
  <Words>1876</Words>
  <Application>Microsoft Office PowerPoint</Application>
  <PresentationFormat>On-screen Show (4:3)</PresentationFormat>
  <Paragraphs>176</Paragraphs>
  <Slides>22</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Bahnschrift</vt:lpstr>
      <vt:lpstr>Arial</vt:lpstr>
      <vt:lpstr>Archivo Narrow</vt:lpstr>
      <vt:lpstr>Georgia</vt:lpstr>
      <vt:lpstr>Exo 2</vt:lpstr>
      <vt:lpstr>Simple Light</vt:lpstr>
      <vt:lpstr>PowerPoint Presentation</vt:lpstr>
      <vt:lpstr>01</vt:lpstr>
      <vt:lpstr>Introduction</vt:lpstr>
      <vt:lpstr>Composition and Production</vt:lpstr>
      <vt:lpstr>Songwriting, Arrangement and Recording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Optimized Handoff Strategy for Vehicular Ad-hoc Network based Communication</dc:title>
  <dc:creator>Manasa Kulkarni</dc:creator>
  <cp:lastModifiedBy>Ronak</cp:lastModifiedBy>
  <cp:revision>444</cp:revision>
  <dcterms:created xsi:type="dcterms:W3CDTF">2019-04-13T03:15:00Z</dcterms:created>
  <dcterms:modified xsi:type="dcterms:W3CDTF">2023-08-10T21:41:27Z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1033-11.2.0.9085</vt:lpwstr>
  </property>
</Properties>
</file>