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" y="5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F74ECFE-F7B8-441B-98E0-00E8B40E09B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6E64E2-A3E3-4D58-9E02-AB920BC2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0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ECFE-F7B8-441B-98E0-00E8B40E09B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64E2-A3E3-4D58-9E02-AB920BC2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F74ECFE-F7B8-441B-98E0-00E8B40E09B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6E64E2-A3E3-4D58-9E02-AB920BC2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1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ECFE-F7B8-441B-98E0-00E8B40E09B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64E2-A3E3-4D58-9E02-AB920BC2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F74ECFE-F7B8-441B-98E0-00E8B40E09B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6E64E2-A3E3-4D58-9E02-AB920BC2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2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F74ECFE-F7B8-441B-98E0-00E8B40E09B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6E64E2-A3E3-4D58-9E02-AB920BC2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F74ECFE-F7B8-441B-98E0-00E8B40E09B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6E64E2-A3E3-4D58-9E02-AB920BC2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4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ECFE-F7B8-441B-98E0-00E8B40E09B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64E2-A3E3-4D58-9E02-AB920BC2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4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F74ECFE-F7B8-441B-98E0-00E8B40E09B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6E64E2-A3E3-4D58-9E02-AB920BC2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0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ECFE-F7B8-441B-98E0-00E8B40E09B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64E2-A3E3-4D58-9E02-AB920BC2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5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F74ECFE-F7B8-441B-98E0-00E8B40E09B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736E64E2-A3E3-4D58-9E02-AB920BC2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3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ECFE-F7B8-441B-98E0-00E8B40E09B1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E64E2-A3E3-4D58-9E02-AB920BC2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767A-5515-4270-A594-813C18E5A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MSDS 6306: Doing Data Science - Case Study 02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36FF0-7C3D-487A-B727-FA4E25972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Ronak </a:t>
            </a:r>
            <a:r>
              <a:rPr lang="en-US" dirty="0" err="1"/>
              <a:t>Hamzehlou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2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3D278-B655-4B55-A67F-0DD58A37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A06E-04CB-4689-A445-5027BEC09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Would hiring and training more worker and reducing over time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Inexperienced workers have high attrition, maybe company can have more training for them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Higher pay reduces attrition rate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Representative gets married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5103-8E4F-469E-A5CB-D36CFA66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0220-8D49-4635-9E38-A1E44D639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6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9F4C-83AE-4E2E-9E2D-707DFBD3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92DB3-449E-4C86-B5E8-00AA45F67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DDSAnalytics</a:t>
            </a:r>
            <a:r>
              <a:rPr lang="en-US" dirty="0"/>
              <a:t> is an analytics company that specializes in talent management solutions for Fortune 100 companies, requested to classify factors that lead to attrition. </a:t>
            </a:r>
          </a:p>
          <a:p>
            <a:pPr marL="0" indent="0">
              <a:buNone/>
            </a:pPr>
            <a:endParaRPr lang="en-US" sz="1800" dirty="0">
              <a:solidFill>
                <a:srgbClr val="494949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2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0F87-6B3F-4D01-BADA-A63BD466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Leading To Attrition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5CACF-8A36-45B3-B234-F0A76AED0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135" y="865063"/>
            <a:ext cx="6281873" cy="5248622"/>
          </a:xfrm>
        </p:spPr>
        <p:txBody>
          <a:bodyPr/>
          <a:lstStyle/>
          <a:p>
            <a:r>
              <a:rPr lang="en-US" dirty="0"/>
              <a:t>Employee who work over time have 33% higher attrition </a:t>
            </a:r>
          </a:p>
          <a:p>
            <a:r>
              <a:rPr lang="en-US" dirty="0"/>
              <a:t>Higher paid workers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lower attrition rate</a:t>
            </a:r>
          </a:p>
          <a:p>
            <a:r>
              <a:rPr lang="en-US" dirty="0"/>
              <a:t>Sales representatives </a:t>
            </a:r>
            <a:r>
              <a:rPr lang="en-US" dirty="0">
                <a:sym typeface="Wingdings" panose="05000000000000000000" pitchFamily="2" charset="2"/>
              </a:rPr>
              <a:t> Higher attrition rate </a:t>
            </a:r>
          </a:p>
          <a:p>
            <a:r>
              <a:rPr lang="en-US" dirty="0"/>
              <a:t>Manufacturing Directors and Research Directors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Lower attrition rate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A5E-5AE0-4733-BD6E-A50CE1B5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Leading To Attrition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642C44-B63D-4E75-AA08-BD675E95B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662" y="706015"/>
            <a:ext cx="1968630" cy="461464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5155A6-1579-47C1-B98C-32C504543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567" y="730079"/>
            <a:ext cx="1338556" cy="461464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A4497D-7496-4B51-B1BA-17550E150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2398" y="730080"/>
            <a:ext cx="1690971" cy="461463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0543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49CA-B39D-4580-A029-88EF2558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Leading To Attrition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CB8EF3-711A-41BD-8C0C-93B9FD5FC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1905" y="1471288"/>
            <a:ext cx="910590" cy="348400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66DD97-14A7-452C-966E-DB1B3E893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734" y="1498788"/>
            <a:ext cx="1830905" cy="3429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0A8917-D37A-449C-8A9A-FE2B38556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3975" y="1452382"/>
            <a:ext cx="1155190" cy="352181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0243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0CEE-755C-41BD-90AF-7B252277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Leading To Attrition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AB67B4-9142-4816-9178-2EE09C91C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-692168"/>
            <a:ext cx="6281873" cy="5248622"/>
          </a:xfrm>
        </p:spPr>
        <p:txBody>
          <a:bodyPr/>
          <a:lstStyle/>
          <a:p>
            <a:r>
              <a:rPr lang="en-US" dirty="0"/>
              <a:t>Attrition rates are higher for employees working less than 3 years (Work Experience)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F008878-CB40-4EDC-9475-0A04CC1A5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19" y="2625469"/>
            <a:ext cx="5373274" cy="328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9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B0C-D4E0-4F5C-A917-CE189FFB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Model- Naïve Bayes Using: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77DA-99E3-4B30-944E-83168043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Time, Monthly Income, Material Status, Years In Current Role, Job Role, Age, Stock Option Level, Department, Business Travel, Distance From Home</a:t>
            </a:r>
          </a:p>
        </p:txBody>
      </p:sp>
    </p:spTree>
    <p:extLst>
      <p:ext uri="{BB962C8B-B14F-4D97-AF65-F5344CB8AC3E}">
        <p14:creationId xmlns:p14="http://schemas.microsoft.com/office/powerpoint/2010/main" val="287725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5113-0F2E-45B2-B65D-31780EF4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Observation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99A6AE-572D-403F-9048-C1E659662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3393" y="-442255"/>
            <a:ext cx="6281873" cy="5248622"/>
          </a:xfrm>
        </p:spPr>
        <p:txBody>
          <a:bodyPr/>
          <a:lstStyle/>
          <a:p>
            <a:r>
              <a:rPr lang="en-US" dirty="0"/>
              <a:t>Sales Representative </a:t>
            </a:r>
            <a:r>
              <a:rPr lang="en-US" dirty="0">
                <a:sym typeface="Wingdings" panose="05000000000000000000" pitchFamily="2" charset="2"/>
              </a:rPr>
              <a:t> Much more likely to be single </a:t>
            </a:r>
            <a:r>
              <a:rPr lang="en-US" b="1" u="sng" dirty="0">
                <a:sym typeface="Wingdings" panose="05000000000000000000" pitchFamily="2" charset="2"/>
              </a:rPr>
              <a:t>(49%)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EBD876-4D2A-4056-B561-386E4D31A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393" y="2941075"/>
            <a:ext cx="6169687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0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47DB-ADCA-489B-95D7-C988B91F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Observation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574E-C334-485F-B979-8892AE16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-480641"/>
            <a:ext cx="6281873" cy="5248622"/>
          </a:xfrm>
        </p:spPr>
        <p:txBody>
          <a:bodyPr/>
          <a:lstStyle/>
          <a:p>
            <a:r>
              <a:rPr lang="en-US" dirty="0"/>
              <a:t>Sales Representatives (Married and/or Divorced) lower Job Satisfaction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6A1E1-4AA8-4CE2-A99C-2461FD58D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38" y="2677656"/>
            <a:ext cx="5685842" cy="325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1643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102</TotalTime>
  <Words>206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 Light</vt:lpstr>
      <vt:lpstr>Helvetica</vt:lpstr>
      <vt:lpstr>Rockwell</vt:lpstr>
      <vt:lpstr>Wingdings</vt:lpstr>
      <vt:lpstr>Atlas</vt:lpstr>
      <vt:lpstr>MSDS 6306: Doing Data Science - Case Study 02</vt:lpstr>
      <vt:lpstr>Summary</vt:lpstr>
      <vt:lpstr>Factors Leading To Attrition </vt:lpstr>
      <vt:lpstr>Factors Leading To Attrition </vt:lpstr>
      <vt:lpstr>Factors Leading To Attrition </vt:lpstr>
      <vt:lpstr>Factors Leading To Attrition </vt:lpstr>
      <vt:lpstr>Attrition Model- Naïve Bayes Using:</vt:lpstr>
      <vt:lpstr>Job Role Observation </vt:lpstr>
      <vt:lpstr>Job Role Observation </vt:lpstr>
      <vt:lpstr>Conclusion: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MSDS 6306: Doing Data Science - Case Study 02</dc:title>
  <dc:creator>sammy@uia.net</dc:creator>
  <cp:lastModifiedBy>sammy@uia.net</cp:lastModifiedBy>
  <cp:revision>20</cp:revision>
  <dcterms:created xsi:type="dcterms:W3CDTF">2021-12-01T02:48:11Z</dcterms:created>
  <dcterms:modified xsi:type="dcterms:W3CDTF">2021-12-04T18:32:03Z</dcterms:modified>
</cp:coreProperties>
</file>