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A9D4-A2FA-BA43-8F49-CAABFB451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DD418-0888-4F4F-80AA-7FD86987D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6316-85C3-E64C-9FFC-5E6E0FFF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D768-CD79-4043-BF03-C4FFFFDF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5C78-15D8-ED43-8789-AB461AF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1949-463B-4140-BD53-844EC7FD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1205B-83BB-674A-8B47-7B7CF43A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2CC0-2709-7A4B-B194-605B49D5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E76F-B26B-AD46-B3C2-4C1FB2F7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763E-D8D2-7C44-B373-55015BDE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C98A7-995D-5B43-9F9F-652A5BC14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AF049-A4C8-1843-9135-EE838639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0E26-3194-664B-B327-854DF1E4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2624-F667-A84D-B454-C47E329A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6C6D-F31D-7F4B-A1BF-C25CE845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C81-4433-6642-979E-E31F8EC5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CBB3-808C-6E48-AEE6-4E3AC4E4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8D5A6-4D6B-214A-8E68-C6D0E373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0037-FB6F-3F4C-9E79-DBE92337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50A4-5CCD-2E43-953E-13A840EA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1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C763-48EE-F247-8414-73F4C57A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CF674-3D0E-1345-8A2A-61F16806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D0A1-57DD-2B41-9825-4C681B5F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3B50-D4C2-B043-9083-99606115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B9F3-EFB7-EA4F-B30B-C9B136C4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8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B773-F360-AB47-8B67-986EDD6C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B7E0-97E1-4B4A-9B97-345C964A1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938A-7F03-9C4F-866F-8C9606E4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6534-8B8A-BF4E-9B43-A96B9F4B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177B-D0DA-0041-8D50-0B70A71D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0D133-4E2C-2C49-BD07-87DC6EE5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1E79-DD59-BC4B-9945-A62D84A0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8C10-C579-8F44-98F5-0E9766AB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30D2E-5BF5-2241-BB2F-DA1A41D6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6733F-46D6-8F4B-983E-0E0D7B99C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96BFF-9A66-154E-B5EF-B06B7ACB5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C131D-5A59-EB4B-B058-58EACEB7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71199-4E3D-C74D-948E-32AD7147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94EC9-4E38-2E4D-A528-5B1C5F4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7823-F617-8F40-87BC-492AA464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58E84-B040-6E40-84E7-0536EA6E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53CBF-7598-EB4D-B541-F8127F9C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2F97B-45F8-C042-AB99-493E2E88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D2D63-C8C0-D04A-92E5-CEC04E17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752F-C3DD-A941-A979-640D789A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809FE-0AE3-2241-8BD7-91FA3CE7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3846-C917-994A-84DB-389A1283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88D1-FE68-A344-B94F-7F937477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07A37-8974-C64C-8C4E-0440E2F9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3BA47-85F0-AF44-81E6-1D9530F5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3837-754B-B343-9CDB-0B5FD76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26AAE-FE12-7646-8154-64F1FC4A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8C34-B384-2449-AFC1-261E72E7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A19D1-3559-BD4A-AAA1-33B972A8A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84140-B549-8B45-B55F-23942BFE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5381A-28B5-C449-95ED-92F7C02C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0EBF9-E19E-DF4A-A11B-601A5967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B0C91-6FF6-374E-91B8-C227A23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CE516-8A55-2244-9A74-D50A5447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7A20-851A-AA46-8EA1-33D501E5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2A65-BA59-6647-A52A-1AE3CA67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8906-9E2C-0945-B06D-BCDA401DF94A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0C78-6224-0F42-9E67-68C4806BF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4653-9747-154B-86DC-AFB98D15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8134-EF58-B94D-99A2-2AF4EA33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6F12-978F-5E40-8513-632671AEF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Wildfire Cause Prediction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3F835-7ECE-2F4E-8972-C0D4063CC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Lokesh vadlamudi </a:t>
            </a:r>
          </a:p>
          <a:p>
            <a:r>
              <a:rPr lang="en-US" dirty="0"/>
              <a:t>Ronak mehta</a:t>
            </a:r>
          </a:p>
          <a:p>
            <a:r>
              <a:rPr lang="en-US" dirty="0"/>
              <a:t>Chetan kulkarni</a:t>
            </a:r>
          </a:p>
          <a:p>
            <a:r>
              <a:rPr lang="en-US" dirty="0"/>
              <a:t>Nupur yadav</a:t>
            </a:r>
          </a:p>
        </p:txBody>
      </p:sp>
    </p:spTree>
    <p:extLst>
      <p:ext uri="{BB962C8B-B14F-4D97-AF65-F5344CB8AC3E}">
        <p14:creationId xmlns:p14="http://schemas.microsoft.com/office/powerpoint/2010/main" val="315980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8EA3-D2D4-EC44-91D8-59779086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DABF04-48FF-8241-912A-0935BA0F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1043C-F9EB-654E-B27C-6E43DC45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5" y="1384074"/>
            <a:ext cx="11721469" cy="51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7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9356-EF72-DA47-9104-0EB53DCC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C32F-F37D-5140-8FE6-8B8E2247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training data was incomplete without weather data supporting it, the amalgamated data was made possible with the help of latitude, longitude and date columns.</a:t>
            </a:r>
          </a:p>
          <a:p>
            <a:r>
              <a:rPr lang="en-US" dirty="0"/>
              <a:t>We observed a significant increase in accuracy of our models after reducing target variable categories from 13 to 3 (Natural, </a:t>
            </a:r>
            <a:r>
              <a:rPr lang="en-US" dirty="0" err="1"/>
              <a:t>human_caused</a:t>
            </a:r>
            <a:r>
              <a:rPr lang="en-US" dirty="0"/>
              <a:t> and other) and also, reducing number of columns using PCA to reduce the complexity of our models</a:t>
            </a:r>
          </a:p>
          <a:p>
            <a:r>
              <a:rPr lang="en-US" dirty="0"/>
              <a:t>We were able to hit the maximum accuracy of approx. 68% on our dataset. Finally, the cause of a wild fires cannot be exactly predicted because nature is totally unpredictable.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7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7DA7-FCF9-E04F-BB31-7079A01B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89A6-262F-FD49-AE51-26C365B1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spatial database of wildfires that occurred in the United States from 1992 to 2015.</a:t>
            </a:r>
          </a:p>
          <a:p>
            <a:r>
              <a:rPr lang="en-US" dirty="0"/>
              <a:t>The wildfire records were acquired from the reporting systems of federal, state, and local fire organizations. </a:t>
            </a:r>
          </a:p>
          <a:p>
            <a:r>
              <a:rPr lang="en-US" dirty="0"/>
              <a:t>The resulting product, referred to as the Fire Program Analysis fire-occurrence database (FPA FOD), includes 1.88 million geo-referenced wildfire records, representing a total of 140 million acres burned during the 24-year period.</a:t>
            </a:r>
          </a:p>
        </p:txBody>
      </p:sp>
    </p:spTree>
    <p:extLst>
      <p:ext uri="{BB962C8B-B14F-4D97-AF65-F5344CB8AC3E}">
        <p14:creationId xmlns:p14="http://schemas.microsoft.com/office/powerpoint/2010/main" val="15061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B2F7-4B2A-7B44-9802-B646A4F3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BD29-BB92-414C-A114-0F727320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on Kaggle datasets are provided as .csv files, this data file however is an SQLite file and the dates are in Julian date format.</a:t>
            </a:r>
          </a:p>
          <a:p>
            <a:r>
              <a:rPr lang="en-US" dirty="0"/>
              <a:t>There are 13 fire cause categories for prediction. </a:t>
            </a:r>
          </a:p>
          <a:p>
            <a:r>
              <a:rPr lang="en-US" dirty="0"/>
              <a:t>In our dataset the fire cause code has values from 1-13 mapped to below fire cause description.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 – Lightning, 2 - Equipment Use, 3 – Smoking, 4 – Campfire, 5 - Debris Burning, 6 – Railroad, 7 – Arson, 8 – Children,  9 – Miscellaneous, 10 – Fireworks, 11 – Powerline, 12 – Structure, 13 - Missing/Undefined</a:t>
            </a:r>
          </a:p>
        </p:txBody>
      </p:sp>
    </p:spTree>
    <p:extLst>
      <p:ext uri="{BB962C8B-B14F-4D97-AF65-F5344CB8AC3E}">
        <p14:creationId xmlns:p14="http://schemas.microsoft.com/office/powerpoint/2010/main" val="368202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8082-5530-514E-BFE5-241B97EC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5149-41F5-FD4E-9C39-651113E3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had </a:t>
            </a:r>
            <a:r>
              <a:rPr lang="en-US" dirty="0" err="1"/>
              <a:t>sqlite</a:t>
            </a:r>
            <a:r>
              <a:rPr lang="en-US" dirty="0"/>
              <a:t> file, we imported </a:t>
            </a:r>
            <a:r>
              <a:rPr lang="en-US" dirty="0" err="1"/>
              <a:t>sqlite</a:t>
            </a:r>
            <a:r>
              <a:rPr lang="en-US" dirty="0"/>
              <a:t> package in a separate python file to connect  to this database file.</a:t>
            </a:r>
          </a:p>
          <a:p>
            <a:r>
              <a:rPr lang="en-US" dirty="0"/>
              <a:t>Then we created our data frame by running a select * query on the DB, finally storing it as </a:t>
            </a:r>
            <a:r>
              <a:rPr lang="en-US" dirty="0" err="1"/>
              <a:t>fire.csv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4A90-DE5F-B943-B49F-DC545BAA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EE6F-EB40-0E4C-BFDA-A298D53F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‘</a:t>
            </a:r>
            <a:r>
              <a:rPr lang="en-US" dirty="0" err="1"/>
              <a:t>fire.csv</a:t>
            </a:r>
            <a:r>
              <a:rPr lang="en-US" dirty="0"/>
              <a:t>’ had 40 columns, we figured out majority of the columns were pretty much useless like incident number, etc.</a:t>
            </a:r>
          </a:p>
          <a:p>
            <a:r>
              <a:rPr lang="en-US" dirty="0"/>
              <a:t>The straight-forward columns that made sense for predicting cause of fire were, 'FIRE_YEAR’, 'STAT_CAUSE_CODE’, 'STAT_CAUSE_DESCR’, 'LATITUDE’, 'LONGITUDE’, 'STATE’, 'DISCOVERY_DATE’, 'FIRE_SIZE’.</a:t>
            </a:r>
          </a:p>
          <a:p>
            <a:r>
              <a:rPr lang="en-US" dirty="0"/>
              <a:t>The columns that we took had no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95410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5EB8-6F52-A240-9F9C-E06F26BF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6EEC-298C-CA43-AF1A-5BAB4730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discovery date column was decoded from </a:t>
            </a:r>
            <a:r>
              <a:rPr lang="en-US" dirty="0" err="1"/>
              <a:t>julian</a:t>
            </a:r>
            <a:r>
              <a:rPr lang="en-US" dirty="0"/>
              <a:t> format into Gregorian dates, and that further was converted into two columns.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Day_Of_Week</a:t>
            </a:r>
            <a:r>
              <a:rPr lang="en-US" dirty="0"/>
              <a:t> and month.</a:t>
            </a:r>
          </a:p>
          <a:p>
            <a:r>
              <a:rPr lang="en-US" dirty="0" err="1"/>
              <a:t>Day_OF_Week</a:t>
            </a:r>
            <a:r>
              <a:rPr lang="en-US" dirty="0"/>
              <a:t> with Monday=0, Sunday=6.</a:t>
            </a:r>
          </a:p>
          <a:p>
            <a:pPr marL="0" indent="0">
              <a:buNone/>
            </a:pPr>
            <a:r>
              <a:rPr lang="en-US" dirty="0"/>
              <a:t>These are the latent variables we are able to extract. (</a:t>
            </a:r>
            <a:r>
              <a:rPr lang="en-US" dirty="0" err="1"/>
              <a:t>Day_Of_Week</a:t>
            </a:r>
            <a:r>
              <a:rPr lang="en-US"/>
              <a:t> and Month)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7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AB91-990F-E447-BE1D-7B07B60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839C-3EF0-6D49-924C-3A7C60B5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goal is to predict the cause of the wild fires. We had 13 categories in the STAT_CAUSE_DESCR column.</a:t>
            </a:r>
          </a:p>
          <a:p>
            <a:r>
              <a:rPr lang="en-US" dirty="0"/>
              <a:t>Initially we built our models  with 13 classes and later on reduced categories to 3 to see if any improvements as they have majority of the cause counts.</a:t>
            </a:r>
          </a:p>
          <a:p>
            <a:r>
              <a:rPr lang="en-US" dirty="0"/>
              <a:t>The frequency of the fires on weekends showed an increase, which can be assumed </a:t>
            </a:r>
            <a:r>
              <a:rPr lang="en-US" dirty="0" err="1"/>
              <a:t>possibily</a:t>
            </a:r>
            <a:r>
              <a:rPr lang="en-US" dirty="0"/>
              <a:t> because of human carelessness such as campfires or smoking.</a:t>
            </a:r>
          </a:p>
          <a:p>
            <a:r>
              <a:rPr lang="en-US" dirty="0"/>
              <a:t>We tried clustering on fire size and </a:t>
            </a:r>
            <a:r>
              <a:rPr lang="en-US" dirty="0" err="1"/>
              <a:t>stat_cause_code</a:t>
            </a:r>
            <a:r>
              <a:rPr lang="en-US" dirty="0"/>
              <a:t> but after the </a:t>
            </a:r>
            <a:r>
              <a:rPr lang="en-US" dirty="0" err="1"/>
              <a:t>kmeans</a:t>
            </a:r>
            <a:r>
              <a:rPr lang="en-US" dirty="0"/>
              <a:t> clustering on these, the data didn’t provide any valuable information.</a:t>
            </a:r>
          </a:p>
          <a:p>
            <a:r>
              <a:rPr lang="en-US" dirty="0"/>
              <a:t>But GMM clustering on latitude and longitude showed that majority of fires took place near and in </a:t>
            </a:r>
            <a:r>
              <a:rPr lang="en-US" dirty="0" err="1"/>
              <a:t>california</a:t>
            </a:r>
            <a:r>
              <a:rPr lang="en-US" dirty="0"/>
              <a:t> region.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4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F64-55A2-0C42-9433-8BF29368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Amalgamation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68EA-77C8-FE48-8785-85E3E2B3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we didn’t have weather related data that can enrich the base dataset, we used </a:t>
            </a:r>
            <a:r>
              <a:rPr lang="en-US" b="1" dirty="0"/>
              <a:t>National Oceanic and Atmospheric Administration </a:t>
            </a:r>
            <a:r>
              <a:rPr lang="en-US" dirty="0" err="1"/>
              <a:t>api</a:t>
            </a:r>
            <a:r>
              <a:rPr lang="en-US" dirty="0"/>
              <a:t> to download each year’s climate data from 1992 to 2015.</a:t>
            </a:r>
          </a:p>
          <a:p>
            <a:r>
              <a:rPr lang="en-US" dirty="0"/>
              <a:t>We combined all the years data into one data csv file.</a:t>
            </a:r>
          </a:p>
          <a:p>
            <a:r>
              <a:rPr lang="en-US" dirty="0"/>
              <a:t>contains weather related columns such as Temperature, Precipitation, Snow etc.</a:t>
            </a:r>
          </a:p>
          <a:p>
            <a:r>
              <a:rPr lang="en-US" dirty="0" err="1"/>
              <a:t>weatherDataLoad.ipynb</a:t>
            </a:r>
            <a:r>
              <a:rPr lang="en-US" dirty="0"/>
              <a:t> python notebook contains the script to get the climate data through the FTP server.</a:t>
            </a:r>
          </a:p>
          <a:p>
            <a:r>
              <a:rPr lang="en-US" dirty="0"/>
              <a:t>In order to create our amalgamated data, we combine this climate dataset with our fire dataset based on latitude and longitudes and date.</a:t>
            </a:r>
          </a:p>
        </p:txBody>
      </p:sp>
    </p:spTree>
    <p:extLst>
      <p:ext uri="{BB962C8B-B14F-4D97-AF65-F5344CB8AC3E}">
        <p14:creationId xmlns:p14="http://schemas.microsoft.com/office/powerpoint/2010/main" val="396270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F9B1-FA88-1048-B6DF-E4D449AF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597C-0C7A-854F-A9FC-1769D40F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initially train the model without amalgamated data. Tried different algorithms such as logistic regression, decision trees, naive </a:t>
            </a:r>
            <a:r>
              <a:rPr lang="en-US" dirty="0" err="1"/>
              <a:t>bayes</a:t>
            </a:r>
            <a:r>
              <a:rPr lang="en-US" dirty="0"/>
              <a:t>, KNN , </a:t>
            </a:r>
            <a:r>
              <a:rPr lang="en-US" dirty="0" err="1"/>
              <a:t>RForest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en-US" dirty="0"/>
              <a:t>After amalgamation with the weather data , we trained using the same algorithms, after a while we trained with 3 labels instead of 13 for better accuracy.</a:t>
            </a:r>
          </a:p>
          <a:p>
            <a:r>
              <a:rPr lang="en-US" dirty="0"/>
              <a:t>In order to attain even better accuracy, we created principle components and trained with the PC’s of amalgamated data.</a:t>
            </a:r>
          </a:p>
        </p:txBody>
      </p:sp>
    </p:spTree>
    <p:extLst>
      <p:ext uri="{BB962C8B-B14F-4D97-AF65-F5344CB8AC3E}">
        <p14:creationId xmlns:p14="http://schemas.microsoft.com/office/powerpoint/2010/main" val="361819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826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Wildfire Cause Prediction  </vt:lpstr>
      <vt:lpstr>Data Set and Description</vt:lpstr>
      <vt:lpstr>Continued…</vt:lpstr>
      <vt:lpstr>Data Preparation </vt:lpstr>
      <vt:lpstr>Data Preprocessing</vt:lpstr>
      <vt:lpstr>Latent Variables</vt:lpstr>
      <vt:lpstr>Data Insights</vt:lpstr>
      <vt:lpstr>Data Amalgamation</vt:lpstr>
      <vt:lpstr>Training the data</vt:lpstr>
      <vt:lpstr>Comparing 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Fire Prediction  </dc:title>
  <dc:creator>Lokesh Vadlamudi</dc:creator>
  <cp:lastModifiedBy>Lokesh Vadlamudi</cp:lastModifiedBy>
  <cp:revision>11</cp:revision>
  <dcterms:created xsi:type="dcterms:W3CDTF">2020-04-10T10:19:00Z</dcterms:created>
  <dcterms:modified xsi:type="dcterms:W3CDTF">2020-04-11T01:15:25Z</dcterms:modified>
</cp:coreProperties>
</file>