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883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6EE9-A824-494E-8A8D-9F9F28CC195C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CCB0-BBB4-41A3-8CF8-203A41B2B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31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6EE9-A824-494E-8A8D-9F9F28CC195C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CCB0-BBB4-41A3-8CF8-203A41B2B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08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6EE9-A824-494E-8A8D-9F9F28CC195C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CCB0-BBB4-41A3-8CF8-203A41B2B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089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6EE9-A824-494E-8A8D-9F9F28CC195C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CCB0-BBB4-41A3-8CF8-203A41B2B5D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3096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6EE9-A824-494E-8A8D-9F9F28CC195C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CCB0-BBB4-41A3-8CF8-203A41B2B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134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6EE9-A824-494E-8A8D-9F9F28CC195C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CCB0-BBB4-41A3-8CF8-203A41B2B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082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6EE9-A824-494E-8A8D-9F9F28CC195C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CCB0-BBB4-41A3-8CF8-203A41B2B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728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6EE9-A824-494E-8A8D-9F9F28CC195C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CCB0-BBB4-41A3-8CF8-203A41B2B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836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6EE9-A824-494E-8A8D-9F9F28CC195C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CCB0-BBB4-41A3-8CF8-203A41B2B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85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6EE9-A824-494E-8A8D-9F9F28CC195C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CCB0-BBB4-41A3-8CF8-203A41B2B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843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6EE9-A824-494E-8A8D-9F9F28CC195C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CCB0-BBB4-41A3-8CF8-203A41B2B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56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6EE9-A824-494E-8A8D-9F9F28CC195C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CCB0-BBB4-41A3-8CF8-203A41B2B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67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6EE9-A824-494E-8A8D-9F9F28CC195C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CCB0-BBB4-41A3-8CF8-203A41B2B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80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6EE9-A824-494E-8A8D-9F9F28CC195C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CCB0-BBB4-41A3-8CF8-203A41B2B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20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6EE9-A824-494E-8A8D-9F9F28CC195C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CCB0-BBB4-41A3-8CF8-203A41B2B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694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6EE9-A824-494E-8A8D-9F9F28CC195C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CCB0-BBB4-41A3-8CF8-203A41B2B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80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6EE9-A824-494E-8A8D-9F9F28CC195C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CCB0-BBB4-41A3-8CF8-203A41B2B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03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8846EE9-A824-494E-8A8D-9F9F28CC195C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CCCB0-BBB4-41A3-8CF8-203A41B2B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4039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iro.medium.com/v2/resize:fit:1400/1*jMAGouB3s_LA1YoslX5Z_A.p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6DD27-909F-7F93-2B17-6858CDB66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873" y="580445"/>
            <a:ext cx="10406242" cy="1531978"/>
          </a:xfrm>
        </p:spPr>
        <p:txBody>
          <a:bodyPr/>
          <a:lstStyle/>
          <a:p>
            <a:r>
              <a:rPr lang="en-IN" sz="5000" dirty="0"/>
              <a:t>Cactus – Track 2</a:t>
            </a:r>
            <a:br>
              <a:rPr lang="en-IN" sz="5000" dirty="0"/>
            </a:br>
            <a:r>
              <a:rPr lang="en-IN" sz="5000" dirty="0"/>
              <a:t>Chat With Scientific Document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DDC22-60E0-38B2-CE30-1D1A00904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753" y="3061252"/>
            <a:ext cx="4196273" cy="2728623"/>
          </a:xfrm>
        </p:spPr>
        <p:txBody>
          <a:bodyPr>
            <a:normAutofit/>
          </a:bodyPr>
          <a:lstStyle/>
          <a:p>
            <a:r>
              <a:rPr lang="en-IN" dirty="0"/>
              <a:t>Team Members :-</a:t>
            </a:r>
          </a:p>
          <a:p>
            <a:r>
              <a:rPr lang="en-IN" dirty="0" err="1"/>
              <a:t>Jenil</a:t>
            </a:r>
            <a:r>
              <a:rPr lang="en-IN" dirty="0"/>
              <a:t> Jaiswal             21bce093</a:t>
            </a:r>
          </a:p>
          <a:p>
            <a:r>
              <a:rPr lang="en-IN" dirty="0"/>
              <a:t>Prem </a:t>
            </a:r>
            <a:r>
              <a:rPr lang="en-IN" dirty="0" err="1"/>
              <a:t>jobanputra</a:t>
            </a:r>
            <a:r>
              <a:rPr lang="en-IN" dirty="0"/>
              <a:t>    21bce099</a:t>
            </a:r>
          </a:p>
          <a:p>
            <a:r>
              <a:rPr lang="en-IN" dirty="0"/>
              <a:t>Bhavy </a:t>
            </a:r>
            <a:r>
              <a:rPr lang="en-IN" dirty="0" err="1"/>
              <a:t>masalia</a:t>
            </a:r>
            <a:r>
              <a:rPr lang="en-IN" dirty="0"/>
              <a:t>         21bce145</a:t>
            </a:r>
          </a:p>
          <a:p>
            <a:r>
              <a:rPr lang="en-IN" dirty="0"/>
              <a:t>Shubh Ranpara        21bce248</a:t>
            </a:r>
          </a:p>
          <a:p>
            <a:r>
              <a:rPr lang="en-IN" dirty="0"/>
              <a:t>Ronak </a:t>
            </a:r>
            <a:r>
              <a:rPr lang="en-IN" dirty="0" err="1"/>
              <a:t>siddhpura</a:t>
            </a:r>
            <a:r>
              <a:rPr lang="en-IN" dirty="0"/>
              <a:t>    21bce540</a:t>
            </a:r>
          </a:p>
        </p:txBody>
      </p:sp>
    </p:spTree>
    <p:extLst>
      <p:ext uri="{BB962C8B-B14F-4D97-AF65-F5344CB8AC3E}">
        <p14:creationId xmlns:p14="http://schemas.microsoft.com/office/powerpoint/2010/main" val="5999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3F2D7-4D2B-B107-D2B4-672BA653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01644"/>
            <a:ext cx="10724254" cy="1400530"/>
          </a:xfrm>
        </p:spPr>
        <p:txBody>
          <a:bodyPr/>
          <a:lstStyle/>
          <a:p>
            <a:r>
              <a:rPr lang="en-IN" sz="4400" dirty="0"/>
              <a:t>Utilizing Large Language models for Document Question Answering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18C01-EF66-BC85-F980-BAF2E6A79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We have developed a web app powered by LLMs, that takes pdf, ppt, and doc files, reads text from them, and generates a knowledge base.</a:t>
            </a:r>
          </a:p>
          <a:p>
            <a:r>
              <a:rPr lang="en-IN" dirty="0"/>
              <a:t>We can ask questions from this knowledge base.</a:t>
            </a:r>
          </a:p>
          <a:p>
            <a:r>
              <a:rPr lang="en-IN" dirty="0"/>
              <a:t>We have used Gemma-2b-it (Gemma 2 Billion Instruct) hugging face open source transformer as LLM.</a:t>
            </a:r>
          </a:p>
          <a:p>
            <a:r>
              <a:rPr lang="en-US" dirty="0"/>
              <a:t>Gemma is a family of lightweight, state-of-the-art open models from Google, built from the same research and technology used to create the Gemini models. They are text-to-text, decoder-only large language models, available in English, with open weights, pre-trained variants, and instruction-tuned variants. Gemma models are well-suited for a variety of text generation tasks, including question answering, summarization, and reasoning. Their relatively small size makes it possible to deploy them in environments with limited resources such as a laptop, desktop or your own cloud infrastructure, democratizing access to state of the art AI models and helping foster innovation for everyone.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6912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84CED-691B-E6E0-84F2-A21A419E3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68" y="667404"/>
            <a:ext cx="6915579" cy="930809"/>
          </a:xfrm>
        </p:spPr>
        <p:txBody>
          <a:bodyPr/>
          <a:lstStyle/>
          <a:p>
            <a:r>
              <a:rPr lang="en-IN" dirty="0"/>
              <a:t>Multiple file type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E8B89-0D81-E72D-DB2A-FEF9E0D02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Our system can support .pdf, .docx and .pptx file types.</a:t>
            </a:r>
          </a:p>
          <a:p>
            <a:r>
              <a:rPr lang="en-IN" dirty="0"/>
              <a:t>These file types will be converted into .pdf files and then text extraction will be performed.</a:t>
            </a:r>
          </a:p>
          <a:p>
            <a:r>
              <a:rPr lang="en-IN" dirty="0"/>
              <a:t>From the extracted text we will be embedded with </a:t>
            </a:r>
            <a:r>
              <a:rPr lang="en-IN" dirty="0" err="1"/>
              <a:t>HuggingFaceEmeddings</a:t>
            </a:r>
            <a:r>
              <a:rPr lang="en-IN" dirty="0"/>
              <a:t>.</a:t>
            </a:r>
          </a:p>
          <a:p>
            <a:r>
              <a:rPr lang="en-US" dirty="0"/>
              <a:t>In the context of language models (LLMs), embeddings refer to vector representations of words, phrases, sentences, or documents in a continuous vector space. These embeddings capture semantic information about the text, allowing the model to understand relationships between words and extract meaningful features for various natural language processing (NLP) tasks.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758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95C16-9CF4-E28E-D637-1E320A80C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329" y="365254"/>
            <a:ext cx="5961423" cy="859247"/>
          </a:xfrm>
        </p:spPr>
        <p:txBody>
          <a:bodyPr/>
          <a:lstStyle/>
          <a:p>
            <a:r>
              <a:rPr lang="en-IN" dirty="0"/>
              <a:t>Working of our system</a:t>
            </a:r>
          </a:p>
        </p:txBody>
      </p:sp>
      <p:pic>
        <p:nvPicPr>
          <p:cNvPr id="1026" name="Picture 2" descr="How to Chat With Any PDFs and Image Files Using Large Language Models —  With Code | by Zoumana Keita | Towards Data Science">
            <a:extLst>
              <a:ext uri="{FF2B5EF4-FFF2-40B4-BE49-F238E27FC236}">
                <a16:creationId xmlns:a16="http://schemas.microsoft.com/office/drawing/2014/main" id="{5D3DD6D1-9425-16AF-9874-8F47703C63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81" y="1364155"/>
            <a:ext cx="4286583" cy="512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11EFF9-3157-36AB-D510-1EA3486F5F97}"/>
              </a:ext>
            </a:extLst>
          </p:cNvPr>
          <p:cNvSpPr txBox="1"/>
          <p:nvPr/>
        </p:nvSpPr>
        <p:spPr>
          <a:xfrm>
            <a:off x="5385021" y="5672118"/>
            <a:ext cx="6094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https://miro.medium.com/v2/resize:fit:1400/1*jMAGouB3s_LA1YoslX5Z_A.png</a:t>
            </a:r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18DC86A-ACB1-EA31-2490-8A1A1EE50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59" y="2065594"/>
            <a:ext cx="386142" cy="38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66010A8-A49F-1EDE-8049-24CA4A7EC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379" y="1632729"/>
            <a:ext cx="411796" cy="41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3EEBCC6-E91A-44C8-AD11-1E76D2B10300}"/>
              </a:ext>
            </a:extLst>
          </p:cNvPr>
          <p:cNvSpPr/>
          <p:nvPr/>
        </p:nvSpPr>
        <p:spPr>
          <a:xfrm>
            <a:off x="1026635" y="2428990"/>
            <a:ext cx="411796" cy="876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500" dirty="0"/>
              <a:t>DOCX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346211-F7B2-CF00-CCE6-BA091DB25B57}"/>
              </a:ext>
            </a:extLst>
          </p:cNvPr>
          <p:cNvSpPr/>
          <p:nvPr/>
        </p:nvSpPr>
        <p:spPr>
          <a:xfrm>
            <a:off x="1392283" y="2021779"/>
            <a:ext cx="411796" cy="876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500" dirty="0"/>
              <a:t>PPTX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AC6DDA-ED3A-D777-AEB7-79AA906F5B31}"/>
              </a:ext>
            </a:extLst>
          </p:cNvPr>
          <p:cNvSpPr/>
          <p:nvPr/>
        </p:nvSpPr>
        <p:spPr>
          <a:xfrm>
            <a:off x="1504834" y="5922894"/>
            <a:ext cx="299245" cy="876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" dirty="0"/>
              <a:t>TEXT</a:t>
            </a:r>
          </a:p>
        </p:txBody>
      </p:sp>
      <p:pic>
        <p:nvPicPr>
          <p:cNvPr id="1032" name="Picture 8" descr="Training Deep Neural Networks. Deep Learning Accessories | by Ravindra  Parmar | Towards Data Science">
            <a:extLst>
              <a:ext uri="{FF2B5EF4-FFF2-40B4-BE49-F238E27FC236}">
                <a16:creationId xmlns:a16="http://schemas.microsoft.com/office/drawing/2014/main" id="{FE00801A-8B2E-CB85-49B2-7F023059B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13" y="3694627"/>
            <a:ext cx="992220" cy="43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B9EC762-170C-E3FD-305E-F4EA068B8C23}"/>
              </a:ext>
            </a:extLst>
          </p:cNvPr>
          <p:cNvSpPr/>
          <p:nvPr/>
        </p:nvSpPr>
        <p:spPr>
          <a:xfrm>
            <a:off x="1546207" y="3749877"/>
            <a:ext cx="469935" cy="876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700" dirty="0"/>
              <a:t>LLM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D287C0-3F6B-CA9C-230F-30ECEB9BB5E4}"/>
              </a:ext>
            </a:extLst>
          </p:cNvPr>
          <p:cNvCxnSpPr>
            <a:stCxn id="1032" idx="2"/>
          </p:cNvCxnSpPr>
          <p:nvPr/>
        </p:nvCxnSpPr>
        <p:spPr>
          <a:xfrm>
            <a:off x="1334323" y="4129913"/>
            <a:ext cx="0" cy="172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50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DB855-D794-F2B1-4299-261948211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7EFB5-3E8C-7C7A-019C-2E5AC2DC9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https://huggingface.co/google/gemma-2b-it</a:t>
            </a:r>
          </a:p>
        </p:txBody>
      </p:sp>
    </p:spTree>
    <p:extLst>
      <p:ext uri="{BB962C8B-B14F-4D97-AF65-F5344CB8AC3E}">
        <p14:creationId xmlns:p14="http://schemas.microsoft.com/office/powerpoint/2010/main" val="2767970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8D4A-AEFE-0725-A279-8D2346777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3225" y="2838110"/>
            <a:ext cx="2971732" cy="827442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165458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39</TotalTime>
  <Words>360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Cactus – Track 2 Chat With Scientific Document</vt:lpstr>
      <vt:lpstr>Utilizing Large Language models for Document Question Answering</vt:lpstr>
      <vt:lpstr>Multiple file type support</vt:lpstr>
      <vt:lpstr>Working of our system</vt:lpstr>
      <vt:lpstr>References 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Utilizing Large Language models for Document Question Answering</dc:title>
  <dc:creator>Shubh Ranpara</dc:creator>
  <cp:lastModifiedBy>Shubh Ranpara</cp:lastModifiedBy>
  <cp:revision>7</cp:revision>
  <dcterms:created xsi:type="dcterms:W3CDTF">2024-03-01T16:35:31Z</dcterms:created>
  <dcterms:modified xsi:type="dcterms:W3CDTF">2024-03-02T05:17:54Z</dcterms:modified>
</cp:coreProperties>
</file>