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0" r:id="rId13"/>
    <p:sldId id="301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6" r:id="rId30"/>
    <p:sldId id="283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6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Sharma" userId="919bd6a7917f2a10" providerId="LiveId" clId="{10AB3D9E-2FF2-455A-831F-BF4998950DAF}"/>
    <pc:docChg chg="delSld">
      <pc:chgData name="Rohan Sharma" userId="919bd6a7917f2a10" providerId="LiveId" clId="{10AB3D9E-2FF2-455A-831F-BF4998950DAF}" dt="2021-10-17T00:56:38.162" v="1" actId="47"/>
      <pc:docMkLst>
        <pc:docMk/>
      </pc:docMkLst>
      <pc:sldChg chg="del">
        <pc:chgData name="Rohan Sharma" userId="919bd6a7917f2a10" providerId="LiveId" clId="{10AB3D9E-2FF2-455A-831F-BF4998950DAF}" dt="2021-10-17T00:56:38.162" v="1" actId="47"/>
        <pc:sldMkLst>
          <pc:docMk/>
          <pc:sldMk cId="3843749502" sldId="302"/>
        </pc:sldMkLst>
      </pc:sldChg>
      <pc:sldChg chg="del">
        <pc:chgData name="Rohan Sharma" userId="919bd6a7917f2a10" providerId="LiveId" clId="{10AB3D9E-2FF2-455A-831F-BF4998950DAF}" dt="2021-10-17T00:56:34.424" v="0" actId="47"/>
        <pc:sldMkLst>
          <pc:docMk/>
          <pc:sldMk cId="2274120374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cs.bu.edu/examples/python/data_analysis/dataScience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Computing Services</a:t>
            </a:r>
          </a:p>
          <a:p>
            <a:r>
              <a:rPr lang="en-US" dirty="0"/>
              <a:t>Katia Oleinik (koleinik@bu.edu)</a:t>
            </a:r>
          </a:p>
        </p:txBody>
      </p:sp>
      <p:pic>
        <p:nvPicPr>
          <p:cNvPr id="1026" name="Picture 2" descr="http://www.bu.edu/brand/files/2012/10/master-logo-sma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545" y="4806058"/>
            <a:ext cx="79057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the Shared Computing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SCC login information if you have SCC account</a:t>
            </a:r>
          </a:p>
          <a:p>
            <a:endParaRPr lang="en-US" dirty="0"/>
          </a:p>
          <a:p>
            <a:r>
              <a:rPr lang="en-US" dirty="0"/>
              <a:t>If you are using tutorial accounts see info on the blackboard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Note: Your password will not be displayed while you enter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Python Version on the SCC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view available python versions on the SCC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avail python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load python 3 version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python/3.6.2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6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tutorial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On the Shared Computing Cluster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/project/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/examples/python/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dataScience.ipynb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On a local computer save the link: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http://rcs.bu.edu/examples/python/data_analysis/dataScience.ipynb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On the Shared Computing Cluster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7" y="3263448"/>
            <a:ext cx="10273934" cy="24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/>
              <a:t> to execute the </a:t>
            </a:r>
            <a:r>
              <a:rPr lang="en-US" i="1" dirty="0" err="1"/>
              <a:t>jupyter</a:t>
            </a:r>
            <a:r>
              <a:rPr lang="en-US" dirty="0"/>
              <a:t> cell</a:t>
            </a:r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Can you guess how to view the last few records;             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Hint: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659" y="3212891"/>
            <a:ext cx="971733" cy="6870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27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/>
              <a:t>Tutorial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Python Libraries for Data Scientists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Data; Selecting and Filtering the Data; Data manipulation, sorting, grouping, rearranging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types of columns we have in this data frame?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8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mean values of the first 50 records in the dataset?   </a:t>
            </a: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8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basic statistics for the </a:t>
            </a:r>
            <a:r>
              <a:rPr lang="en-US" sz="2400" i="1" dirty="0"/>
              <a:t>salary</a:t>
            </a:r>
            <a:r>
              <a:rPr lang="en-US" sz="2400" dirty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values in the </a:t>
            </a:r>
            <a:r>
              <a:rPr lang="en-US" sz="2400" i="1" dirty="0"/>
              <a:t>salary</a:t>
            </a:r>
            <a:r>
              <a:rPr lang="en-US" sz="2400" dirty="0"/>
              <a:t> column (use </a:t>
            </a:r>
            <a:r>
              <a:rPr lang="en-US" sz="2400" i="1" dirty="0"/>
              <a:t>count</a:t>
            </a:r>
            <a:r>
              <a:rPr lang="en-US" sz="2400" dirty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average salary;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018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</a:t>
            </a:r>
            <a:r>
              <a:rPr lang="en-US" sz="2400" dirty="0" err="1"/>
              <a:t>dplyr</a:t>
            </a:r>
            <a:r>
              <a:rPr lang="en-US" sz="2400" dirty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popular Python toolboxes/libraries: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libraries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 err="1"/>
              <a:t>Seaborn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and many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All these libraries are installed on the SCC</a:t>
            </a:r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and </a:t>
            </a:r>
            <a:r>
              <a:rPr lang="en-US" sz="2400" dirty="0" err="1"/>
              <a:t>cumprod</a:t>
            </a:r>
            <a:r>
              <a:rPr lang="en-US" sz="2400" dirty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dirty="0" err="1"/>
              <a:t>GroupBy</a:t>
            </a:r>
            <a:r>
              <a:rPr lang="en-US" sz="2400" dirty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descriptive statistics methods have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/>
              <a:t>option to control if missing data should be excluded . This value is set to </a:t>
            </a:r>
            <a:r>
              <a:rPr lang="en-US" sz="2400" i="1" dirty="0"/>
              <a:t>True </a:t>
            </a:r>
            <a:r>
              <a:rPr lang="en-US" sz="2400" dirty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are useful when multiple statistics are computed per column: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to explore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Seaborn</a:t>
            </a:r>
            <a:r>
              <a:rPr lang="en-US" sz="2400" dirty="0"/>
              <a:t> package is built on </a:t>
            </a:r>
            <a:r>
              <a:rPr lang="en-US" sz="2400" dirty="0" err="1"/>
              <a:t>matplotlib</a:t>
            </a:r>
            <a:r>
              <a:rPr lang="en-US" sz="2400" dirty="0"/>
              <a:t> but provides high level interface for drawing attractive statistical graphics, similar to ggplot2 library in R. It specifically targets statistical data visualization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categorical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part of </a:t>
            </a:r>
            <a:r>
              <a:rPr lang="en-US" dirty="0" err="1"/>
              <a:t>SciPy</a:t>
            </a:r>
            <a:r>
              <a:rPr lang="en-US" dirty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matplotlib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Seaborn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</a:t>
            </a:r>
            <a:r>
              <a:rPr lang="en-US" dirty="0" err="1"/>
              <a:t>matplotlib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2780</Words>
  <Application>Microsoft Office PowerPoint</Application>
  <PresentationFormat>Widescreen</PresentationFormat>
  <Paragraphs>450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Wingdings</vt:lpstr>
      <vt:lpstr>Office Theme</vt:lpstr>
      <vt:lpstr>Python for Data Analysis</vt:lpstr>
      <vt:lpstr>Tutorial Content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Login to the Shared Computing Cluster</vt:lpstr>
      <vt:lpstr>Selecting Python Version on the SCC</vt:lpstr>
      <vt:lpstr>Download tutorial notebook</vt:lpstr>
      <vt:lpstr>Start Jupyter nootebook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Rohan Sharma</cp:lastModifiedBy>
  <cp:revision>93</cp:revision>
  <dcterms:created xsi:type="dcterms:W3CDTF">2017-08-29T17:00:17Z</dcterms:created>
  <dcterms:modified xsi:type="dcterms:W3CDTF">2021-10-17T00:56:41Z</dcterms:modified>
</cp:coreProperties>
</file>