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9" r:id="rId11"/>
    <p:sldId id="298" r:id="rId12"/>
    <p:sldId id="305" r:id="rId13"/>
    <p:sldId id="304" r:id="rId14"/>
    <p:sldId id="266" r:id="rId15"/>
    <p:sldId id="292" r:id="rId16"/>
    <p:sldId id="302" r:id="rId17"/>
    <p:sldId id="303" r:id="rId18"/>
    <p:sldId id="300" r:id="rId19"/>
    <p:sldId id="301" r:id="rId20"/>
    <p:sldId id="279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Dosis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B50FF7-28DA-47EE-9C6F-1B69F98F80BD}">
  <a:tblStyle styleId="{8FB50FF7-28DA-47EE-9C6F-1B69F98F80B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17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79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848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274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754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874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602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304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50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295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28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42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78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99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62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066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99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55575" y="706056"/>
            <a:ext cx="5592244" cy="13658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s-MX" sz="4000" dirty="0" smtClean="0">
                <a:latin typeface="Roboto" panose="020B0604020202020204" charset="0"/>
                <a:ea typeface="Roboto" panose="020B0604020202020204" charset="0"/>
              </a:rPr>
              <a:t>Supermercado en línea </a:t>
            </a:r>
            <a:r>
              <a:rPr lang="es-MX" sz="4000" dirty="0" err="1" smtClean="0">
                <a:latin typeface="Roboto" panose="020B0604020202020204" charset="0"/>
                <a:ea typeface="Roboto" panose="020B0604020202020204" charset="0"/>
              </a:rPr>
              <a:t>Homarket</a:t>
            </a:r>
            <a:r>
              <a:rPr lang="es-MX" sz="4000" dirty="0"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s-MX" sz="4000" b="1" dirty="0">
                <a:latin typeface="Roboto" panose="020B0604020202020204" charset="0"/>
                <a:ea typeface="Roboto" panose="020B0604020202020204" charset="0"/>
              </a:rPr>
              <a:t> </a:t>
            </a:r>
            <a:endParaRPr lang="es-SV" sz="4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Shape 105"/>
          <p:cNvSpPr txBox="1">
            <a:spLocks/>
          </p:cNvSpPr>
          <p:nvPr/>
        </p:nvSpPr>
        <p:spPr>
          <a:xfrm>
            <a:off x="588637" y="1851949"/>
            <a:ext cx="5997358" cy="22394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lang="es-MX" sz="1600" dirty="0" smtClean="0">
              <a:latin typeface="Roboto" panose="020B0604020202020204" charset="0"/>
              <a:ea typeface="Roboto" panose="020B0604020202020204" charset="0"/>
            </a:endParaRPr>
          </a:p>
          <a:p>
            <a:endParaRPr lang="es-MX" sz="1600" dirty="0" smtClean="0">
              <a:latin typeface="Roboto" panose="020B0604020202020204" charset="0"/>
              <a:ea typeface="Roboto" panose="020B0604020202020204" charset="0"/>
            </a:endParaRPr>
          </a:p>
          <a:p>
            <a:endParaRPr lang="es-MX" sz="16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CICLO 01 – 2021 </a:t>
            </a:r>
          </a:p>
          <a:p>
            <a:r>
              <a:rPr lang="es-MX" sz="1600" dirty="0">
                <a:latin typeface="Roboto" panose="020B0604020202020204" charset="0"/>
                <a:ea typeface="Roboto" panose="020B0604020202020204" charset="0"/>
              </a:rPr>
              <a:t>Asignatura: Dirección de proyectos</a:t>
            </a:r>
          </a:p>
          <a:p>
            <a:endParaRPr lang="es-MX" sz="1600" dirty="0" smtClean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Integrantes</a:t>
            </a:r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:</a:t>
            </a:r>
            <a:endParaRPr lang="es-MX" sz="16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Coto Hernández, </a:t>
            </a:r>
            <a:r>
              <a:rPr lang="es-MX" sz="1600" dirty="0">
                <a:latin typeface="Roboto" panose="020B0604020202020204" charset="0"/>
                <a:ea typeface="Roboto" panose="020B0604020202020204" charset="0"/>
              </a:rPr>
              <a:t>Ronald Ernesto        	 </a:t>
            </a:r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              CH161904</a:t>
            </a:r>
            <a:endParaRPr lang="es-SV" sz="16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Sigüenza </a:t>
            </a:r>
            <a:r>
              <a:rPr lang="es-MX" sz="1600" dirty="0">
                <a:latin typeface="Roboto" panose="020B0604020202020204" charset="0"/>
                <a:ea typeface="Roboto" panose="020B0604020202020204" charset="0"/>
              </a:rPr>
              <a:t>Rodríguez, Fernando José                       </a:t>
            </a:r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SR161939</a:t>
            </a:r>
            <a:endParaRPr lang="es-SV" sz="16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Figueroa </a:t>
            </a:r>
            <a:r>
              <a:rPr lang="es-MX" sz="1600" dirty="0">
                <a:latin typeface="Roboto" panose="020B0604020202020204" charset="0"/>
                <a:ea typeface="Roboto" panose="020B0604020202020204" charset="0"/>
              </a:rPr>
              <a:t>Rivas, Alejandro Ernesto                            FR161906</a:t>
            </a:r>
            <a:endParaRPr lang="es-SV" sz="1600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s-MX" sz="1600" dirty="0" smtClean="0">
                <a:latin typeface="Roboto" panose="020B0604020202020204" charset="0"/>
                <a:ea typeface="Roboto" panose="020B0604020202020204" charset="0"/>
              </a:rPr>
              <a:t>Lemus </a:t>
            </a:r>
            <a:r>
              <a:rPr lang="es-MX" sz="1600" dirty="0">
                <a:latin typeface="Roboto" panose="020B0604020202020204" charset="0"/>
                <a:ea typeface="Roboto" panose="020B0604020202020204" charset="0"/>
              </a:rPr>
              <a:t>Cardoza, Nelson Orlando                               LC111108</a:t>
            </a:r>
            <a:endParaRPr lang="es-SV" sz="16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AutoShape 4" descr="UNIVERSIDAD DON BOSCO PRINCIPALES ESTADÍSTICAS E INDICADORES 2007 - 201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26" y="160338"/>
            <a:ext cx="1216607" cy="1351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Cronograma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32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Cronograma</a:t>
            </a:r>
            <a:endParaRPr lang="en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90738" y="1938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pic>
        <p:nvPicPr>
          <p:cNvPr id="8" name="image2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00367" y="1628842"/>
            <a:ext cx="7077360" cy="27145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950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Presupuesto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67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Cronograma</a:t>
            </a:r>
            <a:endParaRPr lang="en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90738" y="1938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128587"/>
            <a:ext cx="41433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 smtClean="0"/>
              <a:t>Plan de gestion de costos</a:t>
            </a:r>
            <a:endParaRPr lang="en" dirty="0"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629" y="1022449"/>
            <a:ext cx="3844339" cy="38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283" y="1120438"/>
            <a:ext cx="3466603" cy="73183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283" y="1852277"/>
            <a:ext cx="3487654" cy="305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2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533" y="1656597"/>
            <a:ext cx="4600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Plan de riesgos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75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Plan de riesgos</a:t>
            </a:r>
            <a:endParaRPr lang="en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90738" y="1938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SV"/>
          </a:p>
        </p:txBody>
      </p:sp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35" y="1179445"/>
            <a:ext cx="5612130" cy="32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Justificación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83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71850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8700"/>
                </a:solidFill>
              </a:rPr>
              <a:t>Gracias por su atención!</a:t>
            </a:r>
            <a:endParaRPr lang="en" sz="6000" dirty="0">
              <a:solidFill>
                <a:srgbClr val="FF87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Justificación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s-MX" sz="1800" dirty="0" smtClean="0"/>
              <a:t>En </a:t>
            </a:r>
            <a:r>
              <a:rPr lang="es-MX" sz="1800" dirty="0"/>
              <a:t>El Salvador el concepto de un supermercado en línea en estos últimos años se ha venido incrementando gracias al crecimiento de la tecnología en el </a:t>
            </a:r>
            <a:r>
              <a:rPr lang="es-MX" sz="1800" dirty="0" smtClean="0"/>
              <a:t>país; dado </a:t>
            </a:r>
            <a:r>
              <a:rPr lang="es-MX" sz="1800" dirty="0"/>
              <a:t>el riesgo actual ocasionado por la pandemia, esto ya es un método más que seguro para las personas, las cuales frecuentarán el </a:t>
            </a:r>
            <a:r>
              <a:rPr lang="es-MX" sz="1800" dirty="0" smtClean="0"/>
              <a:t>utilizar estas plataformas. Entonces </a:t>
            </a:r>
            <a:r>
              <a:rPr lang="es-MX" sz="1800" dirty="0"/>
              <a:t>nosotros como </a:t>
            </a:r>
            <a:r>
              <a:rPr lang="es-MX" sz="1800" dirty="0" err="1"/>
              <a:t>Homarkert</a:t>
            </a:r>
            <a:r>
              <a:rPr lang="es-MX" sz="1800" dirty="0"/>
              <a:t> además de ofrecerle al cliente un sistema en línea rápido, eficaz y confiable para la realización de sus compras, también se dispondrá de una logística de transporte para él envió a la zona que el usuario designe con su respectivo protocolo de limpieza para el cuidado del cliente y sus productos</a:t>
            </a:r>
            <a:r>
              <a:rPr lang="es-MX" sz="1800" dirty="0" smtClean="0"/>
              <a:t>.</a:t>
            </a:r>
            <a:endParaRPr lang="es-SV" sz="18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43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Objetivo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62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Objetivo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s-MX" sz="2400" dirty="0" smtClean="0"/>
              <a:t>Presentar </a:t>
            </a:r>
            <a:r>
              <a:rPr lang="es-MX" sz="2400" dirty="0"/>
              <a:t>un supermercado en línea competente y que permita al cliente realizar sus compras de primera necesidad desde la comodidad de su casa de manera segura y eficaz con una logística de transporte más que confiable.</a:t>
            </a:r>
            <a:endParaRPr lang="es-SV" sz="24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05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Descripción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50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Descripción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s-MX" sz="2400" dirty="0" err="1"/>
              <a:t>Homarket</a:t>
            </a:r>
            <a:r>
              <a:rPr lang="es-MX" sz="2400" dirty="0"/>
              <a:t> es un supermercado en línea con la finalidad de agilizar procesos y las compras de los clientes, proporcionando un listado de categorías, subcategorías y los productos pertenecientes a dichas etiquetas.</a:t>
            </a:r>
            <a:endParaRPr lang="es-SV" sz="18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646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4988402" y="1075993"/>
            <a:ext cx="35505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8700"/>
                </a:solidFill>
              </a:rPr>
              <a:t>Proceso de Diseño</a:t>
            </a:r>
            <a:endParaRPr lang="en" sz="6000" dirty="0">
              <a:solidFill>
                <a:srgbClr val="FF8700"/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122" name="Shape 122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8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5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Proceso de diseño</a:t>
            </a:r>
            <a:endParaRPr lang="en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pic>
        <p:nvPicPr>
          <p:cNvPr id="6" name="image1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73602" y="1025175"/>
            <a:ext cx="5612130" cy="39122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2104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258</Words>
  <Application>Microsoft Office PowerPoint</Application>
  <PresentationFormat>Presentación en pantalla (16:9)</PresentationFormat>
  <Paragraphs>56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Roboto</vt:lpstr>
      <vt:lpstr>Dosis</vt:lpstr>
      <vt:lpstr>Arial</vt:lpstr>
      <vt:lpstr>William template</vt:lpstr>
      <vt:lpstr>Supermercado en línea Homarket. </vt:lpstr>
      <vt:lpstr> Justificación</vt:lpstr>
      <vt:lpstr>Justificación</vt:lpstr>
      <vt:lpstr> Objetivo</vt:lpstr>
      <vt:lpstr>Objetivo</vt:lpstr>
      <vt:lpstr> Descripción</vt:lpstr>
      <vt:lpstr>Descripción</vt:lpstr>
      <vt:lpstr>Proceso de Diseño</vt:lpstr>
      <vt:lpstr>Proceso de diseño</vt:lpstr>
      <vt:lpstr> Cronograma</vt:lpstr>
      <vt:lpstr>Cronograma</vt:lpstr>
      <vt:lpstr> Presupuesto</vt:lpstr>
      <vt:lpstr>Cronograma</vt:lpstr>
      <vt:lpstr>Plan de gestion de costos</vt:lpstr>
      <vt:lpstr>Presentación de PowerPoint</vt:lpstr>
      <vt:lpstr>Presentación de PowerPoint</vt:lpstr>
      <vt:lpstr>Presentación de PowerPoint</vt:lpstr>
      <vt:lpstr> Plan de riesgos</vt:lpstr>
      <vt:lpstr>Plan de riesgos</vt:lpstr>
      <vt:lpstr>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Ronald</dc:creator>
  <cp:lastModifiedBy>Ronald</cp:lastModifiedBy>
  <cp:revision>15</cp:revision>
  <dcterms:modified xsi:type="dcterms:W3CDTF">2021-05-08T21:30:51Z</dcterms:modified>
</cp:coreProperties>
</file>