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6" r:id="rId3"/>
    <p:sldId id="287" r:id="rId4"/>
    <p:sldId id="288" r:id="rId5"/>
    <p:sldId id="279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Dosi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B50FF7-28DA-47EE-9C6F-1B69F98F80BD}">
  <a:tblStyle styleId="{8FB50FF7-28DA-47EE-9C6F-1B69F98F80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2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78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756470" y="153325"/>
            <a:ext cx="5592244" cy="13658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-MX" sz="4000" dirty="0" smtClean="0">
                <a:latin typeface="Roboto" panose="020B0604020202020204" charset="0"/>
                <a:ea typeface="Roboto" panose="020B0604020202020204" charset="0"/>
              </a:rPr>
              <a:t>Veterinaria </a:t>
            </a:r>
            <a:r>
              <a:rPr lang="es-MX" sz="4000" dirty="0" err="1" smtClean="0">
                <a:latin typeface="Roboto" panose="020B0604020202020204" charset="0"/>
                <a:ea typeface="Roboto" panose="020B0604020202020204" charset="0"/>
              </a:rPr>
              <a:t>VetYa</a:t>
            </a:r>
            <a:r>
              <a:rPr lang="es-MX" sz="4000" dirty="0" smtClean="0">
                <a:latin typeface="Roboto" panose="020B0604020202020204" charset="0"/>
                <a:ea typeface="Roboto" panose="020B0604020202020204" charset="0"/>
              </a:rPr>
              <a:t>!.</a:t>
            </a:r>
            <a:r>
              <a:rPr lang="es-MX" sz="4000" b="1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endParaRPr lang="es-SV" sz="4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Shape 105"/>
          <p:cNvSpPr txBox="1">
            <a:spLocks/>
          </p:cNvSpPr>
          <p:nvPr/>
        </p:nvSpPr>
        <p:spPr>
          <a:xfrm>
            <a:off x="553913" y="1921397"/>
            <a:ext cx="5997358" cy="22394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s-MX" sz="1600" dirty="0" smtClean="0">
              <a:latin typeface="Roboto" panose="020B0604020202020204" charset="0"/>
              <a:ea typeface="Roboto" panose="020B0604020202020204" charset="0"/>
            </a:endParaRPr>
          </a:p>
          <a:p>
            <a:endParaRPr lang="es-MX" sz="1600" dirty="0" smtClean="0">
              <a:latin typeface="Roboto" panose="020B0604020202020204" charset="0"/>
              <a:ea typeface="Roboto" panose="020B0604020202020204" charset="0"/>
            </a:endParaRPr>
          </a:p>
          <a:p>
            <a:endParaRPr lang="es-MX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CICLO 01 – 2021 </a:t>
            </a: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Asignatura: Desarrollo de software para móviles</a:t>
            </a:r>
            <a:endParaRPr lang="es-MX" sz="1600" dirty="0">
              <a:latin typeface="Roboto" panose="020B0604020202020204" charset="0"/>
              <a:ea typeface="Roboto" panose="020B0604020202020204" charset="0"/>
            </a:endParaRPr>
          </a:p>
          <a:p>
            <a:endParaRPr lang="es-MX" sz="16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Integrantes:</a:t>
            </a:r>
            <a:endParaRPr lang="es-MX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Arévalo Cortez, Adonis Vladimir    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	 </a:t>
            </a:r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              </a:t>
            </a:r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AC161895</a:t>
            </a:r>
          </a:p>
          <a:p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Coto Hernández, Ronald Ernesto        	               </a:t>
            </a:r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CH161904</a:t>
            </a:r>
            <a:endParaRPr lang="es-SV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err="1" smtClean="0">
                <a:latin typeface="Roboto" panose="020B0604020202020204" charset="0"/>
                <a:ea typeface="Roboto" panose="020B0604020202020204" charset="0"/>
              </a:rPr>
              <a:t>Ardón</a:t>
            </a:r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 Lobo, Oscar Alejandro                                    AL161894</a:t>
            </a:r>
            <a:endParaRPr lang="es-SV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Figueroa 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Rivas, Alejandro Ernesto                            FR161906</a:t>
            </a:r>
            <a:endParaRPr lang="es-SV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Quevedo Palacios, Oscar Josué                               QP161669</a:t>
            </a:r>
            <a:endParaRPr lang="es-SV" sz="16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AutoShape 4" descr="UNIVERSIDAD DON BOSCO PRINCIPALES ESTADÍSTICAS E INDICADORES 2007 - 20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26" y="160338"/>
            <a:ext cx="1216607" cy="1351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2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s-MX" sz="2400" dirty="0" smtClean="0"/>
              <a:t>Presentar </a:t>
            </a:r>
            <a:r>
              <a:rPr lang="es-MX" sz="2400" dirty="0" smtClean="0"/>
              <a:t>una aplicación móvil competente </a:t>
            </a:r>
            <a:r>
              <a:rPr lang="es-MX" sz="2400" dirty="0"/>
              <a:t>y que permita al cliente realizar </a:t>
            </a:r>
            <a:r>
              <a:rPr lang="es-MX" sz="2400" dirty="0" smtClean="0"/>
              <a:t>citas para sus mascotas desde cualquier sitio con acceso a internet de </a:t>
            </a:r>
            <a:r>
              <a:rPr lang="es-MX" sz="2400" dirty="0"/>
              <a:t>manera segura y eficaz con una logística de </a:t>
            </a:r>
            <a:r>
              <a:rPr lang="es-MX" sz="2400" dirty="0" smtClean="0"/>
              <a:t>procesos </a:t>
            </a:r>
            <a:r>
              <a:rPr lang="es-MX" sz="2400" dirty="0"/>
              <a:t>más que </a:t>
            </a:r>
            <a:r>
              <a:rPr lang="es-MX" sz="2400" dirty="0" smtClean="0"/>
              <a:t>confiable para el rol de secretaria y </a:t>
            </a:r>
            <a:r>
              <a:rPr lang="es-MX" sz="2400" smtClean="0"/>
              <a:t>doctores veterinarios.</a:t>
            </a:r>
            <a:endParaRPr lang="es-SV" sz="24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05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Demostración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9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7185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8700"/>
                </a:solidFill>
              </a:rPr>
              <a:t>Gracias por su atención!</a:t>
            </a:r>
            <a:endParaRPr lang="en" sz="60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77</Words>
  <Application>Microsoft Office PowerPoint</Application>
  <PresentationFormat>Presentación en pantalla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Roboto</vt:lpstr>
      <vt:lpstr>Arial</vt:lpstr>
      <vt:lpstr>Dosis</vt:lpstr>
      <vt:lpstr>William template</vt:lpstr>
      <vt:lpstr>Veterinaria VetYa!. </vt:lpstr>
      <vt:lpstr> Objetivo</vt:lpstr>
      <vt:lpstr>Objetivo</vt:lpstr>
      <vt:lpstr> Demostración</vt:lpstr>
      <vt:lpstr>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Ronald</dc:creator>
  <cp:lastModifiedBy>Ronald</cp:lastModifiedBy>
  <cp:revision>16</cp:revision>
  <dcterms:modified xsi:type="dcterms:W3CDTF">2021-05-15T13:17:10Z</dcterms:modified>
</cp:coreProperties>
</file>