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howGuides="1">
      <p:cViewPr varScale="1">
        <p:scale>
          <a:sx n="82" d="100"/>
          <a:sy n="82" d="100"/>
        </p:scale>
        <p:origin x="8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4000">
              <a:schemeClr val="tx1">
                <a:lumMod val="65000"/>
                <a:lumOff val="35000"/>
              </a:schemeClr>
            </a:gs>
            <a:gs pos="83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6C6357C-6F27-4430-85EB-AF7470AB5724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FA1FD9-CE3C-4DC1-BDC0-F85425C7D3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">
        <p:split orient="vert"/>
      </p:transition>
    </mc:Choice>
    <mc:Fallback xmlns="">
      <p:transition spd="slow" advTm="30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077" y="2514600"/>
            <a:ext cx="8077200" cy="167335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Entertainment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77" y="2601468"/>
            <a:ext cx="8077200" cy="149961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By: Front Row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Motion Pictures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90800"/>
            <a:ext cx="4038600" cy="3806952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Action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Animated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Comedy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Horror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T.V. Shows</a:t>
            </a:r>
            <a:endParaRPr lang="en-US" sz="3600" dirty="0"/>
          </a:p>
        </p:txBody>
      </p:sp>
      <p:pic>
        <p:nvPicPr>
          <p:cNvPr id="1026" name="Picture 2" descr="C:\Users\CPTR207\Desktop\ppt pics\ppt pics\Entertainment _ Motion Pi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67" y="1600200"/>
            <a:ext cx="3410510" cy="493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66" y="1600200"/>
            <a:ext cx="3410511" cy="784170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93" y="1579417"/>
            <a:ext cx="3809489" cy="49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5000">
        <p:split orient="vert"/>
      </p:transition>
    </mc:Choice>
    <mc:Fallback xmlns="">
      <p:transition spd="slow" advClick="0" advTm="1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Music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883152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Jazz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Blues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Zydeco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Swamp Pop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Live Music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3885160" cy="50292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07" y="1633182"/>
            <a:ext cx="3691228" cy="78417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53308"/>
            <a:ext cx="392365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0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5500">
        <p:split orient="vert"/>
      </p:transition>
    </mc:Choice>
    <mc:Fallback>
      <p:transition spd="slow" advTm="155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Outdoors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883152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Fishing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Biking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Hunting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Water Sports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Snow Sports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3691228" cy="51058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3691228" cy="78417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64" y="1600200"/>
            <a:ext cx="389484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9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000">
        <p:split orient="vert"/>
      </p:transition>
    </mc:Choice>
    <mc:Fallback xmlns="">
      <p:transition spd="slow" advClick="0" advTm="1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Sports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90800"/>
            <a:ext cx="4038600" cy="3806952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Basketball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Baseball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Football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Soccer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Lacrosse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9" y="1752600"/>
            <a:ext cx="3547716" cy="48768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8" y="1676400"/>
            <a:ext cx="3547715" cy="68275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30927"/>
            <a:ext cx="390840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5500">
        <p:split orient="vert"/>
      </p:transition>
    </mc:Choice>
    <mc:Fallback xmlns="">
      <p:transition spd="slow" advClick="0" advTm="155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Video Games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06776" y="2286000"/>
            <a:ext cx="4038600" cy="4093464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Role-Playing Games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Survival Horror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Platform</a:t>
            </a:r>
            <a:endParaRPr lang="en-US" sz="3600" dirty="0" smtClean="0"/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Fighting</a:t>
            </a:r>
            <a:endParaRPr lang="en-US" sz="3600" dirty="0" smtClean="0"/>
          </a:p>
          <a:p>
            <a:pPr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First-Person Shooter</a:t>
            </a:r>
            <a:endParaRPr lang="en-US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505200" cy="4724400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58" y="1866900"/>
            <a:ext cx="366443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500">
        <p:split orient="vert"/>
      </p:transition>
    </mc:Choice>
    <mc:Fallback xmlns="">
      <p:transition spd="slow" advClick="0" advTm="105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Thank You All So Much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3622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Scott Hansen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Ronald Rowe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Sonni</a:t>
            </a:r>
            <a:r>
              <a:rPr lang="en-US" sz="2400" dirty="0" smtClean="0"/>
              <a:t> </a:t>
            </a:r>
            <a:r>
              <a:rPr lang="en-US" sz="2400" dirty="0" err="1" smtClean="0"/>
              <a:t>Hearon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Brenda </a:t>
            </a:r>
            <a:r>
              <a:rPr lang="en-US" sz="2400" dirty="0" err="1" smtClean="0"/>
              <a:t>Sallier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Joseph Guy Holland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3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62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Wingdings 3</vt:lpstr>
      <vt:lpstr>Module</vt:lpstr>
      <vt:lpstr>Entertainment</vt:lpstr>
      <vt:lpstr>Motion Pictures</vt:lpstr>
      <vt:lpstr>Music</vt:lpstr>
      <vt:lpstr>Outdoors</vt:lpstr>
      <vt:lpstr>Sports</vt:lpstr>
      <vt:lpstr>Video Games</vt:lpstr>
      <vt:lpstr>Thank You All So Much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</dc:title>
  <dc:creator>CPTR207</dc:creator>
  <cp:lastModifiedBy>Kayla Rowe</cp:lastModifiedBy>
  <cp:revision>36</cp:revision>
  <dcterms:created xsi:type="dcterms:W3CDTF">2013-11-18T16:11:50Z</dcterms:created>
  <dcterms:modified xsi:type="dcterms:W3CDTF">2014-04-14T12:11:17Z</dcterms:modified>
</cp:coreProperties>
</file>