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feway-project.eu/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8470-AB18-46E3-88AB-D6416DABF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DEAAD-D6E1-464F-8ED8-4D20EAC94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47C9-1868-446D-9304-2A4EB664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393C-CA97-42DA-BCB3-1866643E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</a:rPr>
              <a:t>Case + Image</a:t>
            </a:r>
          </a:p>
          <a:p>
            <a:pPr fontAlgn="base"/>
            <a:r>
              <a:rPr lang="en-US" u="sng" dirty="0">
                <a:effectLst/>
                <a:hlinkClick r:id="rId2"/>
              </a:rPr>
              <a:t>https://www.safeway-project.eu/en</a:t>
            </a:r>
            <a:endParaRPr lang="en-US" dirty="0">
              <a:effectLst/>
            </a:endParaRPr>
          </a:p>
          <a:p>
            <a:pPr fontAlgn="base"/>
            <a:r>
              <a:rPr lang="en-US" dirty="0" err="1">
                <a:effectLst/>
              </a:rPr>
              <a:t>Sollicitation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9685-D375-4486-AF59-B7A3E619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BDD1-A5EF-4195-9EF1-E11A2838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5D40F2-89D2-4CB6-B4CC-256EE15A031E}"/>
              </a:ext>
            </a:extLst>
          </p:cNvPr>
          <p:cNvSpPr/>
          <p:nvPr/>
        </p:nvSpPr>
        <p:spPr>
          <a:xfrm>
            <a:off x="1103266" y="2905219"/>
            <a:ext cx="15891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IOT devices</a:t>
            </a:r>
          </a:p>
          <a:p>
            <a:r>
              <a:rPr lang="en-US" dirty="0"/>
              <a:t>Databases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C99143-8367-41E5-9099-6EBD9896E262}"/>
              </a:ext>
            </a:extLst>
          </p:cNvPr>
          <p:cNvSpPr/>
          <p:nvPr/>
        </p:nvSpPr>
        <p:spPr>
          <a:xfrm>
            <a:off x="4243483" y="2905219"/>
            <a:ext cx="179243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Predictive Algorithms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1CF5A9-7C6E-42B8-B7A7-824A80345A57}"/>
              </a:ext>
            </a:extLst>
          </p:cNvPr>
          <p:cNvSpPr/>
          <p:nvPr/>
        </p:nvSpPr>
        <p:spPr>
          <a:xfrm>
            <a:off x="7540263" y="2905219"/>
            <a:ext cx="195936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97D5C9-05C2-45BD-B72D-2EC60B8349E4}"/>
              </a:ext>
            </a:extLst>
          </p:cNvPr>
          <p:cNvSpPr/>
          <p:nvPr/>
        </p:nvSpPr>
        <p:spPr>
          <a:xfrm>
            <a:off x="2692368" y="3175988"/>
            <a:ext cx="1551115" cy="3195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D70FE9-B60E-4C66-A353-C0E513CE74AA}"/>
              </a:ext>
            </a:extLst>
          </p:cNvPr>
          <p:cNvSpPr/>
          <p:nvPr/>
        </p:nvSpPr>
        <p:spPr>
          <a:xfrm>
            <a:off x="6035921" y="3175987"/>
            <a:ext cx="1504342" cy="3195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F52B05-E327-4A69-955F-7C32E694DF87}"/>
              </a:ext>
            </a:extLst>
          </p:cNvPr>
          <p:cNvSpPr/>
          <p:nvPr/>
        </p:nvSpPr>
        <p:spPr>
          <a:xfrm>
            <a:off x="7540263" y="4726607"/>
            <a:ext cx="195936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Feedback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76D5D5-D16F-4184-AC55-435B911E0BFA}"/>
              </a:ext>
            </a:extLst>
          </p:cNvPr>
          <p:cNvSpPr/>
          <p:nvPr/>
        </p:nvSpPr>
        <p:spPr>
          <a:xfrm>
            <a:off x="8341085" y="3812207"/>
            <a:ext cx="357723" cy="914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8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C98-580B-4D6A-A2FC-999FA2D6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AF670-2C7B-4EE4-8E82-FC48C662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</a:rPr>
              <a:t>Function description of data </a:t>
            </a:r>
          </a:p>
          <a:p>
            <a:pPr fontAlgn="base"/>
            <a:r>
              <a:rPr lang="en-US" dirty="0">
                <a:effectLst/>
              </a:rPr>
              <a:t>Technical description of database models and interfaces</a:t>
            </a:r>
          </a:p>
          <a:p>
            <a:pPr fontAlgn="base"/>
            <a:r>
              <a:rPr lang="en-US" dirty="0">
                <a:effectLst/>
              </a:rPr>
              <a:t>Make decisions on technology to be used.</a:t>
            </a:r>
          </a:p>
          <a:p>
            <a:pPr fontAlgn="base"/>
            <a:r>
              <a:rPr lang="en-US" dirty="0">
                <a:effectLst/>
              </a:rPr>
              <a:t>As soon as possible build the whole platform using stubs.</a:t>
            </a:r>
          </a:p>
          <a:p>
            <a:pPr fontAlgn="base"/>
            <a:r>
              <a:rPr lang="en-US" dirty="0">
                <a:effectLst/>
              </a:rPr>
              <a:t>Replace the stubs one by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1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</TotalTime>
  <Words>64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Safeway</vt:lpstr>
      <vt:lpstr>Information sources</vt:lpstr>
      <vt:lpstr>Interpretation</vt:lpstr>
      <vt:lpstr>Implementation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Safeway</dc:title>
  <dc:creator>Ronald Hordijk</dc:creator>
  <cp:lastModifiedBy>Ronald Hordijk</cp:lastModifiedBy>
  <cp:revision>3</cp:revision>
  <dcterms:created xsi:type="dcterms:W3CDTF">2019-03-12T18:35:13Z</dcterms:created>
  <dcterms:modified xsi:type="dcterms:W3CDTF">2019-03-12T18:56:26Z</dcterms:modified>
</cp:coreProperties>
</file>