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0" r:id="rId8"/>
    <p:sldId id="287" r:id="rId9"/>
    <p:sldId id="288" r:id="rId10"/>
    <p:sldId id="286" r:id="rId11"/>
    <p:sldId id="289" r:id="rId12"/>
    <p:sldId id="290" r:id="rId13"/>
    <p:sldId id="264" r:id="rId14"/>
    <p:sldId id="291" r:id="rId15"/>
    <p:sldId id="292" r:id="rId16"/>
    <p:sldId id="293" r:id="rId17"/>
    <p:sldId id="281" r:id="rId18"/>
    <p:sldId id="277"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99" autoAdjust="0"/>
  </p:normalViewPr>
  <p:slideViewPr>
    <p:cSldViewPr snapToGrid="0" showGuides="1">
      <p:cViewPr varScale="1">
        <p:scale>
          <a:sx n="72" d="100"/>
          <a:sy n="72" d="100"/>
        </p:scale>
        <p:origin x="86" y="1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77" d="100"/>
          <a:sy n="77" d="100"/>
        </p:scale>
        <p:origin x="330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CE5952-FFD6-40D9-BC37-222B06506044}" type="datetime1">
              <a:rPr lang="es-ES" smtClean="0"/>
              <a:t>16/06/2020</a:t>
            </a:fld>
            <a:endParaRPr lang="es-ES" dirty="0"/>
          </a:p>
        </p:txBody>
      </p:sp>
      <p:sp>
        <p:nvSpPr>
          <p:cNvPr id="4" name="Marcador de pie de página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es-ES" smtClean="0"/>
              <a:t>‹Nº›</a:t>
            </a:fld>
            <a:endParaRPr lang="es-E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241CEFD-68E6-454C-B476-F5DC16164C10}" type="datetime1">
              <a:rPr lang="es-ES" noProof="0" smtClean="0"/>
              <a:t>16/06/2020</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34B48B0-85B2-40C4-A05A-571C99C8AB57}" type="slidenum">
              <a:rPr lang="es-ES" noProof="0" smtClean="0"/>
              <a:t>‹Nº›</a:t>
            </a:fld>
            <a:endParaRPr lang="es-E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a:t>
            </a:fld>
            <a:endParaRPr lang="es-ES" dirty="0"/>
          </a:p>
        </p:txBody>
      </p:sp>
    </p:spTree>
    <p:extLst>
      <p:ext uri="{BB962C8B-B14F-4D97-AF65-F5344CB8AC3E}">
        <p14:creationId xmlns:p14="http://schemas.microsoft.com/office/powerpoint/2010/main" val="161675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11</a:t>
            </a:fld>
            <a:endParaRPr lang="es-ES" dirty="0"/>
          </a:p>
        </p:txBody>
      </p:sp>
    </p:spTree>
    <p:extLst>
      <p:ext uri="{BB962C8B-B14F-4D97-AF65-F5344CB8AC3E}">
        <p14:creationId xmlns:p14="http://schemas.microsoft.com/office/powerpoint/2010/main" val="391950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13</a:t>
            </a:fld>
            <a:endParaRPr lang="es-ES" dirty="0"/>
          </a:p>
        </p:txBody>
      </p:sp>
    </p:spTree>
    <p:extLst>
      <p:ext uri="{BB962C8B-B14F-4D97-AF65-F5344CB8AC3E}">
        <p14:creationId xmlns:p14="http://schemas.microsoft.com/office/powerpoint/2010/main" val="292061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14</a:t>
            </a:fld>
            <a:endParaRPr lang="es-ES" dirty="0"/>
          </a:p>
        </p:txBody>
      </p:sp>
    </p:spTree>
    <p:extLst>
      <p:ext uri="{BB962C8B-B14F-4D97-AF65-F5344CB8AC3E}">
        <p14:creationId xmlns:p14="http://schemas.microsoft.com/office/powerpoint/2010/main" val="2464721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15</a:t>
            </a:fld>
            <a:endParaRPr lang="es-ES" dirty="0"/>
          </a:p>
        </p:txBody>
      </p:sp>
    </p:spTree>
    <p:extLst>
      <p:ext uri="{BB962C8B-B14F-4D97-AF65-F5344CB8AC3E}">
        <p14:creationId xmlns:p14="http://schemas.microsoft.com/office/powerpoint/2010/main" val="60962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2</a:t>
            </a:fld>
            <a:endParaRPr lang="es-ES" dirty="0"/>
          </a:p>
        </p:txBody>
      </p:sp>
    </p:spTree>
    <p:extLst>
      <p:ext uri="{BB962C8B-B14F-4D97-AF65-F5344CB8AC3E}">
        <p14:creationId xmlns:p14="http://schemas.microsoft.com/office/powerpoint/2010/main" val="156908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3</a:t>
            </a:fld>
            <a:endParaRPr lang="es-ES" dirty="0"/>
          </a:p>
        </p:txBody>
      </p:sp>
    </p:spTree>
    <p:extLst>
      <p:ext uri="{BB962C8B-B14F-4D97-AF65-F5344CB8AC3E}">
        <p14:creationId xmlns:p14="http://schemas.microsoft.com/office/powerpoint/2010/main" val="178653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4</a:t>
            </a:fld>
            <a:endParaRPr lang="es-ES" dirty="0"/>
          </a:p>
        </p:txBody>
      </p:sp>
    </p:spTree>
    <p:extLst>
      <p:ext uri="{BB962C8B-B14F-4D97-AF65-F5344CB8AC3E}">
        <p14:creationId xmlns:p14="http://schemas.microsoft.com/office/powerpoint/2010/main" val="234339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5</a:t>
            </a:fld>
            <a:endParaRPr lang="es-ES" dirty="0"/>
          </a:p>
        </p:txBody>
      </p:sp>
    </p:spTree>
    <p:extLst>
      <p:ext uri="{BB962C8B-B14F-4D97-AF65-F5344CB8AC3E}">
        <p14:creationId xmlns:p14="http://schemas.microsoft.com/office/powerpoint/2010/main" val="240551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7</a:t>
            </a:fld>
            <a:endParaRPr lang="es-ES" dirty="0"/>
          </a:p>
        </p:txBody>
      </p:sp>
    </p:spTree>
    <p:extLst>
      <p:ext uri="{BB962C8B-B14F-4D97-AF65-F5344CB8AC3E}">
        <p14:creationId xmlns:p14="http://schemas.microsoft.com/office/powerpoint/2010/main" val="102281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8</a:t>
            </a:fld>
            <a:endParaRPr lang="es-ES" dirty="0"/>
          </a:p>
        </p:txBody>
      </p:sp>
    </p:spTree>
    <p:extLst>
      <p:ext uri="{BB962C8B-B14F-4D97-AF65-F5344CB8AC3E}">
        <p14:creationId xmlns:p14="http://schemas.microsoft.com/office/powerpoint/2010/main" val="1979991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9</a:t>
            </a:fld>
            <a:endParaRPr lang="es-ES" dirty="0"/>
          </a:p>
        </p:txBody>
      </p:sp>
    </p:spTree>
    <p:extLst>
      <p:ext uri="{BB962C8B-B14F-4D97-AF65-F5344CB8AC3E}">
        <p14:creationId xmlns:p14="http://schemas.microsoft.com/office/powerpoint/2010/main" val="204411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A34B48B0-85B2-40C4-A05A-571C99C8AB57}" type="slidenum">
              <a:rPr lang="es-ES" smtClean="0"/>
              <a:t>10</a:t>
            </a:fld>
            <a:endParaRPr lang="es-ES" dirty="0"/>
          </a:p>
        </p:txBody>
      </p:sp>
    </p:spTree>
    <p:extLst>
      <p:ext uri="{BB962C8B-B14F-4D97-AF65-F5344CB8AC3E}">
        <p14:creationId xmlns:p14="http://schemas.microsoft.com/office/powerpoint/2010/main" val="3389205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logotip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s-ES" noProof="0" dirty="0"/>
              <a:t>Título de la presentación</a:t>
            </a:r>
          </a:p>
        </p:txBody>
      </p:sp>
      <p:sp>
        <p:nvSpPr>
          <p:cNvPr id="3" name="Subtítulo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osición de imagen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de costes de 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Rectángulo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19E7DC13-115D-44C4-960D-13F92FB6215E}"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rtl="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12.345 €</a:t>
            </a:r>
          </a:p>
        </p:txBody>
      </p:sp>
      <p:sp>
        <p:nvSpPr>
          <p:cNvPr id="21" name="Marcador de texto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rtl="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6.789 €</a:t>
            </a:r>
          </a:p>
        </p:txBody>
      </p:sp>
      <p:sp>
        <p:nvSpPr>
          <p:cNvPr id="23" name="Marcador de posición de imagen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de contenido y círcul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ectángulo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86862E1-1F56-45DE-A657-F7C4C83BE6F2}"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8" name="Elipse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1" name="Elipse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Elipse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Marcador de texto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25 €</a:t>
            </a:r>
          </a:p>
        </p:txBody>
      </p:sp>
      <p:sp>
        <p:nvSpPr>
          <p:cNvPr id="34" name="Marcador de texto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Mil millones</a:t>
            </a:r>
          </a:p>
        </p:txBody>
      </p:sp>
      <p:sp>
        <p:nvSpPr>
          <p:cNvPr id="35" name="Marcador de texto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50 €</a:t>
            </a:r>
          </a:p>
        </p:txBody>
      </p:sp>
      <p:sp>
        <p:nvSpPr>
          <p:cNvPr id="36" name="Marcador de texto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Mil millones</a:t>
            </a:r>
          </a:p>
        </p:txBody>
      </p:sp>
      <p:sp>
        <p:nvSpPr>
          <p:cNvPr id="37" name="Marcador de texto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100 €</a:t>
            </a:r>
          </a:p>
        </p:txBody>
      </p:sp>
      <p:sp>
        <p:nvSpPr>
          <p:cNvPr id="38" name="Marcador de texto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Mil millones</a:t>
            </a:r>
          </a:p>
        </p:txBody>
      </p:sp>
      <p:sp>
        <p:nvSpPr>
          <p:cNvPr id="39" name="Marcador de texto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0" name="Marcador de texto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45" name="Marcador de texto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6" name="Marcador de texto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6" name="Marcador de posición de imagen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de título y 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4BB8475-B8EA-46BE-93A6-9A7B25E51552}"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6" name="Marcador de texto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posición de imagen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del contenido de la competencia">
    <p:bg>
      <p:bgPr>
        <a:blipFill>
          <a:blip r:embed="rId2"/>
          <a:stretch>
            <a:fillRect/>
          </a:stretch>
        </a:blip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Rectángulo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Rectángulo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061A922-32FE-4214-AFBD-07BC20024D2A}"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7" name="Marcador de posición de imagen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
        <p:nvSpPr>
          <p:cNvPr id="14" name="Marcador de posición de imagen 11" descr="Cuadrante con los logotipos de los competidores">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2</a:t>
            </a:r>
          </a:p>
          <a:p>
            <a:pPr rtl="0"/>
            <a:r>
              <a:rPr lang="es-ES" noProof="0" dirty="0"/>
              <a:t>Logotipo</a:t>
            </a:r>
          </a:p>
        </p:txBody>
      </p:sp>
      <p:sp>
        <p:nvSpPr>
          <p:cNvPr id="17" name="Marcador de posición de imagen 11" descr="Cuadrante con los logotipos de los competidores">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1</a:t>
            </a:r>
          </a:p>
          <a:p>
            <a:pPr rtl="0"/>
            <a:r>
              <a:rPr lang="es-ES" noProof="0" dirty="0"/>
              <a:t>Logotipo</a:t>
            </a:r>
          </a:p>
        </p:txBody>
      </p:sp>
      <p:sp>
        <p:nvSpPr>
          <p:cNvPr id="18" name="Marcador de posición de imagen 11" descr="Cuadrante con los logotipos de los competidores">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3</a:t>
            </a:r>
          </a:p>
          <a:p>
            <a:pPr rtl="0"/>
            <a:r>
              <a:rPr lang="es-ES" noProof="0" dirty="0"/>
              <a:t>Logotipo</a:t>
            </a:r>
          </a:p>
        </p:txBody>
      </p:sp>
      <p:sp>
        <p:nvSpPr>
          <p:cNvPr id="20" name="Marcador de posición de imagen 11" descr="Cuadrante con los logotipos de los competidores">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4</a:t>
            </a:r>
          </a:p>
          <a:p>
            <a:pPr rtl="0"/>
            <a:r>
              <a:rPr lang="es-ES" noProof="0" dirty="0"/>
              <a:t>Logotipo</a:t>
            </a:r>
          </a:p>
        </p:txBody>
      </p:sp>
      <p:sp>
        <p:nvSpPr>
          <p:cNvPr id="21" name="Marcador de posición de imagen 11" descr="Cuadrante con los logotipos de los competidores">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5</a:t>
            </a:r>
          </a:p>
          <a:p>
            <a:pPr rtl="0"/>
            <a:r>
              <a:rPr lang="es-ES" noProof="0" dirty="0"/>
              <a:t>Logotipo</a:t>
            </a:r>
          </a:p>
        </p:txBody>
      </p:sp>
      <p:sp>
        <p:nvSpPr>
          <p:cNvPr id="22" name="Marcador de posición de imagen 11" descr="Cuadrante con los logotipos de los competidores">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s-ES" noProof="0" dirty="0"/>
              <a:t>Competidor 6</a:t>
            </a:r>
          </a:p>
          <a:p>
            <a:pPr rtl="0"/>
            <a:r>
              <a:rPr lang="es-ES" noProof="0" dirty="0"/>
              <a:t>Logotipo</a:t>
            </a:r>
          </a:p>
        </p:txBody>
      </p:sp>
      <p:sp>
        <p:nvSpPr>
          <p:cNvPr id="23" name="Marcador de texto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Más caro</a:t>
            </a:r>
          </a:p>
        </p:txBody>
      </p:sp>
      <p:sp>
        <p:nvSpPr>
          <p:cNvPr id="24" name="Marcador de texto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Menos caro</a:t>
            </a:r>
          </a:p>
        </p:txBody>
      </p:sp>
      <p:sp>
        <p:nvSpPr>
          <p:cNvPr id="27" name="Marcador de texto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Menos conveniente</a:t>
            </a:r>
          </a:p>
        </p:txBody>
      </p:sp>
      <p:sp>
        <p:nvSpPr>
          <p:cNvPr id="28" name="Marcador de texto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s-ES" noProof="0" dirty="0"/>
              <a:t>Más conveniente</a:t>
            </a:r>
          </a:p>
        </p:txBody>
      </p:sp>
      <p:cxnSp>
        <p:nvCxnSpPr>
          <p:cNvPr id="9" name="Conector recto de flecha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Marcador de posición de imagen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de título y tre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9" name="Rectángulo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03B589C-9F38-470F-B786-2DBDB6AF715F}"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8" name="Rectángulo: Esquinas redondeada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Marcador de texto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8" name="Marcador de texto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0" name="Marcador de texto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1" name="Rectángulo: Esquinas redondeada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Marcador de texto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4" name="Marcador de texto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7" name="Rectángulo: Esquinas redondeada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8" name="Marcador de texto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0" name="Marcador de posición de imagen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eño de contenido de gráfico y tabla">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Rectángulo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A0A5E471-4F24-45BC-8375-F0AC28F02551}"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3" name="Marcador de texto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1" name="Marcador de contenido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5" name="Marcador de contenido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9" name="Marcador de posición de imagen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eño de escala de tiem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9" name="Rectángulo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11" name="Conector recto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3563106-AE94-465B-B44D-B209B5896300}" type="datetime1">
              <a:rPr lang="es-ES" noProof="0" smtClean="0"/>
              <a:t>16/06/2020</a:t>
            </a:fld>
            <a:endParaRPr lang="es-ES" noProof="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8" name="Elipse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Elipse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Elipse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Elipse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Elipse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27" name="Marcador de texto 11">
            <a:extLst>
              <a:ext uri="{FF2B5EF4-FFF2-40B4-BE49-F238E27FC236}">
                <a16:creationId xmlns:a16="http://schemas.microsoft.com/office/drawing/2014/main" id="{B7A3AAFE-6461-4AE9-B70B-74CB089850AE}"/>
              </a:ext>
            </a:extLst>
          </p:cNvPr>
          <p:cNvSpPr>
            <a:spLocks noGrp="1"/>
          </p:cNvSpPr>
          <p:nvPr>
            <p:ph type="body" sz="quarter" idx="49" hasCustomPrompt="1"/>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28" name="Marcador de texto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29" name="Marcador de texto 11">
            <a:extLst>
              <a:ext uri="{FF2B5EF4-FFF2-40B4-BE49-F238E27FC236}">
                <a16:creationId xmlns:a16="http://schemas.microsoft.com/office/drawing/2014/main" id="{FBE4D9BD-0351-4B91-B0BC-1DC3E5348A99}"/>
              </a:ext>
            </a:extLst>
          </p:cNvPr>
          <p:cNvSpPr>
            <a:spLocks noGrp="1"/>
          </p:cNvSpPr>
          <p:nvPr>
            <p:ph type="body" sz="quarter" idx="51" hasCustomPrompt="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30" name="Marcador de texto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31" name="Marcador de texto 11">
            <a:extLst>
              <a:ext uri="{FF2B5EF4-FFF2-40B4-BE49-F238E27FC236}">
                <a16:creationId xmlns:a16="http://schemas.microsoft.com/office/drawing/2014/main" id="{EDAADAFF-CDF8-4B5A-B4AF-07A1E3BDCFFD}"/>
              </a:ext>
            </a:extLst>
          </p:cNvPr>
          <p:cNvSpPr>
            <a:spLocks noGrp="1"/>
          </p:cNvSpPr>
          <p:nvPr>
            <p:ph type="body" sz="quarter" idx="53" hasCustomPrompt="1"/>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32" name="Marcador de texto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texto</a:t>
            </a:r>
          </a:p>
        </p:txBody>
      </p:sp>
      <p:sp>
        <p:nvSpPr>
          <p:cNvPr id="33" name="Marcador de texto 11">
            <a:extLst>
              <a:ext uri="{FF2B5EF4-FFF2-40B4-BE49-F238E27FC236}">
                <a16:creationId xmlns:a16="http://schemas.microsoft.com/office/drawing/2014/main" id="{72A71372-85B1-4BE9-AFC9-78A34420C192}"/>
              </a:ext>
            </a:extLst>
          </p:cNvPr>
          <p:cNvSpPr>
            <a:spLocks noGrp="1"/>
          </p:cNvSpPr>
          <p:nvPr>
            <p:ph type="body" sz="quarter" idx="55" hasCustomPrompt="1"/>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Editar estilos de texto del patrón</a:t>
            </a:r>
          </a:p>
        </p:txBody>
      </p:sp>
      <p:sp>
        <p:nvSpPr>
          <p:cNvPr id="39" name="Marcador de texto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0" name="Marcador de texto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1" name="Marcador de texto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2" name="Marcador de texto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3" name="Marcador de texto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4" name="Marcador de texto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5" name="Marcador de texto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6" name="Marcador de texto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47" name="Marcador de texto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rtl="0">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20XX</a:t>
            </a:r>
          </a:p>
        </p:txBody>
      </p:sp>
      <p:sp>
        <p:nvSpPr>
          <p:cNvPr id="48" name="Marcador de texto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Mes</a:t>
            </a:r>
          </a:p>
        </p:txBody>
      </p:sp>
      <p:sp>
        <p:nvSpPr>
          <p:cNvPr id="50" name="Marcador de posición de imagen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ítulo, contenido y logotipo2">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C9A494F-3F08-41B6-832D-2F34D801ABCA}"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1" name="Marcador de contenido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6" name="Marcador de posición de imagen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eño de contenido de equi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C9E210B5-D61B-4641-B620-135787EBDF21}"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4" name="Marcador de texto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8" name="Marcador de texto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1" name="Marcador de posición de imagen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25" name="Marcador de texto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6" name="Marcador de texto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9" name="Marcador de texto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0" name="Marcador de posición de imagen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3" name="Marcador de texto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4" name="Marcador de posición de imagen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36" name="Marcador de posición de imagen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eño de título y contenido del equi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0" name="Rectángulo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224D7830-8C27-445A-BE75-08CE471D8099}"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4" name="Marcador de posición de imagen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44" name="Marcador de texto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5" name="Marcador de texto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46" name="Marcador de posición de imagen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50" name="Marcador de texto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51" name="Marcador de texto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52" name="Marcador de posición de imagen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71" name="Marcador de texto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72" name="Marcador de texto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73" name="Marcador de posición de imagen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74" name="Marcador de texto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75" name="Marcador de texto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76" name="Marcador de posición de imagen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77" name="Marcador de texto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78" name="Marcador de texto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79" name="Marcador de posición de imagen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81" name="Marcador de posición de imagen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con logotip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s-ES" noProof="0" dirty="0"/>
              <a:t>Título de la presentación</a:t>
            </a:r>
          </a:p>
        </p:txBody>
      </p:sp>
      <p:sp>
        <p:nvSpPr>
          <p:cNvPr id="10" name="Marcador de posición de imagen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
        <p:nvSpPr>
          <p:cNvPr id="11" name="Subtítulo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Subtítulo aquí</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eño de título del gráfi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3" name="Rectángulo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39B992B8-AA73-4BD6-A422-7D484FCCFCD1}"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44" name="Marcador de texto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5" name="Marcador de texto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50" name="Marcador de texto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51" name="Marcador de texto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9" name="Marcador de texto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0" name="Marcador de texto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3" name="Marcador de texto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5" name="Marcador de texto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6" name="Marcador de texto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7" name="Marcador de texto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38" name="Rectángulo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39" name="Rectángulo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40" name="Rectángulo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41" name="Rectángulo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42" name="Rectángulo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12" name="Marcador de posición de gráfico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rtlCol="0" anchor="ctr" anchorCtr="0">
            <a:normAutofit/>
          </a:bodyPr>
          <a:lstStyle>
            <a:lvl1pPr marL="0" indent="0" algn="ctr">
              <a:buNone/>
              <a:defRPr sz="1400"/>
            </a:lvl1pPr>
          </a:lstStyle>
          <a:p>
            <a:pPr rtl="0"/>
            <a:r>
              <a:rPr lang="es-ES" noProof="0"/>
              <a:t>Haga clic en el icono para agregar un gráfico</a:t>
            </a:r>
            <a:endParaRPr lang="es-ES" noProof="0" dirty="0"/>
          </a:p>
        </p:txBody>
      </p:sp>
      <p:sp>
        <p:nvSpPr>
          <p:cNvPr id="47" name="Marcador de posición de imagen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eño de dos textos de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Rectángulo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fecha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15F74ACC-FE1D-4428-AD27-13C9D747D6F3}" type="datetime1">
              <a:rPr lang="es-ES" noProof="0" smtClean="0"/>
              <a:t>16/06/2020</a:t>
            </a:fld>
            <a:endParaRPr lang="es-ES" noProof="0" dirty="0"/>
          </a:p>
        </p:txBody>
      </p:sp>
      <p:sp>
        <p:nvSpPr>
          <p:cNvPr id="6" name="Marcador de pie de página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0" name="Marcador de posición de texto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Título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rtlCol="0"/>
          <a:lstStyle>
            <a:lvl1pPr>
              <a:defRPr b="1"/>
            </a:lvl1pPr>
          </a:lstStyle>
          <a:p>
            <a:pPr rtl="0"/>
            <a:r>
              <a:rPr lang="es-ES" noProof="0"/>
              <a:t>Haga clic para modificar el estilo de título del patrón</a:t>
            </a:r>
            <a:endParaRPr lang="es-ES" noProof="0" dirty="0"/>
          </a:p>
        </p:txBody>
      </p:sp>
      <p:sp>
        <p:nvSpPr>
          <p:cNvPr id="14" name="Marcador de posición de texto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5" name="Marcador de posición de imagen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eño de contenido de agradecimient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vl1pPr>
          </a:lstStyle>
          <a:p>
            <a:pPr rtl="0"/>
            <a:r>
              <a:rPr lang="es-ES" noProof="0" dirty="0"/>
              <a:t>Gracias</a:t>
            </a:r>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4605167-B373-45A8-AF59-3399D3174C63}" type="datetime1">
              <a:rPr lang="es-ES" noProof="0" smtClean="0"/>
              <a:t>16/06/2020</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Marcador de posición de imagen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
        <p:nvSpPr>
          <p:cNvPr id="12" name="Marcador de texto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Jorge Montoya</a:t>
            </a:r>
          </a:p>
        </p:txBody>
      </p:sp>
      <p:sp>
        <p:nvSpPr>
          <p:cNvPr id="14" name="Marcador de texto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Teléfono:</a:t>
            </a:r>
          </a:p>
        </p:txBody>
      </p:sp>
      <p:sp>
        <p:nvSpPr>
          <p:cNvPr id="15" name="Marcador de texto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208-555-0183</a:t>
            </a:r>
          </a:p>
        </p:txBody>
      </p:sp>
      <p:sp>
        <p:nvSpPr>
          <p:cNvPr id="16" name="Marcador de texto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Correo electrónico:</a:t>
            </a:r>
          </a:p>
        </p:txBody>
      </p:sp>
      <p:sp>
        <p:nvSpPr>
          <p:cNvPr id="17" name="Marcador de texto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jorge@fineartschool.net</a:t>
            </a:r>
          </a:p>
        </p:txBody>
      </p:sp>
      <p:sp>
        <p:nvSpPr>
          <p:cNvPr id="18" name="Marcador de texto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Sitio web:</a:t>
            </a:r>
          </a:p>
        </p:txBody>
      </p:sp>
      <p:sp>
        <p:nvSpPr>
          <p:cNvPr id="19" name="Marcador de texto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s-ES" noProof="0" dirty="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ido de la sección Apéndice">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rtlCol="0"/>
          <a:lstStyle>
            <a:lvl1pPr algn="ctr">
              <a:defRPr b="1"/>
            </a:lvl1pPr>
          </a:lstStyle>
          <a:p>
            <a:pPr rtl="0"/>
            <a:r>
              <a:rPr lang="es-ES" noProof="0"/>
              <a:t>Haga clic para modificar el estilo de título del patrón</a:t>
            </a:r>
            <a:endParaRPr lang="es-ES" noProof="0" dirty="0"/>
          </a:p>
        </p:txBody>
      </p:sp>
      <p:sp>
        <p:nvSpPr>
          <p:cNvPr id="5" name="Marcador de fecha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68BCC77C-AD1C-4779-8492-EA0A3C813593}" type="datetime1">
              <a:rPr lang="es-ES" noProof="0" smtClean="0"/>
              <a:t>16/06/2020</a:t>
            </a:fld>
            <a:endParaRPr lang="es-ES" noProof="0" dirty="0"/>
          </a:p>
        </p:txBody>
      </p:sp>
      <p:sp>
        <p:nvSpPr>
          <p:cNvPr id="6" name="Marcador de pie de página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4" name="Marcador de posición de imagen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eño de contenido de testimoni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Rectángulo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1A92A6A5-5352-425A-8547-3F96157CF993}"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31" name="Marcador de texto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32" name="Marcador de texto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4" name="Marcador de posición de imagen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44" name="Marcador de texto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45" name="Marcador de texto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46" name="Marcador de posición de imagen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28" name="Marcador de texto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9" name="Marcador de texto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35" name="Marcador de posición de imagen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eño de título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Rectángulo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183C9B8-5C93-4008-9477-5B9493E7B1FC}"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28" name="Marcador de texto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9" name="Marcador de texto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texto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posición de imagen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ido móvil y diseño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Rectángulo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19F1CF9-9FEB-4896-87D5-C0A921D061DF}"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28" name="Marcador de texto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dirty="0"/>
              <a:t>Título de sección</a:t>
            </a:r>
          </a:p>
        </p:txBody>
      </p:sp>
      <p:sp>
        <p:nvSpPr>
          <p:cNvPr id="29" name="Marcador de texto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texto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2" name="Marcador de posición de imagen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13" name="Marcador de posición de imagen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15" name="Marcador de texto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dirty="0"/>
              <a:t>Título de sección</a:t>
            </a:r>
          </a:p>
        </p:txBody>
      </p:sp>
      <p:sp>
        <p:nvSpPr>
          <p:cNvPr id="16" name="Marcador de texto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1" name="Rectángulo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14" name="Marcador de posición de imagen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23" name="Marcador de posición de imagen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rtlCol="0" anchor="ctr" anchorCtr="0">
            <a:normAutofit/>
          </a:bodyPr>
          <a:lstStyle>
            <a:lvl1pPr marL="0" indent="0" algn="ctr">
              <a:buNone/>
              <a:defRPr sz="1400"/>
            </a:lvl1pPr>
          </a:lstStyle>
          <a:p>
            <a:pPr rtl="0"/>
            <a:r>
              <a:rPr lang="es-ES" noProof="0"/>
              <a:t>Haga clic en el icono para agregar una imagen</a:t>
            </a:r>
            <a:endParaRPr lang="es-ES" noProof="0" dirty="0"/>
          </a:p>
        </p:txBody>
      </p:sp>
      <p:sp>
        <p:nvSpPr>
          <p:cNvPr id="26" name="Marcador de posición de imagen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s-ES" noProof="0" dirty="0"/>
              <a:t>Título de la presentación</a:t>
            </a:r>
          </a:p>
        </p:txBody>
      </p:sp>
      <p:sp>
        <p:nvSpPr>
          <p:cNvPr id="3" name="Subtítulo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s-ES" noProof="0" dirty="0"/>
              <a:t>Título de la presentación</a:t>
            </a:r>
          </a:p>
        </p:txBody>
      </p:sp>
      <p:sp>
        <p:nvSpPr>
          <p:cNvPr id="11" name="Subtítulo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Subtítulo aquí</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0E1C984-5E9A-4608-8F23-E22063E9E0EA}"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Marcador de contenido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de sección de encabeza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Marcador de posición de texto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2" name="Título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rtlCol="0"/>
          <a:lstStyle>
            <a:lvl1pPr>
              <a:defRPr b="1"/>
            </a:lvl1pPr>
          </a:lstStyle>
          <a:p>
            <a:pPr rtl="0"/>
            <a:r>
              <a:rPr lang="es-ES" noProof="0"/>
              <a:t>Haga clic para modificar el estilo de título del patrón</a:t>
            </a:r>
            <a:endParaRPr lang="es-ES" noProof="0" dirty="0"/>
          </a:p>
        </p:txBody>
      </p:sp>
      <p:sp>
        <p:nvSpPr>
          <p:cNvPr id="5" name="Marcador de fecha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0E475E07-ADDB-42AB-998F-8A3A842EFB75}" type="datetime1">
              <a:rPr lang="es-ES" noProof="0" smtClean="0"/>
              <a:t>16/06/2020</a:t>
            </a:fld>
            <a:endParaRPr lang="es-ES" noProof="0" dirty="0"/>
          </a:p>
        </p:txBody>
      </p:sp>
      <p:sp>
        <p:nvSpPr>
          <p:cNvPr id="6" name="Marcador de pie de página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0" name="Marcador de posición de imagen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7" name="Rectángulo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7" name="Marcador de contenido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38" name="Marcador de posición de contenido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fecha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FAABCBA3-FEFD-49EC-A8F8-506241F81ABA}" type="datetime1">
              <a:rPr lang="es-ES" noProof="0" smtClean="0"/>
              <a:t>16/06/2020</a:t>
            </a:fld>
            <a:endParaRPr lang="es-ES" noProof="0" dirty="0"/>
          </a:p>
        </p:txBody>
      </p:sp>
      <p:sp>
        <p:nvSpPr>
          <p:cNvPr id="9" name="Marcador de pie de página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s-ES" noProof="0" dirty="0"/>
              <a:t>AGREGAR UN PIE DE PÁGINA</a:t>
            </a:r>
          </a:p>
        </p:txBody>
      </p:sp>
      <p:sp>
        <p:nvSpPr>
          <p:cNvPr id="12" name="Marcador de número de diapositiva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s-ES" noProof="0" smtClean="0"/>
              <a:pPr rtl="0"/>
              <a:t>‹Nº›</a:t>
            </a:fld>
            <a:endParaRPr lang="es-ES" noProof="0" dirty="0"/>
          </a:p>
        </p:txBody>
      </p:sp>
      <p:sp>
        <p:nvSpPr>
          <p:cNvPr id="39" name="Título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BDA0F9B-C1E8-484F-AFAB-AD7F9DA12BAB}"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7" name="Marcador de posición de texto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texto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contenido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1" name="Marcador de posición de contenido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71B2CE8-B602-4FC0-91D8-CDE770596068}" type="datetime1">
              <a:rPr lang="es-ES" noProof="0" smtClean="0"/>
              <a:t>16/06/2020</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2" name="Título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14" name="Marcador de posición de texto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5" name="Marcador de posición de contenido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F7922530-5E46-4C1A-87B0-E7A879132091}" type="datetime1">
              <a:rPr lang="es-ES" noProof="0" smtClean="0"/>
              <a:t>16/06/2020</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Título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14" name="Marcador de posición de texto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5" name="Marcador de posición de imagen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5" name="Rectángulo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Marcador de fecha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AA1683DB-11EF-400E-AF9D-EDF45C89F2BB}" type="datetime1">
              <a:rPr lang="es-ES" noProof="0" smtClean="0"/>
              <a:t>16/06/2020</a:t>
            </a:fld>
            <a:endParaRPr lang="es-ES" noProof="0" dirty="0"/>
          </a:p>
        </p:txBody>
      </p:sp>
      <p:sp>
        <p:nvSpPr>
          <p:cNvPr id="9" name="Marcador de pie de página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s-ES" noProof="0" dirty="0"/>
              <a:t>AGREGAR UN PIE DE PÁGINA</a:t>
            </a:r>
          </a:p>
        </p:txBody>
      </p:sp>
      <p:sp>
        <p:nvSpPr>
          <p:cNvPr id="12" name="Marcador de número de diapositiva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s-ES" noProof="0" smtClean="0"/>
              <a:pPr rtl="0"/>
              <a:t>‹Nº›</a:t>
            </a:fld>
            <a:endParaRPr lang="es-ES" noProof="0" dirty="0"/>
          </a:p>
        </p:txBody>
      </p:sp>
      <p:sp>
        <p:nvSpPr>
          <p:cNvPr id="39" name="Título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92A160B-4856-400F-AC2F-F45E5AD62B49}"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Sin fondo 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C0E73763-F894-4E4E-B0F5-08C48B827852}" type="datetime1">
              <a:rPr lang="es-ES" noProof="0" smtClean="0"/>
              <a:t>16/06/2020</a:t>
            </a:fld>
            <a:endParaRPr lang="es-ES" noProof="0" dirty="0"/>
          </a:p>
        </p:txBody>
      </p:sp>
      <p:sp>
        <p:nvSpPr>
          <p:cNvPr id="3" name="Marcador de pie de página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es-ES" noProof="0" dirty="0"/>
              <a:t>AGREGAR UN PIE DE PÁGINA</a:t>
            </a:r>
          </a:p>
        </p:txBody>
      </p:sp>
      <p:sp>
        <p:nvSpPr>
          <p:cNvPr id="4" name="Marcador de número de diapositiva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p>
            <a:pPr rtl="0"/>
            <a:fld id="{D9BB3731-526F-4638-85F8-715D717FFC12}" type="slidenum">
              <a:rPr lang="es-ES" noProof="0" smtClean="0"/>
              <a:t>‹Nº›</a:t>
            </a:fld>
            <a:endParaRPr lang="es-ES" noProof="0" dirty="0"/>
          </a:p>
        </p:txBody>
      </p:sp>
      <p:sp>
        <p:nvSpPr>
          <p:cNvPr id="21" name="Marcador de texto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Texto del patrón</a:t>
            </a:r>
            <a:br>
              <a:rPr lang="es-ES" noProof="0" dirty="0"/>
            </a:br>
            <a:r>
              <a:rPr lang="es-ES" noProof="0" dirty="0"/>
              <a:t>estilos</a:t>
            </a:r>
          </a:p>
        </p:txBody>
      </p:sp>
      <p:sp>
        <p:nvSpPr>
          <p:cNvPr id="23" name="Marcador de posición de texto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a:t>Haga clic para modificar los estilos de texto del patrón</a:t>
            </a:r>
          </a:p>
        </p:txBody>
      </p:sp>
      <p:sp>
        <p:nvSpPr>
          <p:cNvPr id="24" name="Marcador de posición de imagen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rtlCol="0" anchor="ctr" anchorCtr="0">
            <a:noAutofit/>
          </a:bodyPr>
          <a:lstStyle>
            <a:lvl1pPr marL="0" indent="0" algn="ctr">
              <a:buNone/>
              <a:defRPr sz="1400">
                <a:solidFill>
                  <a:schemeClr val="tx1"/>
                </a:solidFill>
              </a:defRPr>
            </a:lvl1pPr>
          </a:lstStyle>
          <a:p>
            <a:pPr rtl="0"/>
            <a:r>
              <a:rPr lang="es-ES" noProof="0"/>
              <a:t>Haga clic en el icono para agregar una imagen</a:t>
            </a:r>
            <a:endParaRPr lang="es-ES" noProof="0" dirty="0"/>
          </a:p>
        </p:txBody>
      </p:sp>
      <p:sp>
        <p:nvSpPr>
          <p:cNvPr id="25" name="Marcador de posición de imagen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rtlCol="0" anchor="ctr" anchorCtr="0">
            <a:noAutofit/>
          </a:bodyPr>
          <a:lstStyle>
            <a:lvl1pPr marL="0" indent="0" algn="ctr">
              <a:buNone/>
              <a:defRPr sz="1400">
                <a:solidFill>
                  <a:schemeClr val="tx1"/>
                </a:solidFill>
              </a:defRPr>
            </a:lvl1pPr>
          </a:lstStyle>
          <a:p>
            <a:pPr rtl="0"/>
            <a:r>
              <a:rPr lang="es-ES" noProof="0"/>
              <a:t>Haga clic en el icono para agregar una imagen</a:t>
            </a:r>
            <a:endParaRPr lang="es-ES" noProof="0" dirty="0"/>
          </a:p>
        </p:txBody>
      </p:sp>
      <p:sp>
        <p:nvSpPr>
          <p:cNvPr id="26" name="Marcador de posición de texto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a:t>Haga clic para modificar los estilos de texto del patrón</a:t>
            </a:r>
          </a:p>
        </p:txBody>
      </p:sp>
      <p:sp>
        <p:nvSpPr>
          <p:cNvPr id="27" name="Marcador de texto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Texto del patrón</a:t>
            </a:r>
            <a:br>
              <a:rPr lang="es-ES" noProof="0" dirty="0"/>
            </a:br>
            <a:r>
              <a:rPr lang="es-ES" noProof="0" dirty="0"/>
              <a:t>estilos</a:t>
            </a:r>
          </a:p>
        </p:txBody>
      </p:sp>
      <p:sp>
        <p:nvSpPr>
          <p:cNvPr id="28" name="Marcador de posición de imagen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rtlCol="0" anchor="ctr" anchorCtr="0">
            <a:noAutofit/>
          </a:bodyPr>
          <a:lstStyle>
            <a:lvl1pPr marL="0" indent="0" algn="ctr">
              <a:buNone/>
              <a:defRPr sz="1400">
                <a:solidFill>
                  <a:schemeClr val="tx1"/>
                </a:solidFill>
              </a:defRPr>
            </a:lvl1pPr>
          </a:lstStyle>
          <a:p>
            <a:pPr rtl="0"/>
            <a:r>
              <a:rPr lang="es-ES" noProof="0"/>
              <a:t>Haga clic en el icono para agregar una imagen</a:t>
            </a:r>
            <a:endParaRPr lang="es-ES" noProof="0" dirty="0"/>
          </a:p>
        </p:txBody>
      </p:sp>
      <p:sp>
        <p:nvSpPr>
          <p:cNvPr id="29" name="Marcador de posición de texto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a:t>Haga clic para modificar los estilos de texto del patrón</a:t>
            </a:r>
          </a:p>
        </p:txBody>
      </p:sp>
      <p:sp>
        <p:nvSpPr>
          <p:cNvPr id="30" name="Marcador de texto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Texto del patrón</a:t>
            </a:r>
            <a:br>
              <a:rPr lang="es-ES" noProof="0" dirty="0"/>
            </a:br>
            <a:r>
              <a:rPr lang="es-ES" noProof="0" dirty="0"/>
              <a:t>estilos</a:t>
            </a:r>
          </a:p>
        </p:txBody>
      </p:sp>
      <p:sp>
        <p:nvSpPr>
          <p:cNvPr id="32" name="Marcador de posición de texto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a:t>Haga clic para modificar los estilos de texto del patrón</a:t>
            </a:r>
          </a:p>
        </p:txBody>
      </p:sp>
      <p:sp>
        <p:nvSpPr>
          <p:cNvPr id="33" name="Marcador de posición de texto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s-ES" noProof="0"/>
              <a:t>Haga clic para modificar los estilos de texto del patrón</a:t>
            </a:r>
          </a:p>
        </p:txBody>
      </p:sp>
      <p:sp>
        <p:nvSpPr>
          <p:cNvPr id="34" name="Marcador de texto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s-ES" noProof="0" dirty="0"/>
              <a:t>1</a:t>
            </a:r>
          </a:p>
        </p:txBody>
      </p:sp>
      <p:sp>
        <p:nvSpPr>
          <p:cNvPr id="36" name="Marcador de texto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s-ES" noProof="0" dirty="0"/>
              <a:t>1</a:t>
            </a:r>
          </a:p>
        </p:txBody>
      </p:sp>
      <p:sp>
        <p:nvSpPr>
          <p:cNvPr id="37" name="Marcador de texto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s-ES" noProof="0" dirty="0"/>
              <a:t>1</a:t>
            </a:r>
          </a:p>
        </p:txBody>
      </p:sp>
      <p:sp>
        <p:nvSpPr>
          <p:cNvPr id="39" name="Marcador de posición de imagen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40" name="Marcador de posición de texto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8" name="Título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pPr rtl="0"/>
            <a:r>
              <a:rPr lang="es-ES" noProof="0" dirty="0"/>
              <a:t>HAGA CLIC PARA EDITAR</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contenido y logotip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rtlCol="0" anchor="b" anchorCtr="0"/>
          <a:lstStyle/>
          <a:p>
            <a:pPr rtl="0"/>
            <a:r>
              <a:rPr lang="es-ES" noProof="0"/>
              <a:t>Haga clic para modificar el estilo de título del patrón</a:t>
            </a:r>
            <a:endParaRPr lang="es-ES" noProof="0" dirty="0"/>
          </a:p>
        </p:txBody>
      </p:sp>
      <p:sp>
        <p:nvSpPr>
          <p:cNvPr id="6" name="Marcador de contenido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C7342668-906A-4B7F-9457-07CCB4608BC4}" type="datetime1">
              <a:rPr lang="es-ES" noProof="0" smtClean="0"/>
              <a:t>16/06/2020</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3" name="Marcador de posición de imagen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de contenido y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Rectángulo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rtlCol="0" anchor="b" anchorCtr="0"/>
          <a:lstStyle/>
          <a:p>
            <a:pPr rtl="0"/>
            <a:r>
              <a:rPr lang="es-ES" noProof="0"/>
              <a:t>Haga clic para modificar el estilo de título del patrón</a:t>
            </a:r>
            <a:endParaRPr lang="es-ES" noProof="0" dirty="0"/>
          </a:p>
        </p:txBody>
      </p:sp>
      <p:sp>
        <p:nvSpPr>
          <p:cNvPr id="6" name="Marcador de contenido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6C636A7-7D71-4245-9288-616D8B521246}" type="datetime1">
              <a:rPr lang="es-ES" noProof="0" smtClean="0"/>
              <a:t>16/06/2020</a:t>
            </a:fld>
            <a:endParaRPr lang="es-ES" noProof="0" dirty="0"/>
          </a:p>
        </p:txBody>
      </p:sp>
      <p:sp>
        <p:nvSpPr>
          <p:cNvPr id="8" name="Marcador de pie de página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2" name="Marcador de posición de imagen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de iconos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ectángulo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880E0C4-8A20-4B3E-B8A4-33BE2918417A}"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1" name="Marcador de texto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2" name="Marcador de texto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3" name="Marcador de texto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4" name="Marcador de texto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1" name="Marcador de posición de imagen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22" name="Marcador de posición de imagen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23" name="Marcador de posición de imagen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24" name="Marcador de posición de imagen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rtlCol="0" anchor="ctr" anchorCtr="0">
            <a:noAutofit/>
          </a:bodyPr>
          <a:lstStyle>
            <a:lvl1pPr marL="0" indent="0" algn="ctr">
              <a:buNone/>
              <a:defRPr sz="1400"/>
            </a:lvl1pPr>
          </a:lstStyle>
          <a:p>
            <a:pPr rtl="0"/>
            <a:r>
              <a:rPr lang="es-ES" noProof="0"/>
              <a:t>Haga clic en el icono para agregar una imagen</a:t>
            </a:r>
            <a:endParaRPr lang="es-ES" noProof="0" dirty="0"/>
          </a:p>
        </p:txBody>
      </p:sp>
      <p:sp>
        <p:nvSpPr>
          <p:cNvPr id="26" name="Marcador de posición de imagen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de monitor y conteni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Rectángulo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ED91D38-C317-4EB4-8A6C-6D95487E1B21}"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8" name="Rectángulo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Marcador de posición de imagen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rtlCol="0" anchor="ctr" anchorCtr="0">
            <a:no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21" name="Marcador de posición de imagen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rtlCol="0" anchor="ctr" anchorCtr="0">
            <a:noAutofit/>
          </a:bodyPr>
          <a:lstStyle>
            <a:lvl1pPr marL="0" indent="0" algn="ctr">
              <a:buNone/>
              <a:defRPr sz="1400">
                <a:solidFill>
                  <a:schemeClr val="bg1"/>
                </a:solidFill>
              </a:defRPr>
            </a:lvl1pPr>
          </a:lstStyle>
          <a:p>
            <a:pPr rtl="0"/>
            <a:r>
              <a:rPr lang="es-ES" noProof="0"/>
              <a:t>Haga clic en el icono para agregar una imagen</a:t>
            </a:r>
            <a:endParaRPr lang="es-ES" noProof="0" dirty="0"/>
          </a:p>
        </p:txBody>
      </p:sp>
      <p:sp>
        <p:nvSpPr>
          <p:cNvPr id="11" name="Marcador de posición de imagen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defRPr>
            </a:lvl1pPr>
          </a:lstStyle>
          <a:p>
            <a:pPr rtl="0"/>
            <a:r>
              <a:rPr lang="es-ES" noProof="0"/>
              <a:t>Haga clic en el icono para agregar una imagen</a:t>
            </a:r>
            <a:endParaRPr lang="es-ES" noProof="0" dirty="0"/>
          </a:p>
        </p:txBody>
      </p:sp>
      <p:sp>
        <p:nvSpPr>
          <p:cNvPr id="23" name="Marcador de posición de imagen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del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rtlCol="0" anchor="b" anchorCtr="0"/>
          <a:lstStyle>
            <a:lvl1pPr algn="ctr">
              <a:defRPr/>
            </a:lvl1pPr>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6BC5C24-4709-48E9-AAD6-BD45097545C1}"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7" name="Marcador de posición de imagen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de tre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Rectángulo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rtlCol="0" anchor="b" anchorCtr="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EDA500EF-BD93-4C54-8EDA-5420FFC7C87F}" type="datetime1">
              <a:rPr lang="es-ES" noProof="0" smtClean="0"/>
              <a:t>16/06/2020</a:t>
            </a:fld>
            <a:endParaRPr lang="es-ES" noProof="0" dirty="0"/>
          </a:p>
        </p:txBody>
      </p:sp>
      <p:sp>
        <p:nvSpPr>
          <p:cNvPr id="4" name="Marcador de pie de página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s-ES" noProof="0" smtClean="0"/>
              <a:t>‹Nº›</a:t>
            </a:fld>
            <a:endParaRPr lang="es-ES" noProof="0" dirty="0"/>
          </a:p>
        </p:txBody>
      </p:sp>
      <p:sp>
        <p:nvSpPr>
          <p:cNvPr id="15" name="Marcador de texto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6" name="Marcador de texto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7" name="Marcador de texto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18" name="Marcador de texto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19" name="Marcador de texto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texto</a:t>
            </a:r>
          </a:p>
        </p:txBody>
      </p:sp>
      <p:sp>
        <p:nvSpPr>
          <p:cNvPr id="24" name="Marcador de texto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s-ES" noProof="0"/>
              <a:t>Haga clic para modificar los estilos de texto del patrón</a:t>
            </a:r>
          </a:p>
        </p:txBody>
      </p:sp>
      <p:sp>
        <p:nvSpPr>
          <p:cNvPr id="21" name="Marcador de posición de imagen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s-ES" noProof="0"/>
              <a:t>Haga clic en el icono para agregar una imagen</a:t>
            </a:r>
            <a:endParaRPr lang="es-E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fld id="{9D587605-F959-4621-AD19-3767F4D224ED}" type="datetime1">
              <a:rPr lang="es-ES" noProof="0" smtClean="0"/>
              <a:t>16/06/2020</a:t>
            </a:fld>
            <a:endParaRPr lang="es-ES" noProof="0" dirty="0"/>
          </a:p>
        </p:txBody>
      </p:sp>
      <p:sp>
        <p:nvSpPr>
          <p:cNvPr id="5" name="Marcador de pie de página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r>
              <a:rPr lang="es-ES" noProof="0" dirty="0"/>
              <a:t>AGREGAR UN PIE DE PÁGINA</a:t>
            </a:r>
          </a:p>
        </p:txBody>
      </p:sp>
      <p:sp>
        <p:nvSpPr>
          <p:cNvPr id="6" name="Marcador de número de diapositiva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pPr rtl="0"/>
            <a:fld id="{4950F5D8-22E1-4015-8661-E5B1FD28C2DE}" type="slidenum">
              <a:rPr lang="es-ES" noProof="0" smtClean="0"/>
              <a:pPr rtl="0"/>
              <a:t>‹Nº›</a:t>
            </a:fld>
            <a:endParaRPr lang="es-E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pp.schoology.com/course/241046724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6ADA7-71A1-44A8-81BF-1B6CACFB7577}"/>
              </a:ext>
            </a:extLst>
          </p:cNvPr>
          <p:cNvSpPr>
            <a:spLocks noGrp="1"/>
          </p:cNvSpPr>
          <p:nvPr>
            <p:ph type="ctrTitle"/>
          </p:nvPr>
        </p:nvSpPr>
        <p:spPr>
          <a:xfrm>
            <a:off x="3588957" y="3139630"/>
            <a:ext cx="5020056" cy="1826653"/>
          </a:xfrm>
        </p:spPr>
        <p:txBody>
          <a:bodyPr rtlCol="0">
            <a:normAutofit fontScale="90000"/>
          </a:bodyPr>
          <a:lstStyle/>
          <a:p>
            <a:r>
              <a:rPr lang="es-ES" sz="3600" dirty="0">
                <a:hlinkClick r:id="rId3">
                  <a:extLst>
                    <a:ext uri="{A12FA001-AC4F-418D-AE19-62706E023703}">
                      <ahyp:hlinkClr xmlns:ahyp="http://schemas.microsoft.com/office/drawing/2018/hyperlinkcolor" val="tx"/>
                    </a:ext>
                  </a:extLst>
                </a:hlinkClick>
              </a:rPr>
              <a:t>Sistemas Operativos Móviles y Embebidos:</a:t>
            </a:r>
            <a:br>
              <a:rPr lang="es-ES" sz="3600" dirty="0"/>
            </a:br>
            <a:r>
              <a:rPr lang="es-ES" sz="3600" dirty="0"/>
              <a:t>Resolución de evaluación Hito 4</a:t>
            </a:r>
            <a:br>
              <a:rPr lang="es-ES" sz="6000" u="sng" dirty="0">
                <a:effectLst>
                  <a:outerShdw blurRad="38100" dist="38100" dir="2700000" algn="tl">
                    <a:srgbClr val="000000">
                      <a:alpha val="43137"/>
                    </a:srgbClr>
                  </a:outerShdw>
                </a:effectLst>
              </a:rPr>
            </a:br>
            <a:endParaRPr lang="es-ES" dirty="0"/>
          </a:p>
        </p:txBody>
      </p:sp>
      <p:sp>
        <p:nvSpPr>
          <p:cNvPr id="3" name="Subtítulo 2">
            <a:extLst>
              <a:ext uri="{FF2B5EF4-FFF2-40B4-BE49-F238E27FC236}">
                <a16:creationId xmlns:a16="http://schemas.microsoft.com/office/drawing/2014/main" id="{977C4633-7458-4F99-83F4-CB5107BC263B}"/>
              </a:ext>
            </a:extLst>
          </p:cNvPr>
          <p:cNvSpPr>
            <a:spLocks noGrp="1"/>
          </p:cNvSpPr>
          <p:nvPr>
            <p:ph type="subTitle" idx="1"/>
          </p:nvPr>
        </p:nvSpPr>
        <p:spPr>
          <a:xfrm>
            <a:off x="3581400" y="4653445"/>
            <a:ext cx="5027613" cy="1923524"/>
          </a:xfrm>
        </p:spPr>
        <p:txBody>
          <a:bodyPr rtlCol="0">
            <a:normAutofit fontScale="55000" lnSpcReduction="20000"/>
          </a:bodyPr>
          <a:lstStyle/>
          <a:p>
            <a:r>
              <a:rPr lang="es-ES" b="1" i="1" dirty="0">
                <a:solidFill>
                  <a:schemeClr val="accent2"/>
                </a:solidFill>
              </a:rPr>
              <a:t>Nombre Completo: </a:t>
            </a:r>
            <a:r>
              <a:rPr lang="es-ES" b="1" i="1" dirty="0"/>
              <a:t>Univ. Ronald Llusco Villarpando</a:t>
            </a:r>
            <a:endParaRPr lang="es-ES" b="1" dirty="0"/>
          </a:p>
          <a:p>
            <a:r>
              <a:rPr lang="es-ES" b="1" i="1" dirty="0">
                <a:solidFill>
                  <a:schemeClr val="accent2"/>
                </a:solidFill>
              </a:rPr>
              <a:t>Asignatura: </a:t>
            </a:r>
            <a:r>
              <a:rPr lang="es-ES" b="1" i="1" dirty="0"/>
              <a:t>Sistemas Móviles y Embebidos</a:t>
            </a:r>
            <a:endParaRPr lang="es-ES" b="1" dirty="0"/>
          </a:p>
          <a:p>
            <a:r>
              <a:rPr lang="es-ES" b="1" i="1" dirty="0">
                <a:solidFill>
                  <a:schemeClr val="accent2"/>
                </a:solidFill>
              </a:rPr>
              <a:t>Carrera: </a:t>
            </a:r>
            <a:r>
              <a:rPr lang="es-ES" b="1" i="1" dirty="0"/>
              <a:t>INGENIERÍA DE SISTEMAS</a:t>
            </a:r>
            <a:endParaRPr lang="es-ES" b="1" dirty="0"/>
          </a:p>
          <a:p>
            <a:r>
              <a:rPr lang="es-ES" b="1" i="1" dirty="0"/>
              <a:t>Paralelo: SOM (1)</a:t>
            </a:r>
            <a:endParaRPr lang="es-ES" b="1" dirty="0"/>
          </a:p>
          <a:p>
            <a:r>
              <a:rPr lang="es-ES" b="1" i="1" dirty="0">
                <a:solidFill>
                  <a:schemeClr val="accent2"/>
                </a:solidFill>
              </a:rPr>
              <a:t>Docente: </a:t>
            </a:r>
            <a:r>
              <a:rPr lang="es-ES" b="1" i="1" dirty="0"/>
              <a:t>Lic. William R. Barra Paredes</a:t>
            </a:r>
            <a:endParaRPr lang="es-ES" b="1" dirty="0"/>
          </a:p>
          <a:p>
            <a:r>
              <a:rPr lang="es-ES" b="1" i="1" dirty="0"/>
              <a:t>fecha: 10/05/2020</a:t>
            </a:r>
            <a:endParaRPr lang="es-ES" b="1" dirty="0"/>
          </a:p>
          <a:p>
            <a:pPr rtl="0"/>
            <a:endParaRPr lang="es-ES" dirty="0"/>
          </a:p>
        </p:txBody>
      </p:sp>
      <p:pic>
        <p:nvPicPr>
          <p:cNvPr id="7" name="Marcador de posición de imagen 6">
            <a:extLst>
              <a:ext uri="{FF2B5EF4-FFF2-40B4-BE49-F238E27FC236}">
                <a16:creationId xmlns:a16="http://schemas.microsoft.com/office/drawing/2014/main" id="{729A6A56-E7A0-4B39-A734-6911BB2733BD}"/>
              </a:ext>
            </a:extLst>
          </p:cNvPr>
          <p:cNvPicPr>
            <a:picLocks noGrp="1" noChangeAspect="1"/>
          </p:cNvPicPr>
          <p:nvPr>
            <p:ph type="pic" sz="quarter" idx="13"/>
          </p:nvPr>
        </p:nvPicPr>
        <p:blipFill>
          <a:blip r:embed="rId4"/>
          <a:srcRect t="14921" b="14921"/>
          <a:stretch>
            <a:fillRect/>
          </a:stretch>
        </p:blipFill>
        <p:spPr>
          <a:xfrm>
            <a:off x="4428810" y="555821"/>
            <a:ext cx="3334379" cy="678946"/>
          </a:xfrm>
        </p:spPr>
      </p:pic>
    </p:spTree>
    <p:extLst>
      <p:ext uri="{BB962C8B-B14F-4D97-AF65-F5344CB8AC3E}">
        <p14:creationId xmlns:p14="http://schemas.microsoft.com/office/powerpoint/2010/main" val="99226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8E389CF0-7E88-4714-8B32-F95FC4203E16}"/>
              </a:ext>
            </a:extLst>
          </p:cNvPr>
          <p:cNvSpPr>
            <a:spLocks noGrp="1"/>
          </p:cNvSpPr>
          <p:nvPr>
            <p:ph type="body" idx="41"/>
          </p:nvPr>
        </p:nvSpPr>
        <p:spPr>
          <a:xfrm>
            <a:off x="2615420" y="5550570"/>
            <a:ext cx="3044952" cy="334918"/>
          </a:xfrm>
        </p:spPr>
        <p:txBody>
          <a:bodyPr rtlCol="0">
            <a:normAutofit fontScale="70000" lnSpcReduction="20000"/>
          </a:bodyPr>
          <a:lstStyle/>
          <a:p>
            <a:r>
              <a:rPr lang="es-ES" dirty="0" err="1"/>
              <a:t>recyclerview</a:t>
            </a:r>
            <a:r>
              <a:rPr lang="es-ES" dirty="0"/>
              <a:t> cargado con imágenes de internet</a:t>
            </a:r>
          </a:p>
          <a:p>
            <a:pPr rtl="0"/>
            <a:endParaRPr lang="es-ES" dirty="0"/>
          </a:p>
        </p:txBody>
      </p:sp>
      <p:sp>
        <p:nvSpPr>
          <p:cNvPr id="8" name="Marcador de texto 7">
            <a:extLst>
              <a:ext uri="{FF2B5EF4-FFF2-40B4-BE49-F238E27FC236}">
                <a16:creationId xmlns:a16="http://schemas.microsoft.com/office/drawing/2014/main" id="{5579A580-0A00-4BD6-881B-85BF4BA391C8}"/>
              </a:ext>
            </a:extLst>
          </p:cNvPr>
          <p:cNvSpPr>
            <a:spLocks noGrp="1"/>
          </p:cNvSpPr>
          <p:nvPr>
            <p:ph type="body" sz="quarter" idx="42"/>
          </p:nvPr>
        </p:nvSpPr>
        <p:spPr>
          <a:xfrm>
            <a:off x="2197284" y="5683303"/>
            <a:ext cx="3114602" cy="884277"/>
          </a:xfrm>
        </p:spPr>
        <p:txBody>
          <a:bodyPr rtlCol="0"/>
          <a:lstStyle/>
          <a:p>
            <a:pPr rtl="0"/>
            <a:r>
              <a:rPr lang="es-ES" dirty="0"/>
              <a:t>Tenemos nuestro </a:t>
            </a:r>
            <a:r>
              <a:rPr lang="es-ES" dirty="0" err="1"/>
              <a:t>recyclerview</a:t>
            </a:r>
            <a:r>
              <a:rPr lang="es-ES" dirty="0"/>
              <a:t> con las imágenes de PLAY – PAUSE – STOP. Cargados desde internet</a:t>
            </a:r>
          </a:p>
        </p:txBody>
      </p:sp>
      <p:sp>
        <p:nvSpPr>
          <p:cNvPr id="12" name="Marcador de texto 11">
            <a:extLst>
              <a:ext uri="{FF2B5EF4-FFF2-40B4-BE49-F238E27FC236}">
                <a16:creationId xmlns:a16="http://schemas.microsoft.com/office/drawing/2014/main" id="{A6099175-95D7-497F-9501-1F4F71B9DC61}"/>
              </a:ext>
            </a:extLst>
          </p:cNvPr>
          <p:cNvSpPr>
            <a:spLocks noGrp="1"/>
          </p:cNvSpPr>
          <p:nvPr>
            <p:ph type="body" idx="48"/>
          </p:nvPr>
        </p:nvSpPr>
        <p:spPr>
          <a:xfrm>
            <a:off x="7693310" y="5202433"/>
            <a:ext cx="3044952" cy="334918"/>
          </a:xfrm>
        </p:spPr>
        <p:txBody>
          <a:bodyPr rtlCol="0"/>
          <a:lstStyle/>
          <a:p>
            <a:pPr rtl="0"/>
            <a:r>
              <a:rPr lang="es-ES" dirty="0"/>
              <a:t>Resultado Al Presionar</a:t>
            </a:r>
          </a:p>
        </p:txBody>
      </p:sp>
      <p:sp>
        <p:nvSpPr>
          <p:cNvPr id="5" name="Marcador de número de diapositiva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rtlCol="0"/>
          <a:lstStyle/>
          <a:p>
            <a:pPr rtl="0"/>
            <a:fld id="{4950F5D8-22E1-4015-8661-E5B1FD28C2DE}" type="slidenum">
              <a:rPr lang="es-ES" smtClean="0"/>
              <a:pPr rtl="0"/>
              <a:t>10</a:t>
            </a:fld>
            <a:endParaRPr lang="es-ES" dirty="0"/>
          </a:p>
        </p:txBody>
      </p:sp>
      <p:sp>
        <p:nvSpPr>
          <p:cNvPr id="3" name="Marcador de fecha 2">
            <a:extLst>
              <a:ext uri="{FF2B5EF4-FFF2-40B4-BE49-F238E27FC236}">
                <a16:creationId xmlns:a16="http://schemas.microsoft.com/office/drawing/2014/main" id="{95FC586E-A765-41E8-AD6D-F6AA8EA2EC70}"/>
              </a:ext>
            </a:extLst>
          </p:cNvPr>
          <p:cNvSpPr>
            <a:spLocks noGrp="1"/>
          </p:cNvSpPr>
          <p:nvPr>
            <p:ph type="dt" sz="half" idx="10"/>
          </p:nvPr>
        </p:nvSpPr>
        <p:spPr/>
        <p:txBody>
          <a:bodyPr rtlCol="0"/>
          <a:lstStyle/>
          <a:p>
            <a:pPr rtl="0"/>
            <a:fld id="{281B51D4-9F14-446D-953F-41397FBC88C7}" type="datetime1">
              <a:rPr lang="es-ES" smtClean="0"/>
              <a:t>16/06/2020</a:t>
            </a:fld>
            <a:endParaRPr lang="es-ES" dirty="0"/>
          </a:p>
        </p:txBody>
      </p:sp>
      <p:sp>
        <p:nvSpPr>
          <p:cNvPr id="14" name="Título 1">
            <a:extLst>
              <a:ext uri="{FF2B5EF4-FFF2-40B4-BE49-F238E27FC236}">
                <a16:creationId xmlns:a16="http://schemas.microsoft.com/office/drawing/2014/main" id="{03F68052-6730-4673-B400-7F3C95ECD9E8}"/>
              </a:ext>
            </a:extLst>
          </p:cNvPr>
          <p:cNvSpPr txBox="1">
            <a:spLocks/>
          </p:cNvSpPr>
          <p:nvPr/>
        </p:nvSpPr>
        <p:spPr>
          <a:xfrm>
            <a:off x="752724" y="418112"/>
            <a:ext cx="8127212" cy="554400"/>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s-ES" dirty="0"/>
              <a:t>RESULTADO FINAL PREGUNTA 2</a:t>
            </a:r>
          </a:p>
        </p:txBody>
      </p:sp>
      <p:sp>
        <p:nvSpPr>
          <p:cNvPr id="15" name="Marcador de texto 14">
            <a:extLst>
              <a:ext uri="{FF2B5EF4-FFF2-40B4-BE49-F238E27FC236}">
                <a16:creationId xmlns:a16="http://schemas.microsoft.com/office/drawing/2014/main" id="{7556B976-E19C-4EFE-92E3-3B96E8FE3CD1}"/>
              </a:ext>
            </a:extLst>
          </p:cNvPr>
          <p:cNvSpPr txBox="1">
            <a:spLocks/>
          </p:cNvSpPr>
          <p:nvPr/>
        </p:nvSpPr>
        <p:spPr>
          <a:xfrm>
            <a:off x="838200" y="972512"/>
            <a:ext cx="8128799" cy="333242"/>
          </a:xfrm>
          <a:prstGeom prst="rect">
            <a:avLst/>
          </a:prstGeom>
        </p:spPr>
        <p:txBody>
          <a:bodyPr vert="horz" lIns="36000" tIns="0" rIns="0" bIns="0" rtlCol="0">
            <a:normAutofit/>
          </a:bodyPr>
          <a:lstStyle>
            <a:lvl1pPr marL="0" indent="0" algn="l" defTabSz="914400" rtl="0" eaLnBrk="1" latinLnBrk="0" hangingPunct="1">
              <a:lnSpc>
                <a:spcPct val="90000"/>
              </a:lnSpc>
              <a:spcBef>
                <a:spcPts val="1000"/>
              </a:spcBef>
              <a:buClr>
                <a:schemeClr val="tx2"/>
              </a:buClr>
              <a:buSzPct val="125000"/>
              <a:buFont typeface="Wingdings" panose="05000000000000000000" pitchFamily="2" charset="2"/>
              <a:buNone/>
              <a:defRPr sz="180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tx2"/>
              </a:buClr>
              <a:buSzPct val="125000"/>
              <a:buFont typeface="Wingdings" panose="05000000000000000000" pitchFamily="2" charset="2"/>
              <a:buNone/>
              <a:defRPr sz="1200" i="1"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GENERAMOS EL SIGUENTE RECYCLERVIEW</a:t>
            </a:r>
          </a:p>
        </p:txBody>
      </p:sp>
      <p:pic>
        <p:nvPicPr>
          <p:cNvPr id="20" name="Imagen 19">
            <a:extLst>
              <a:ext uri="{FF2B5EF4-FFF2-40B4-BE49-F238E27FC236}">
                <a16:creationId xmlns:a16="http://schemas.microsoft.com/office/drawing/2014/main" id="{847E999E-ECA5-4FC9-A91B-F37039FC8AF5}"/>
              </a:ext>
            </a:extLst>
          </p:cNvPr>
          <p:cNvPicPr>
            <a:picLocks noChangeAspect="1"/>
          </p:cNvPicPr>
          <p:nvPr/>
        </p:nvPicPr>
        <p:blipFill>
          <a:blip r:embed="rId3"/>
          <a:stretch>
            <a:fillRect/>
          </a:stretch>
        </p:blipFill>
        <p:spPr>
          <a:xfrm>
            <a:off x="10413179" y="157128"/>
            <a:ext cx="1642155" cy="1953266"/>
          </a:xfrm>
          <a:prstGeom prst="rect">
            <a:avLst/>
          </a:prstGeom>
        </p:spPr>
      </p:pic>
      <p:pic>
        <p:nvPicPr>
          <p:cNvPr id="21" name="Imagen 20">
            <a:extLst>
              <a:ext uri="{FF2B5EF4-FFF2-40B4-BE49-F238E27FC236}">
                <a16:creationId xmlns:a16="http://schemas.microsoft.com/office/drawing/2014/main" id="{4CDC8CC1-7178-41A5-AF15-B8358536474B}"/>
              </a:ext>
            </a:extLst>
          </p:cNvPr>
          <p:cNvPicPr>
            <a:picLocks noChangeAspect="1"/>
          </p:cNvPicPr>
          <p:nvPr/>
        </p:nvPicPr>
        <p:blipFill>
          <a:blip r:embed="rId4"/>
          <a:stretch>
            <a:fillRect/>
          </a:stretch>
        </p:blipFill>
        <p:spPr>
          <a:xfrm>
            <a:off x="2544593" y="1469268"/>
            <a:ext cx="1980103" cy="3520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Marcador de texto 12">
            <a:extLst>
              <a:ext uri="{FF2B5EF4-FFF2-40B4-BE49-F238E27FC236}">
                <a16:creationId xmlns:a16="http://schemas.microsoft.com/office/drawing/2014/main" id="{40C46726-EC33-415C-A02E-199EE010042F}"/>
              </a:ext>
            </a:extLst>
          </p:cNvPr>
          <p:cNvSpPr txBox="1">
            <a:spLocks/>
          </p:cNvSpPr>
          <p:nvPr/>
        </p:nvSpPr>
        <p:spPr>
          <a:xfrm>
            <a:off x="4807501" y="2577722"/>
            <a:ext cx="1008770" cy="929041"/>
          </a:xfrm>
          <a:prstGeom prst="rect">
            <a:avLst/>
          </a:prstGeom>
        </p:spPr>
        <p:txBody>
          <a:bodyPr vert="horz" lIns="0" tIns="0" rIns="0" bIns="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bg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bg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a:t>Resultado obtenido al presionar</a:t>
            </a:r>
            <a:endParaRPr lang="es-ES" dirty="0"/>
          </a:p>
        </p:txBody>
      </p:sp>
      <p:sp>
        <p:nvSpPr>
          <p:cNvPr id="24" name="Flecha: hacia la izquierda 23">
            <a:extLst>
              <a:ext uri="{FF2B5EF4-FFF2-40B4-BE49-F238E27FC236}">
                <a16:creationId xmlns:a16="http://schemas.microsoft.com/office/drawing/2014/main" id="{E9E3D9F2-431A-49A2-8405-65AD2DE3772C}"/>
              </a:ext>
            </a:extLst>
          </p:cNvPr>
          <p:cNvSpPr/>
          <p:nvPr/>
        </p:nvSpPr>
        <p:spPr>
          <a:xfrm>
            <a:off x="4130414" y="2225082"/>
            <a:ext cx="788565" cy="333242"/>
          </a:xfrm>
          <a:prstGeom prst="lef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BO"/>
          </a:p>
        </p:txBody>
      </p:sp>
      <p:sp>
        <p:nvSpPr>
          <p:cNvPr id="25" name="Flecha: a la derecha con bandas 24">
            <a:extLst>
              <a:ext uri="{FF2B5EF4-FFF2-40B4-BE49-F238E27FC236}">
                <a16:creationId xmlns:a16="http://schemas.microsoft.com/office/drawing/2014/main" id="{D04819A7-BD3D-41DF-A283-1D46BC141224}"/>
              </a:ext>
            </a:extLst>
          </p:cNvPr>
          <p:cNvSpPr/>
          <p:nvPr/>
        </p:nvSpPr>
        <p:spPr>
          <a:xfrm>
            <a:off x="5030314" y="3612351"/>
            <a:ext cx="855677" cy="360091"/>
          </a:xfrm>
          <a:prstGeom prst="striped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BO"/>
          </a:p>
        </p:txBody>
      </p:sp>
      <p:pic>
        <p:nvPicPr>
          <p:cNvPr id="31" name="Imagen 30">
            <a:extLst>
              <a:ext uri="{FF2B5EF4-FFF2-40B4-BE49-F238E27FC236}">
                <a16:creationId xmlns:a16="http://schemas.microsoft.com/office/drawing/2014/main" id="{0D7FB2D3-E07D-4E34-B868-09D89C75A6D6}"/>
              </a:ext>
            </a:extLst>
          </p:cNvPr>
          <p:cNvPicPr>
            <a:picLocks noChangeAspect="1"/>
          </p:cNvPicPr>
          <p:nvPr/>
        </p:nvPicPr>
        <p:blipFill>
          <a:blip r:embed="rId5"/>
          <a:stretch>
            <a:fillRect/>
          </a:stretch>
        </p:blipFill>
        <p:spPr>
          <a:xfrm>
            <a:off x="6830239" y="1322155"/>
            <a:ext cx="2111666" cy="37540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253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C665F-537D-4B74-92F8-96ED80122ADC}"/>
              </a:ext>
            </a:extLst>
          </p:cNvPr>
          <p:cNvSpPr>
            <a:spLocks noGrp="1"/>
          </p:cNvSpPr>
          <p:nvPr>
            <p:ph type="title"/>
          </p:nvPr>
        </p:nvSpPr>
        <p:spPr>
          <a:xfrm>
            <a:off x="841500" y="1573619"/>
            <a:ext cx="5134386" cy="825632"/>
          </a:xfrm>
        </p:spPr>
        <p:txBody>
          <a:bodyPr rtlCol="0">
            <a:normAutofit/>
          </a:bodyPr>
          <a:lstStyle/>
          <a:p>
            <a:pPr rtl="0"/>
            <a:r>
              <a:rPr lang="es-ES" dirty="0"/>
              <a:t>A DESARROLLARSE  3</a:t>
            </a:r>
          </a:p>
        </p:txBody>
      </p:sp>
      <p:sp>
        <p:nvSpPr>
          <p:cNvPr id="3" name="Marcador de contenido 2">
            <a:extLst>
              <a:ext uri="{FF2B5EF4-FFF2-40B4-BE49-F238E27FC236}">
                <a16:creationId xmlns:a16="http://schemas.microsoft.com/office/drawing/2014/main" id="{E0ACFCBA-E6B8-4ECB-B191-23EF3473943C}"/>
              </a:ext>
            </a:extLst>
          </p:cNvPr>
          <p:cNvSpPr>
            <a:spLocks noGrp="1"/>
          </p:cNvSpPr>
          <p:nvPr>
            <p:ph sz="quarter" idx="4"/>
          </p:nvPr>
        </p:nvSpPr>
        <p:spPr>
          <a:xfrm>
            <a:off x="276116" y="2713183"/>
            <a:ext cx="5699770" cy="3442668"/>
          </a:xfrm>
        </p:spPr>
        <p:txBody>
          <a:bodyPr rtlCol="0">
            <a:normAutofit/>
          </a:bodyPr>
          <a:lstStyle/>
          <a:p>
            <a:pPr marL="0" indent="0" algn="ctr" rtl="0">
              <a:buNone/>
            </a:pPr>
            <a:r>
              <a:rPr lang="es-ES" sz="2400" b="1" dirty="0"/>
              <a:t>PREGUNTA 3</a:t>
            </a:r>
          </a:p>
          <a:p>
            <a:pPr marL="0" indent="0" rtl="0">
              <a:buNone/>
            </a:pPr>
            <a:endParaRPr lang="es-ES" dirty="0"/>
          </a:p>
          <a:p>
            <a:r>
              <a:rPr lang="es-ES" dirty="0"/>
              <a:t>Unificar las opciones PLAY y PAUSE en un solo.</a:t>
            </a:r>
          </a:p>
          <a:p>
            <a:r>
              <a:rPr lang="es-ES" dirty="0"/>
              <a:t>Es decir cuando se hace PLAY debe de cambiar el </a:t>
            </a:r>
            <a:r>
              <a:rPr lang="es-ES" dirty="0" err="1"/>
              <a:t>imageView</a:t>
            </a:r>
            <a:r>
              <a:rPr lang="es-ES" dirty="0"/>
              <a:t> automáticamente a PAUSE. </a:t>
            </a:r>
          </a:p>
          <a:p>
            <a:r>
              <a:rPr lang="es-ES" dirty="0"/>
              <a:t>Ocurre lo mismo cuando se presiona PAUSE este cambia automáticamente a PLAY.</a:t>
            </a:r>
          </a:p>
          <a:p>
            <a:pPr rtl="0"/>
            <a:endParaRPr lang="es-ES" dirty="0"/>
          </a:p>
        </p:txBody>
      </p:sp>
      <p:sp>
        <p:nvSpPr>
          <p:cNvPr id="6" name="Marcador de número de diapositiva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es-ES" smtClean="0"/>
              <a:pPr rtl="0"/>
              <a:t>11</a:t>
            </a:fld>
            <a:endParaRPr lang="es-ES" dirty="0"/>
          </a:p>
        </p:txBody>
      </p:sp>
    </p:spTree>
    <p:extLst>
      <p:ext uri="{BB962C8B-B14F-4D97-AF65-F5344CB8AC3E}">
        <p14:creationId xmlns:p14="http://schemas.microsoft.com/office/powerpoint/2010/main" val="175633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E1BE5D11-7198-46E5-A5EF-19E4D0AB4DC9}"/>
              </a:ext>
            </a:extLst>
          </p:cNvPr>
          <p:cNvSpPr>
            <a:spLocks noGrp="1"/>
          </p:cNvSpPr>
          <p:nvPr>
            <p:ph type="dt" sz="half" idx="10"/>
          </p:nvPr>
        </p:nvSpPr>
        <p:spPr>
          <a:xfrm>
            <a:off x="9103963" y="6401146"/>
            <a:ext cx="2743200" cy="143149"/>
          </a:xfrm>
        </p:spPr>
        <p:txBody>
          <a:bodyPr/>
          <a:lstStyle/>
          <a:p>
            <a:pPr rtl="0"/>
            <a:fld id="{E4605167-B373-45A8-AF59-3399D3174C63}" type="datetime1">
              <a:rPr lang="es-ES" noProof="0" smtClean="0"/>
              <a:t>16/06/2020</a:t>
            </a:fld>
            <a:endParaRPr lang="es-ES" noProof="0" dirty="0"/>
          </a:p>
        </p:txBody>
      </p:sp>
      <p:sp>
        <p:nvSpPr>
          <p:cNvPr id="5" name="Marcador de número de diapositiva 4">
            <a:extLst>
              <a:ext uri="{FF2B5EF4-FFF2-40B4-BE49-F238E27FC236}">
                <a16:creationId xmlns:a16="http://schemas.microsoft.com/office/drawing/2014/main" id="{A082BFF0-BDC2-452D-9031-36B9E1D92FBD}"/>
              </a:ext>
            </a:extLst>
          </p:cNvPr>
          <p:cNvSpPr>
            <a:spLocks noGrp="1"/>
          </p:cNvSpPr>
          <p:nvPr>
            <p:ph type="sldNum" sz="quarter" idx="12"/>
          </p:nvPr>
        </p:nvSpPr>
        <p:spPr/>
        <p:txBody>
          <a:bodyPr/>
          <a:lstStyle/>
          <a:p>
            <a:pPr rtl="0"/>
            <a:fld id="{4950F5D8-22E1-4015-8661-E5B1FD28C2DE}" type="slidenum">
              <a:rPr lang="es-ES" noProof="0" smtClean="0"/>
              <a:t>12</a:t>
            </a:fld>
            <a:endParaRPr lang="es-ES" noProof="0" dirty="0"/>
          </a:p>
        </p:txBody>
      </p:sp>
      <p:sp>
        <p:nvSpPr>
          <p:cNvPr id="14" name="Título 1">
            <a:extLst>
              <a:ext uri="{FF2B5EF4-FFF2-40B4-BE49-F238E27FC236}">
                <a16:creationId xmlns:a16="http://schemas.microsoft.com/office/drawing/2014/main" id="{623FEEC2-EBB9-4F91-9145-9065C757CC2E}"/>
              </a:ext>
            </a:extLst>
          </p:cNvPr>
          <p:cNvSpPr>
            <a:spLocks noGrp="1"/>
          </p:cNvSpPr>
          <p:nvPr>
            <p:ph type="title"/>
          </p:nvPr>
        </p:nvSpPr>
        <p:spPr>
          <a:xfrm>
            <a:off x="1066800" y="278983"/>
            <a:ext cx="5568536" cy="390294"/>
          </a:xfrm>
        </p:spPr>
        <p:txBody>
          <a:bodyPr rtlCol="0"/>
          <a:lstStyle/>
          <a:p>
            <a:pPr rtl="0"/>
            <a:r>
              <a:rPr lang="es-ES" sz="2800" dirty="0"/>
              <a:t>CODIGO DESARROLLADO</a:t>
            </a:r>
          </a:p>
        </p:txBody>
      </p:sp>
      <p:pic>
        <p:nvPicPr>
          <p:cNvPr id="15" name="Imagen 14">
            <a:extLst>
              <a:ext uri="{FF2B5EF4-FFF2-40B4-BE49-F238E27FC236}">
                <a16:creationId xmlns:a16="http://schemas.microsoft.com/office/drawing/2014/main" id="{89CC3CF6-DB56-4DD7-8DAD-F06B6A5C9211}"/>
              </a:ext>
            </a:extLst>
          </p:cNvPr>
          <p:cNvPicPr>
            <a:picLocks noChangeAspect="1"/>
          </p:cNvPicPr>
          <p:nvPr/>
        </p:nvPicPr>
        <p:blipFill>
          <a:blip r:embed="rId2"/>
          <a:stretch>
            <a:fillRect/>
          </a:stretch>
        </p:blipFill>
        <p:spPr>
          <a:xfrm>
            <a:off x="135005" y="87079"/>
            <a:ext cx="788387" cy="937749"/>
          </a:xfrm>
          <a:prstGeom prst="rect">
            <a:avLst/>
          </a:prstGeom>
        </p:spPr>
      </p:pic>
      <p:sp>
        <p:nvSpPr>
          <p:cNvPr id="16" name="Título 1">
            <a:extLst>
              <a:ext uri="{FF2B5EF4-FFF2-40B4-BE49-F238E27FC236}">
                <a16:creationId xmlns:a16="http://schemas.microsoft.com/office/drawing/2014/main" id="{4B6754C9-4566-4B28-8D47-5B5D477FCBB0}"/>
              </a:ext>
            </a:extLst>
          </p:cNvPr>
          <p:cNvSpPr txBox="1">
            <a:spLocks/>
          </p:cNvSpPr>
          <p:nvPr/>
        </p:nvSpPr>
        <p:spPr>
          <a:xfrm>
            <a:off x="838200" y="683276"/>
            <a:ext cx="4564311" cy="49838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a:solidFill>
                  <a:schemeClr val="accent2"/>
                </a:solidFill>
              </a:rPr>
              <a:t>RVAADAPTER</a:t>
            </a:r>
          </a:p>
        </p:txBody>
      </p:sp>
      <p:sp>
        <p:nvSpPr>
          <p:cNvPr id="17" name="Título 1">
            <a:extLst>
              <a:ext uri="{FF2B5EF4-FFF2-40B4-BE49-F238E27FC236}">
                <a16:creationId xmlns:a16="http://schemas.microsoft.com/office/drawing/2014/main" id="{1E3B15A9-DA46-426D-8652-F4FC67DFD830}"/>
              </a:ext>
            </a:extLst>
          </p:cNvPr>
          <p:cNvSpPr txBox="1">
            <a:spLocks/>
          </p:cNvSpPr>
          <p:nvPr/>
        </p:nvSpPr>
        <p:spPr>
          <a:xfrm>
            <a:off x="8671232" y="683276"/>
            <a:ext cx="2761540" cy="39029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a:solidFill>
                  <a:schemeClr val="accent2"/>
                </a:solidFill>
              </a:rPr>
              <a:t>viewHolder1</a:t>
            </a:r>
          </a:p>
        </p:txBody>
      </p:sp>
      <p:sp>
        <p:nvSpPr>
          <p:cNvPr id="2" name="Rectangle 1">
            <a:extLst>
              <a:ext uri="{FF2B5EF4-FFF2-40B4-BE49-F238E27FC236}">
                <a16:creationId xmlns:a16="http://schemas.microsoft.com/office/drawing/2014/main" id="{EF17F0FF-2ED7-4878-BFEE-6FA5E6C7C03C}"/>
              </a:ext>
            </a:extLst>
          </p:cNvPr>
          <p:cNvSpPr>
            <a:spLocks noChangeArrowheads="1"/>
          </p:cNvSpPr>
          <p:nvPr/>
        </p:nvSpPr>
        <p:spPr bwMode="auto">
          <a:xfrm>
            <a:off x="587921" y="1574071"/>
            <a:ext cx="5386431"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400" b="0" i="0" u="none" strike="noStrike" cap="none" normalizeH="0" baseline="0" dirty="0" err="1">
                <a:ln>
                  <a:noFill/>
                </a:ln>
                <a:solidFill>
                  <a:srgbClr val="CC7832"/>
                </a:solidFill>
                <a:effectLst/>
                <a:latin typeface="Consolas" panose="020B0609020204030204" pitchFamily="49" charset="0"/>
              </a:rPr>
              <a:t>package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com.example.hito4ronaldlluscoreciclerview.Adapter</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android.content.Context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android.content.Intent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android.view.LayoutInflater</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android.view.View</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android.view.ViewGroup</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android.widget.Toast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androidx.annotation.</a:t>
            </a:r>
            <a:r>
              <a:rPr kumimoji="0" lang="es-BO" altLang="es-BO" sz="400" b="0" i="0" u="none" strike="noStrike" cap="none" normalizeH="0" baseline="0" dirty="0" err="1">
                <a:ln>
                  <a:noFill/>
                </a:ln>
                <a:solidFill>
                  <a:srgbClr val="BBB529"/>
                </a:solidFill>
                <a:effectLst/>
                <a:latin typeface="Consolas" panose="020B0609020204030204" pitchFamily="49" charset="0"/>
              </a:rPr>
              <a:t>NonNull</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androidx.recyclerview.widget.RecyclerView</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com.bumptech.glide.Glide</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com.example.hito4ronaldlluscoreciclerview.R</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com.example.hito4ronaldlluscoreciclerview.playlist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import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java.util.ArrayList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class</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RVAdapter1 </a:t>
            </a:r>
            <a:r>
              <a:rPr kumimoji="0" lang="es-BO" altLang="es-BO" sz="400" b="0" i="0" u="none" strike="noStrike" cap="none" normalizeH="0" baseline="0" dirty="0" err="1">
                <a:ln>
                  <a:noFill/>
                </a:ln>
                <a:solidFill>
                  <a:srgbClr val="CC7832"/>
                </a:solidFill>
                <a:effectLst/>
                <a:latin typeface="Consolas" panose="020B0609020204030204" pitchFamily="49" charset="0"/>
              </a:rPr>
              <a:t>extends</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RecyclerView.Adapter</a:t>
            </a:r>
            <a:r>
              <a:rPr kumimoji="0" lang="es-BO" altLang="es-BO" sz="400" b="0" i="0" u="none" strike="noStrike" cap="none" normalizeH="0" baseline="0" dirty="0">
                <a:ln>
                  <a:noFill/>
                </a:ln>
                <a:solidFill>
                  <a:srgbClr val="A9B7C6"/>
                </a:solidFill>
                <a:effectLst/>
                <a:latin typeface="Consolas" panose="020B0609020204030204" pitchFamily="49" charset="0"/>
              </a:rPr>
              <a:t>&lt;ViewHolder1&gt;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private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static</a:t>
            </a:r>
            <a:r>
              <a:rPr kumimoji="0" lang="es-BO" altLang="es-BO" sz="400" b="0" i="0" u="none" strike="noStrike" cap="none" normalizeH="0" baseline="0" dirty="0">
                <a:ln>
                  <a:noFill/>
                </a:ln>
                <a:solidFill>
                  <a:srgbClr val="CC7832"/>
                </a:solidFill>
                <a:effectLst/>
                <a:latin typeface="Consolas" panose="020B0609020204030204" pitchFamily="49" charset="0"/>
              </a:rPr>
              <a:t> final </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1" u="none" strike="noStrike" cap="none" normalizeH="0" baseline="0" dirty="0">
                <a:ln>
                  <a:noFill/>
                </a:ln>
                <a:solidFill>
                  <a:srgbClr val="9876AA"/>
                </a:solidFill>
                <a:effectLst/>
                <a:latin typeface="Consolas" panose="020B0609020204030204" pitchFamily="49" charset="0"/>
              </a:rPr>
              <a:t>TAG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6A8759"/>
                </a:solidFill>
                <a:effectLst/>
                <a:latin typeface="Consolas" panose="020B0609020204030204" pitchFamily="49" charset="0"/>
              </a:rPr>
              <a:t>"RVAdapter1"</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private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Context</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808080"/>
                </a:solidFill>
                <a:effectLst/>
                <a:latin typeface="Consolas" panose="020B0609020204030204" pitchFamily="49" charset="0"/>
              </a:rPr>
            </a:br>
            <a:r>
              <a:rPr kumimoji="0" lang="es-BO" altLang="es-BO" sz="400" b="0" i="0" u="none" strike="noStrike" cap="none" normalizeH="0" baseline="0" dirty="0">
                <a:ln>
                  <a:noFill/>
                </a:ln>
                <a:solidFill>
                  <a:srgbClr val="808080"/>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private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9876AA"/>
                </a:solidFill>
                <a:effectLst/>
                <a:latin typeface="Consolas" panose="020B0609020204030204" pitchFamily="49" charset="0"/>
              </a:rPr>
              <a:t>imageNames</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&lt;&gt;()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private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9876AA"/>
                </a:solidFill>
                <a:effectLst/>
                <a:latin typeface="Consolas" panose="020B0609020204030204" pitchFamily="49" charset="0"/>
              </a:rPr>
              <a:t>images</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&lt;&gt;()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private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9876AA"/>
                </a:solidFill>
                <a:effectLst/>
                <a:latin typeface="Consolas" panose="020B0609020204030204" pitchFamily="49" charset="0"/>
              </a:rPr>
              <a:t>imagespause</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&lt;&gt;()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private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9876AA"/>
                </a:solidFill>
                <a:effectLst/>
                <a:latin typeface="Consolas" panose="020B0609020204030204" pitchFamily="49" charset="0"/>
              </a:rPr>
              <a:t>imagesstop</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&lt;&gt;()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FFC66D"/>
                </a:solidFill>
                <a:effectLst/>
                <a:latin typeface="Consolas" panose="020B0609020204030204" pitchFamily="49" charset="0"/>
              </a:rPr>
              <a:t>RVAdapter1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Context</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context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A9B7C6"/>
                </a:solidFill>
                <a:effectLst/>
                <a:latin typeface="Consolas" panose="020B0609020204030204" pitchFamily="49" charset="0"/>
              </a:rPr>
              <a:t>imageNames</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A9B7C6"/>
                </a:solidFill>
                <a:effectLst/>
                <a:latin typeface="Consolas" panose="020B0609020204030204" pitchFamily="49" charset="0"/>
              </a:rPr>
              <a:t>images</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A9B7C6"/>
                </a:solidFill>
                <a:effectLst/>
                <a:latin typeface="Consolas" panose="020B0609020204030204" pitchFamily="49" charset="0"/>
              </a:rPr>
              <a:t>imagespause</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ArrayList</a:t>
            </a:r>
            <a:r>
              <a:rPr kumimoji="0" lang="es-BO" altLang="es-BO" sz="400" b="0" i="0" u="none" strike="noStrike" cap="none" normalizeH="0" baseline="0" dirty="0">
                <a:ln>
                  <a:noFill/>
                </a:ln>
                <a:solidFill>
                  <a:srgbClr val="A9B7C6"/>
                </a:solidFill>
                <a:effectLst/>
                <a:latin typeface="Consolas" panose="020B0609020204030204" pitchFamily="49" charset="0"/>
              </a:rPr>
              <a:t>&lt;</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&gt; </a:t>
            </a:r>
            <a:r>
              <a:rPr kumimoji="0" lang="es-BO" altLang="es-BO" sz="400" b="0" i="0" u="none" strike="noStrike" cap="none" normalizeH="0" baseline="0" dirty="0" err="1">
                <a:ln>
                  <a:noFill/>
                </a:ln>
                <a:solidFill>
                  <a:srgbClr val="A9B7C6"/>
                </a:solidFill>
                <a:effectLst/>
                <a:latin typeface="Consolas" panose="020B0609020204030204" pitchFamily="49" charset="0"/>
              </a:rPr>
              <a:t>imagesstop</a:t>
            </a:r>
            <a:r>
              <a:rPr kumimoji="0" lang="es-BO" altLang="es-BO" sz="400" b="0" i="0" u="none" strike="noStrike" cap="none" normalizeH="0" baseline="0" dirty="0">
                <a:ln>
                  <a:noFill/>
                </a:ln>
                <a:solidFill>
                  <a:srgbClr val="A9B7C6"/>
                </a:solidFill>
                <a:effectLst/>
                <a:latin typeface="Consolas" panose="020B0609020204030204" pitchFamily="49" charset="0"/>
              </a:rPr>
              <a:t>)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this</a:t>
            </a:r>
            <a:r>
              <a:rPr kumimoji="0" lang="es-BO" altLang="es-BO" sz="400" b="0" i="0" u="none" strike="noStrike" cap="none" normalizeH="0" baseline="0" dirty="0" err="1">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context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this</a:t>
            </a:r>
            <a:r>
              <a:rPr kumimoji="0" lang="es-BO" altLang="es-BO" sz="400" b="0" i="0" u="none" strike="noStrike" cap="none" normalizeH="0" baseline="0" dirty="0" err="1">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imageNames</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imageNames</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this</a:t>
            </a:r>
            <a:r>
              <a:rPr kumimoji="0" lang="es-BO" altLang="es-BO" sz="400" b="0" i="0" u="none" strike="noStrike" cap="none" normalizeH="0" baseline="0" dirty="0" err="1">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images</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images</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this</a:t>
            </a:r>
            <a:r>
              <a:rPr kumimoji="0" lang="es-BO" altLang="es-BO" sz="400" b="0" i="0" u="none" strike="noStrike" cap="none" normalizeH="0" baseline="0" dirty="0" err="1">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imagespause</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imagespause</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this</a:t>
            </a:r>
            <a:r>
              <a:rPr kumimoji="0" lang="es-BO" altLang="es-BO" sz="400" b="0" i="0" u="none" strike="noStrike" cap="none" normalizeH="0" baseline="0" dirty="0" err="1">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imagesstop</a:t>
            </a:r>
            <a:r>
              <a:rPr kumimoji="0" lang="es-BO" altLang="es-BO" sz="400" b="0" i="0" u="none" strike="noStrike" cap="none" normalizeH="0" baseline="0" dirty="0">
                <a:ln>
                  <a:noFill/>
                </a:ln>
                <a:solidFill>
                  <a:srgbClr val="9876AA"/>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imagesstop</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BB529"/>
                </a:solidFill>
                <a:effectLst/>
                <a:latin typeface="Consolas" panose="020B0609020204030204" pitchFamily="49" charset="0"/>
              </a:rPr>
              <a:t>@Override</a:t>
            </a:r>
            <a:br>
              <a:rPr kumimoji="0" lang="es-BO" altLang="es-BO" sz="400" b="0" i="0" u="none" strike="noStrike" cap="none" normalizeH="0" baseline="0" dirty="0">
                <a:ln>
                  <a:noFill/>
                </a:ln>
                <a:solidFill>
                  <a:srgbClr val="BBB529"/>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ViewHolder1 </a:t>
            </a:r>
            <a:r>
              <a:rPr kumimoji="0" lang="es-BO" altLang="es-BO" sz="400" b="0" i="0" u="none" strike="noStrike" cap="none" normalizeH="0" baseline="0" dirty="0" err="1">
                <a:ln>
                  <a:noFill/>
                </a:ln>
                <a:solidFill>
                  <a:srgbClr val="FFC66D"/>
                </a:solidFill>
                <a:effectLst/>
                <a:latin typeface="Consolas" panose="020B0609020204030204" pitchFamily="49" charset="0"/>
              </a:rPr>
              <a:t>onCreateViewHolder</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ViewGroup</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viewGroup</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int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viewType</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View </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0" u="none" strike="noStrike" cap="none" normalizeH="0" baseline="0" dirty="0">
                <a:ln>
                  <a:noFill/>
                </a:ln>
                <a:solidFill>
                  <a:srgbClr val="A9B7C6"/>
                </a:solidFill>
                <a:effectLst/>
                <a:latin typeface="Consolas" panose="020B0609020204030204" pitchFamily="49" charset="0"/>
              </a:rPr>
              <a:t> = </a:t>
            </a:r>
            <a:r>
              <a:rPr kumimoji="0" lang="es-BO" altLang="es-BO" sz="400" b="0" i="0" u="none" strike="noStrike" cap="none" normalizeH="0" baseline="0" dirty="0" err="1">
                <a:ln>
                  <a:noFill/>
                </a:ln>
                <a:solidFill>
                  <a:srgbClr val="A9B7C6"/>
                </a:solidFill>
                <a:effectLst/>
                <a:latin typeface="Consolas" panose="020B0609020204030204" pitchFamily="49" charset="0"/>
              </a:rPr>
              <a:t>LayoutInflater.</a:t>
            </a:r>
            <a:r>
              <a:rPr kumimoji="0" lang="es-BO" altLang="es-BO" sz="400" b="0" i="1" u="none" strike="noStrike" cap="none" normalizeH="0" baseline="0" dirty="0" err="1">
                <a:ln>
                  <a:noFill/>
                </a:ln>
                <a:solidFill>
                  <a:srgbClr val="A9B7C6"/>
                </a:solidFill>
                <a:effectLst/>
                <a:latin typeface="Consolas" panose="020B0609020204030204" pitchFamily="49" charset="0"/>
              </a:rPr>
              <a:t>from</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viewGroup.getContext</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inflate</a:t>
            </a:r>
            <a:r>
              <a:rPr kumimoji="0" lang="es-BO" altLang="es-BO" sz="400" b="0" i="0" u="none" strike="noStrike" cap="none" normalizeH="0" baseline="0" dirty="0">
                <a:ln>
                  <a:noFill/>
                </a:ln>
                <a:solidFill>
                  <a:srgbClr val="A9B7C6"/>
                </a:solidFill>
                <a:effectLst/>
                <a:latin typeface="Consolas" panose="020B0609020204030204" pitchFamily="49" charset="0"/>
              </a:rPr>
              <a:t>(R.layout.</a:t>
            </a:r>
            <a:r>
              <a:rPr kumimoji="0" lang="es-BO" altLang="es-BO" sz="400" b="0" i="1" u="none" strike="noStrike" cap="none" normalizeH="0" baseline="0" dirty="0">
                <a:ln>
                  <a:noFill/>
                </a:ln>
                <a:solidFill>
                  <a:srgbClr val="9876AA"/>
                </a:solidFill>
                <a:effectLst/>
                <a:latin typeface="Consolas" panose="020B0609020204030204" pitchFamily="49" charset="0"/>
              </a:rPr>
              <a:t>rl_list_item1</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viewGroup</a:t>
            </a:r>
            <a:r>
              <a:rPr kumimoji="0" lang="es-BO" altLang="es-BO" sz="400" b="0" i="0" u="none" strike="noStrike" cap="none" normalizeH="0" baseline="0" dirty="0" err="1">
                <a:ln>
                  <a:noFill/>
                </a:ln>
                <a:solidFill>
                  <a:srgbClr val="CC7832"/>
                </a:solidFill>
                <a:effectLst/>
                <a:latin typeface="Consolas" panose="020B0609020204030204" pitchFamily="49" charset="0"/>
              </a:rPr>
              <a:t>,false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ViewHolder1 </a:t>
            </a:r>
            <a:r>
              <a:rPr kumimoji="0" lang="es-BO" altLang="es-BO" sz="400" b="0" i="0" u="none" strike="noStrike" cap="none" normalizeH="0" baseline="0" dirty="0" err="1">
                <a:ln>
                  <a:noFill/>
                </a:ln>
                <a:solidFill>
                  <a:srgbClr val="A9B7C6"/>
                </a:solidFill>
                <a:effectLst/>
                <a:latin typeface="Consolas" panose="020B0609020204030204" pitchFamily="49" charset="0"/>
              </a:rPr>
              <a:t>vHolder</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a:ln>
                  <a:noFill/>
                </a:ln>
                <a:solidFill>
                  <a:srgbClr val="A9B7C6"/>
                </a:solidFill>
                <a:effectLst/>
                <a:latin typeface="Consolas" panose="020B0609020204030204" pitchFamily="49" charset="0"/>
              </a:rPr>
              <a:t>ViewHolder1(</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return</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vHolder</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BB529"/>
                </a:solidFill>
                <a:effectLst/>
                <a:latin typeface="Consolas" panose="020B0609020204030204" pitchFamily="49" charset="0"/>
              </a:rPr>
              <a:t>@Override</a:t>
            </a:r>
            <a:br>
              <a:rPr kumimoji="0" lang="es-BO" altLang="es-BO" sz="400" b="0" i="0" u="none" strike="noStrike" cap="none" normalizeH="0" baseline="0" dirty="0">
                <a:ln>
                  <a:noFill/>
                </a:ln>
                <a:solidFill>
                  <a:srgbClr val="BBB529"/>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void</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FFC66D"/>
                </a:solidFill>
                <a:effectLst/>
                <a:latin typeface="Consolas" panose="020B0609020204030204" pitchFamily="49" charset="0"/>
              </a:rPr>
              <a:t>onBindViewHolder</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final </a:t>
            </a:r>
            <a:r>
              <a:rPr kumimoji="0" lang="es-BO" altLang="es-BO" sz="400" b="0" i="0" u="none" strike="noStrike" cap="none" normalizeH="0" baseline="0" dirty="0">
                <a:ln>
                  <a:noFill/>
                </a:ln>
                <a:solidFill>
                  <a:srgbClr val="A9B7C6"/>
                </a:solidFill>
                <a:effectLst/>
                <a:latin typeface="Consolas" panose="020B0609020204030204" pitchFamily="49" charset="0"/>
              </a:rPr>
              <a:t>ViewHolder1  </a:t>
            </a:r>
            <a:r>
              <a:rPr kumimoji="0" lang="es-BO" altLang="es-BO" sz="400" b="0" i="0" u="none" strike="noStrike" cap="none" normalizeH="0" baseline="0" dirty="0" err="1">
                <a:ln>
                  <a:noFill/>
                </a:ln>
                <a:solidFill>
                  <a:srgbClr val="A9B7C6"/>
                </a:solidFill>
                <a:effectLst/>
                <a:latin typeface="Consolas" panose="020B0609020204030204" pitchFamily="49" charset="0"/>
              </a:rPr>
              <a:t>holder</a:t>
            </a:r>
            <a:r>
              <a:rPr kumimoji="0" lang="es-BO" altLang="es-BO" sz="400" b="0" i="0" u="none" strike="noStrike" cap="none" normalizeH="0" baseline="0" dirty="0">
                <a:ln>
                  <a:noFill/>
                </a:ln>
                <a:solidFill>
                  <a:srgbClr val="CC7832"/>
                </a:solidFill>
                <a:effectLst/>
                <a:latin typeface="Consolas" panose="020B0609020204030204" pitchFamily="49" charset="0"/>
              </a:rPr>
              <a:t>, final </a:t>
            </a:r>
            <a:r>
              <a:rPr kumimoji="0" lang="es-BO" altLang="es-BO" sz="400" b="0" i="0" u="none" strike="noStrike" cap="none" normalizeH="0" baseline="0" dirty="0" err="1">
                <a:ln>
                  <a:noFill/>
                </a:ln>
                <a:solidFill>
                  <a:srgbClr val="CC7832"/>
                </a:solidFill>
                <a:effectLst/>
                <a:latin typeface="Consolas" panose="020B0609020204030204" pitchFamily="49" charset="0"/>
              </a:rPr>
              <a:t>int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position1)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String</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url</a:t>
            </a:r>
            <a:r>
              <a:rPr kumimoji="0" lang="es-BO" altLang="es-BO" sz="400" b="0" i="0" u="none" strike="noStrike" cap="none" normalizeH="0" baseline="0" dirty="0">
                <a:ln>
                  <a:noFill/>
                </a:ln>
                <a:solidFill>
                  <a:srgbClr val="A9B7C6"/>
                </a:solidFill>
                <a:effectLst/>
                <a:latin typeface="Consolas" panose="020B0609020204030204" pitchFamily="49" charset="0"/>
              </a:rPr>
              <a:t> = </a:t>
            </a:r>
            <a:r>
              <a:rPr kumimoji="0" lang="es-BO" altLang="es-BO" sz="400" b="0" i="0" u="none" strike="noStrike" cap="none" normalizeH="0" baseline="0" dirty="0">
                <a:ln>
                  <a:noFill/>
                </a:ln>
                <a:solidFill>
                  <a:srgbClr val="6A8759"/>
                </a:solidFill>
                <a:effectLst/>
                <a:latin typeface="Consolas" panose="020B0609020204030204" pitchFamily="49" charset="0"/>
              </a:rPr>
              <a:t>"https://i.imgur.com/"</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808080"/>
                </a:solidFill>
                <a:effectLst/>
                <a:latin typeface="Consolas" panose="020B0609020204030204" pitchFamily="49" charset="0"/>
              </a:rPr>
              <a:t>//set </a:t>
            </a:r>
            <a:r>
              <a:rPr kumimoji="0" lang="es-BO" altLang="es-BO" sz="400" b="0" i="0" u="none" strike="noStrike" cap="none" normalizeH="0" baseline="0" dirty="0" err="1">
                <a:ln>
                  <a:noFill/>
                </a:ln>
                <a:solidFill>
                  <a:srgbClr val="808080"/>
                </a:solidFill>
                <a:effectLst/>
                <a:latin typeface="Consolas" panose="020B0609020204030204" pitchFamily="49" charset="0"/>
              </a:rPr>
              <a:t>image</a:t>
            </a:r>
            <a:br>
              <a:rPr kumimoji="0" lang="es-BO" altLang="es-BO" sz="400" b="0" i="0" u="none" strike="noStrike" cap="none" normalizeH="0" baseline="0" dirty="0">
                <a:ln>
                  <a:noFill/>
                </a:ln>
                <a:solidFill>
                  <a:srgbClr val="808080"/>
                </a:solidFill>
                <a:effectLst/>
                <a:latin typeface="Consolas" panose="020B0609020204030204" pitchFamily="49" charset="0"/>
              </a:rPr>
            </a:br>
            <a:r>
              <a:rPr kumimoji="0" lang="es-BO" altLang="es-BO" sz="400" b="0" i="0" u="none" strike="noStrike" cap="none" normalizeH="0" baseline="0" dirty="0">
                <a:ln>
                  <a:noFill/>
                </a:ln>
                <a:solidFill>
                  <a:srgbClr val="808080"/>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Glide.</a:t>
            </a:r>
            <a:r>
              <a:rPr kumimoji="0" lang="es-BO" altLang="es-BO" sz="400" b="0" i="1" u="none" strike="noStrike" cap="none" normalizeH="0" baseline="0" dirty="0" err="1">
                <a:ln>
                  <a:noFill/>
                </a:ln>
                <a:solidFill>
                  <a:srgbClr val="A9B7C6"/>
                </a:solidFill>
                <a:effectLst/>
                <a:latin typeface="Consolas" panose="020B0609020204030204" pitchFamily="49" charset="0"/>
              </a:rPr>
              <a:t>with</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asBitmap</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.load(</a:t>
            </a:r>
            <a:r>
              <a:rPr kumimoji="0" lang="es-BO" altLang="es-BO" sz="400" b="0" i="0" u="none" strike="noStrike" cap="none" normalizeH="0" baseline="0" dirty="0" err="1">
                <a:ln>
                  <a:noFill/>
                </a:ln>
                <a:solidFill>
                  <a:srgbClr val="A9B7C6"/>
                </a:solidFill>
                <a:effectLst/>
                <a:latin typeface="Consolas" panose="020B0609020204030204" pitchFamily="49" charset="0"/>
              </a:rPr>
              <a:t>url</a:t>
            </a:r>
            <a:r>
              <a:rPr kumimoji="0" lang="es-BO" altLang="es-BO" sz="400" b="0" i="0" u="none" strike="noStrike" cap="none" normalizeH="0" baseline="0" dirty="0">
                <a:ln>
                  <a:noFill/>
                </a:ln>
                <a:solidFill>
                  <a:srgbClr val="A9B7C6"/>
                </a:solidFill>
                <a:effectLst/>
                <a:latin typeface="Consolas" panose="020B0609020204030204" pitchFamily="49" charset="0"/>
              </a:rPr>
              <a:t> + </a:t>
            </a:r>
            <a:r>
              <a:rPr kumimoji="0" lang="es-BO" altLang="es-BO" sz="400" b="0" i="0" u="none" strike="noStrike" cap="none" normalizeH="0" baseline="0" dirty="0" err="1">
                <a:ln>
                  <a:noFill/>
                </a:ln>
                <a:solidFill>
                  <a:srgbClr val="9876AA"/>
                </a:solidFill>
                <a:effectLst/>
                <a:latin typeface="Consolas" panose="020B0609020204030204" pitchFamily="49" charset="0"/>
              </a:rPr>
              <a:t>images</a:t>
            </a:r>
            <a:r>
              <a:rPr kumimoji="0" lang="es-BO" altLang="es-BO" sz="400" b="0" i="0" u="none" strike="noStrike" cap="none" normalizeH="0" baseline="0" dirty="0" err="1">
                <a:ln>
                  <a:noFill/>
                </a:ln>
                <a:solidFill>
                  <a:srgbClr val="A9B7C6"/>
                </a:solidFill>
                <a:effectLst/>
                <a:latin typeface="Consolas" panose="020B0609020204030204" pitchFamily="49" charset="0"/>
              </a:rPr>
              <a:t>.get</a:t>
            </a:r>
            <a:r>
              <a:rPr kumimoji="0" lang="es-BO" altLang="es-BO" sz="400" b="0" i="0" u="none" strike="noStrike" cap="none" normalizeH="0" baseline="0" dirty="0">
                <a:ln>
                  <a:noFill/>
                </a:ln>
                <a:solidFill>
                  <a:srgbClr val="A9B7C6"/>
                </a:solidFill>
                <a:effectLst/>
                <a:latin typeface="Consolas" panose="020B0609020204030204" pitchFamily="49" charset="0"/>
              </a:rPr>
              <a:t>(position1)+</a:t>
            </a:r>
            <a:r>
              <a:rPr kumimoji="0" lang="es-BO" altLang="es-BO" sz="400" b="0" i="0" u="none" strike="noStrike" cap="none" normalizeH="0" baseline="0" dirty="0">
                <a:ln>
                  <a:noFill/>
                </a:ln>
                <a:solidFill>
                  <a:srgbClr val="6A8759"/>
                </a:solidFill>
                <a:effectLst/>
                <a:latin typeface="Consolas" panose="020B0609020204030204" pitchFamily="49" charset="0"/>
              </a:rPr>
              <a:t>".png"</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808080"/>
                </a:solidFill>
                <a:effectLst/>
                <a:latin typeface="Consolas" panose="020B0609020204030204" pitchFamily="49" charset="0"/>
              </a:rPr>
              <a:t>//</a:t>
            </a:r>
            <a:r>
              <a:rPr kumimoji="0" lang="es-BO" altLang="es-BO" sz="400" b="0" i="0" u="none" strike="noStrike" cap="none" normalizeH="0" baseline="0" dirty="0" err="1">
                <a:ln>
                  <a:noFill/>
                </a:ln>
                <a:solidFill>
                  <a:srgbClr val="808080"/>
                </a:solidFill>
                <a:effectLst/>
                <a:latin typeface="Consolas" panose="020B0609020204030204" pitchFamily="49" charset="0"/>
              </a:rPr>
              <a:t>images.get</a:t>
            </a:r>
            <a:r>
              <a:rPr kumimoji="0" lang="es-BO" altLang="es-BO" sz="400" b="0" i="0" u="none" strike="noStrike" cap="none" normalizeH="0" baseline="0" dirty="0">
                <a:ln>
                  <a:noFill/>
                </a:ln>
                <a:solidFill>
                  <a:srgbClr val="808080"/>
                </a:solidFill>
                <a:effectLst/>
                <a:latin typeface="Consolas" panose="020B0609020204030204" pitchFamily="49" charset="0"/>
              </a:rPr>
              <a:t>(position)</a:t>
            </a:r>
            <a:br>
              <a:rPr kumimoji="0" lang="es-BO" altLang="es-BO" sz="400" b="0" i="0" u="none" strike="noStrike" cap="none" normalizeH="0" baseline="0" dirty="0">
                <a:ln>
                  <a:noFill/>
                </a:ln>
                <a:solidFill>
                  <a:srgbClr val="808080"/>
                </a:solidFill>
                <a:effectLst/>
                <a:latin typeface="Consolas" panose="020B0609020204030204" pitchFamily="49" charset="0"/>
              </a:rPr>
            </a:br>
            <a:r>
              <a:rPr kumimoji="0" lang="es-BO" altLang="es-BO" sz="400" b="0" i="0" u="none" strike="noStrike" cap="none" normalizeH="0" baseline="0" dirty="0">
                <a:ln>
                  <a:noFill/>
                </a:ln>
                <a:solidFill>
                  <a:srgbClr val="808080"/>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into</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(holder.getCircleImage1())</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Glide.</a:t>
            </a:r>
            <a:r>
              <a:rPr kumimoji="0" lang="es-BO" altLang="es-BO" sz="400" b="0" i="1" u="none" strike="noStrike" cap="none" normalizeH="0" baseline="0" dirty="0" err="1">
                <a:ln>
                  <a:noFill/>
                </a:ln>
                <a:solidFill>
                  <a:srgbClr val="A9B7C6"/>
                </a:solidFill>
                <a:effectLst/>
                <a:latin typeface="Consolas" panose="020B0609020204030204" pitchFamily="49" charset="0"/>
              </a:rPr>
              <a:t>with</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asBitmap</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.load(</a:t>
            </a:r>
            <a:r>
              <a:rPr kumimoji="0" lang="es-BO" altLang="es-BO" sz="400" b="0" i="0" u="none" strike="noStrike" cap="none" normalizeH="0" baseline="0" dirty="0" err="1">
                <a:ln>
                  <a:noFill/>
                </a:ln>
                <a:solidFill>
                  <a:srgbClr val="A9B7C6"/>
                </a:solidFill>
                <a:effectLst/>
                <a:latin typeface="Consolas" panose="020B0609020204030204" pitchFamily="49" charset="0"/>
              </a:rPr>
              <a:t>url</a:t>
            </a:r>
            <a:r>
              <a:rPr kumimoji="0" lang="es-BO" altLang="es-BO" sz="400" b="0" i="0" u="none" strike="noStrike" cap="none" normalizeH="0" baseline="0" dirty="0">
                <a:ln>
                  <a:noFill/>
                </a:ln>
                <a:solidFill>
                  <a:srgbClr val="A9B7C6"/>
                </a:solidFill>
                <a:effectLst/>
                <a:latin typeface="Consolas" panose="020B0609020204030204" pitchFamily="49" charset="0"/>
              </a:rPr>
              <a:t> + </a:t>
            </a:r>
            <a:r>
              <a:rPr kumimoji="0" lang="es-BO" altLang="es-BO" sz="400" b="0" i="0" u="none" strike="noStrike" cap="none" normalizeH="0" baseline="0" dirty="0" err="1">
                <a:ln>
                  <a:noFill/>
                </a:ln>
                <a:solidFill>
                  <a:srgbClr val="9876AA"/>
                </a:solidFill>
                <a:effectLst/>
                <a:latin typeface="Consolas" panose="020B0609020204030204" pitchFamily="49" charset="0"/>
              </a:rPr>
              <a:t>imagespause</a:t>
            </a:r>
            <a:r>
              <a:rPr kumimoji="0" lang="es-BO" altLang="es-BO" sz="400" b="0" i="0" u="none" strike="noStrike" cap="none" normalizeH="0" baseline="0" dirty="0" err="1">
                <a:ln>
                  <a:noFill/>
                </a:ln>
                <a:solidFill>
                  <a:srgbClr val="A9B7C6"/>
                </a:solidFill>
                <a:effectLst/>
                <a:latin typeface="Consolas" panose="020B0609020204030204" pitchFamily="49" charset="0"/>
              </a:rPr>
              <a:t>.get</a:t>
            </a:r>
            <a:r>
              <a:rPr kumimoji="0" lang="es-BO" altLang="es-BO" sz="400" b="0" i="0" u="none" strike="noStrike" cap="none" normalizeH="0" baseline="0" dirty="0">
                <a:ln>
                  <a:noFill/>
                </a:ln>
                <a:solidFill>
                  <a:srgbClr val="A9B7C6"/>
                </a:solidFill>
                <a:effectLst/>
                <a:latin typeface="Consolas" panose="020B0609020204030204" pitchFamily="49" charset="0"/>
              </a:rPr>
              <a:t>(position1)+</a:t>
            </a:r>
            <a:r>
              <a:rPr kumimoji="0" lang="es-BO" altLang="es-BO" sz="400" b="0" i="0" u="none" strike="noStrike" cap="none" normalizeH="0" baseline="0" dirty="0">
                <a:ln>
                  <a:noFill/>
                </a:ln>
                <a:solidFill>
                  <a:srgbClr val="6A8759"/>
                </a:solidFill>
                <a:effectLst/>
                <a:latin typeface="Consolas" panose="020B0609020204030204" pitchFamily="49" charset="0"/>
              </a:rPr>
              <a:t>".png"</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808080"/>
                </a:solidFill>
                <a:effectLst/>
                <a:latin typeface="Consolas" panose="020B0609020204030204" pitchFamily="49" charset="0"/>
              </a:rPr>
              <a:t>//</a:t>
            </a:r>
            <a:r>
              <a:rPr kumimoji="0" lang="es-BO" altLang="es-BO" sz="400" b="0" i="0" u="none" strike="noStrike" cap="none" normalizeH="0" baseline="0" dirty="0" err="1">
                <a:ln>
                  <a:noFill/>
                </a:ln>
                <a:solidFill>
                  <a:srgbClr val="808080"/>
                </a:solidFill>
                <a:effectLst/>
                <a:latin typeface="Consolas" panose="020B0609020204030204" pitchFamily="49" charset="0"/>
              </a:rPr>
              <a:t>images.get</a:t>
            </a:r>
            <a:r>
              <a:rPr kumimoji="0" lang="es-BO" altLang="es-BO" sz="400" b="0" i="0" u="none" strike="noStrike" cap="none" normalizeH="0" baseline="0" dirty="0">
                <a:ln>
                  <a:noFill/>
                </a:ln>
                <a:solidFill>
                  <a:srgbClr val="808080"/>
                </a:solidFill>
                <a:effectLst/>
                <a:latin typeface="Consolas" panose="020B0609020204030204" pitchFamily="49" charset="0"/>
              </a:rPr>
              <a:t>(position)</a:t>
            </a:r>
            <a:br>
              <a:rPr kumimoji="0" lang="es-BO" altLang="es-BO" sz="400" b="0" i="0" u="none" strike="noStrike" cap="none" normalizeH="0" baseline="0" dirty="0">
                <a:ln>
                  <a:noFill/>
                </a:ln>
                <a:solidFill>
                  <a:srgbClr val="808080"/>
                </a:solidFill>
                <a:effectLst/>
                <a:latin typeface="Consolas" panose="020B0609020204030204" pitchFamily="49" charset="0"/>
              </a:rPr>
            </a:br>
            <a:r>
              <a:rPr kumimoji="0" lang="es-BO" altLang="es-BO" sz="400" b="0" i="0" u="none" strike="noStrike" cap="none" normalizeH="0" baseline="0" dirty="0">
                <a:ln>
                  <a:noFill/>
                </a:ln>
                <a:solidFill>
                  <a:srgbClr val="808080"/>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into</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(holder.getCircleImage2())</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Glide.</a:t>
            </a:r>
            <a:r>
              <a:rPr kumimoji="0" lang="es-BO" altLang="es-BO" sz="400" b="0" i="1" u="none" strike="noStrike" cap="none" normalizeH="0" baseline="0" dirty="0" err="1">
                <a:ln>
                  <a:noFill/>
                </a:ln>
                <a:solidFill>
                  <a:srgbClr val="A9B7C6"/>
                </a:solidFill>
                <a:effectLst/>
                <a:latin typeface="Consolas" panose="020B0609020204030204" pitchFamily="49" charset="0"/>
              </a:rPr>
              <a:t>with</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asBitmap</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.load(</a:t>
            </a:r>
            <a:r>
              <a:rPr kumimoji="0" lang="es-BO" altLang="es-BO" sz="400" b="0" i="0" u="none" strike="noStrike" cap="none" normalizeH="0" baseline="0" dirty="0" err="1">
                <a:ln>
                  <a:noFill/>
                </a:ln>
                <a:solidFill>
                  <a:srgbClr val="A9B7C6"/>
                </a:solidFill>
                <a:effectLst/>
                <a:latin typeface="Consolas" panose="020B0609020204030204" pitchFamily="49" charset="0"/>
              </a:rPr>
              <a:t>url</a:t>
            </a:r>
            <a:r>
              <a:rPr kumimoji="0" lang="es-BO" altLang="es-BO" sz="400" b="0" i="0" u="none" strike="noStrike" cap="none" normalizeH="0" baseline="0" dirty="0">
                <a:ln>
                  <a:noFill/>
                </a:ln>
                <a:solidFill>
                  <a:srgbClr val="A9B7C6"/>
                </a:solidFill>
                <a:effectLst/>
                <a:latin typeface="Consolas" panose="020B0609020204030204" pitchFamily="49" charset="0"/>
              </a:rPr>
              <a:t> + </a:t>
            </a:r>
            <a:r>
              <a:rPr kumimoji="0" lang="es-BO" altLang="es-BO" sz="400" b="0" i="0" u="none" strike="noStrike" cap="none" normalizeH="0" baseline="0" dirty="0" err="1">
                <a:ln>
                  <a:noFill/>
                </a:ln>
                <a:solidFill>
                  <a:srgbClr val="9876AA"/>
                </a:solidFill>
                <a:effectLst/>
                <a:latin typeface="Consolas" panose="020B0609020204030204" pitchFamily="49" charset="0"/>
              </a:rPr>
              <a:t>imagesstop</a:t>
            </a:r>
            <a:r>
              <a:rPr kumimoji="0" lang="es-BO" altLang="es-BO" sz="400" b="0" i="0" u="none" strike="noStrike" cap="none" normalizeH="0" baseline="0" dirty="0" err="1">
                <a:ln>
                  <a:noFill/>
                </a:ln>
                <a:solidFill>
                  <a:srgbClr val="A9B7C6"/>
                </a:solidFill>
                <a:effectLst/>
                <a:latin typeface="Consolas" panose="020B0609020204030204" pitchFamily="49" charset="0"/>
              </a:rPr>
              <a:t>.get</a:t>
            </a:r>
            <a:r>
              <a:rPr kumimoji="0" lang="es-BO" altLang="es-BO" sz="400" b="0" i="0" u="none" strike="noStrike" cap="none" normalizeH="0" baseline="0" dirty="0">
                <a:ln>
                  <a:noFill/>
                </a:ln>
                <a:solidFill>
                  <a:srgbClr val="A9B7C6"/>
                </a:solidFill>
                <a:effectLst/>
                <a:latin typeface="Consolas" panose="020B0609020204030204" pitchFamily="49" charset="0"/>
              </a:rPr>
              <a:t>(position1)+</a:t>
            </a:r>
            <a:r>
              <a:rPr kumimoji="0" lang="es-BO" altLang="es-BO" sz="400" b="0" i="0" u="none" strike="noStrike" cap="none" normalizeH="0" baseline="0" dirty="0">
                <a:ln>
                  <a:noFill/>
                </a:ln>
                <a:solidFill>
                  <a:srgbClr val="6A8759"/>
                </a:solidFill>
                <a:effectLst/>
                <a:latin typeface="Consolas" panose="020B0609020204030204" pitchFamily="49" charset="0"/>
              </a:rPr>
              <a:t>".png"</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808080"/>
                </a:solidFill>
                <a:effectLst/>
                <a:latin typeface="Consolas" panose="020B0609020204030204" pitchFamily="49" charset="0"/>
              </a:rPr>
              <a:t>//</a:t>
            </a:r>
            <a:r>
              <a:rPr kumimoji="0" lang="es-BO" altLang="es-BO" sz="400" b="0" i="0" u="none" strike="noStrike" cap="none" normalizeH="0" baseline="0" dirty="0" err="1">
                <a:ln>
                  <a:noFill/>
                </a:ln>
                <a:solidFill>
                  <a:srgbClr val="808080"/>
                </a:solidFill>
                <a:effectLst/>
                <a:latin typeface="Consolas" panose="020B0609020204030204" pitchFamily="49" charset="0"/>
              </a:rPr>
              <a:t>images.get</a:t>
            </a:r>
            <a:r>
              <a:rPr kumimoji="0" lang="es-BO" altLang="es-BO" sz="400" b="0" i="0" u="none" strike="noStrike" cap="none" normalizeH="0" baseline="0" dirty="0">
                <a:ln>
                  <a:noFill/>
                </a:ln>
                <a:solidFill>
                  <a:srgbClr val="808080"/>
                </a:solidFill>
                <a:effectLst/>
                <a:latin typeface="Consolas" panose="020B0609020204030204" pitchFamily="49" charset="0"/>
              </a:rPr>
              <a:t>(position)</a:t>
            </a:r>
            <a:br>
              <a:rPr kumimoji="0" lang="es-BO" altLang="es-BO" sz="400" b="0" i="0" u="none" strike="noStrike" cap="none" normalizeH="0" baseline="0" dirty="0">
                <a:ln>
                  <a:noFill/>
                </a:ln>
                <a:solidFill>
                  <a:srgbClr val="808080"/>
                </a:solidFill>
                <a:effectLst/>
                <a:latin typeface="Consolas" panose="020B0609020204030204" pitchFamily="49" charset="0"/>
              </a:rPr>
            </a:br>
            <a:r>
              <a:rPr kumimoji="0" lang="es-BO" altLang="es-BO" sz="400" b="0" i="0" u="none" strike="noStrike" cap="none" normalizeH="0" baseline="0" dirty="0">
                <a:ln>
                  <a:noFill/>
                </a:ln>
                <a:solidFill>
                  <a:srgbClr val="808080"/>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into</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(holder.getCircleImage3())</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holder.getTvImage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setText</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imageNames</a:t>
            </a:r>
            <a:r>
              <a:rPr kumimoji="0" lang="es-BO" altLang="es-BO" sz="400" b="0" i="0" u="none" strike="noStrike" cap="none" normalizeH="0" baseline="0" dirty="0" err="1">
                <a:ln>
                  <a:noFill/>
                </a:ln>
                <a:solidFill>
                  <a:srgbClr val="A9B7C6"/>
                </a:solidFill>
                <a:effectLst/>
                <a:latin typeface="Consolas" panose="020B0609020204030204" pitchFamily="49" charset="0"/>
              </a:rPr>
              <a:t>.get</a:t>
            </a:r>
            <a:r>
              <a:rPr kumimoji="0" lang="es-BO" altLang="es-BO" sz="400" b="0" i="0" u="none" strike="noStrike" cap="none" normalizeH="0" baseline="0" dirty="0">
                <a:ln>
                  <a:noFill/>
                </a:ln>
                <a:solidFill>
                  <a:srgbClr val="A9B7C6"/>
                </a:solidFill>
                <a:effectLst/>
                <a:latin typeface="Consolas" panose="020B0609020204030204" pitchFamily="49" charset="0"/>
              </a:rPr>
              <a:t>(position1))</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holder.getCircleImage1().</a:t>
            </a:r>
            <a:r>
              <a:rPr kumimoji="0" lang="es-BO" altLang="es-BO" sz="400" b="0" i="0" u="none" strike="noStrike" cap="none" normalizeH="0" baseline="0" dirty="0" err="1">
                <a:ln>
                  <a:noFill/>
                </a:ln>
                <a:solidFill>
                  <a:srgbClr val="A9B7C6"/>
                </a:solidFill>
                <a:effectLst/>
                <a:latin typeface="Consolas" panose="020B0609020204030204" pitchFamily="49" charset="0"/>
              </a:rPr>
              <a:t>setVisibility</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1" u="none" strike="noStrike" cap="none" normalizeH="0" baseline="0" dirty="0" err="1">
                <a:ln>
                  <a:noFill/>
                </a:ln>
                <a:solidFill>
                  <a:srgbClr val="9876AA"/>
                </a:solidFill>
                <a:effectLst/>
                <a:latin typeface="Consolas" panose="020B0609020204030204" pitchFamily="49" charset="0"/>
              </a:rPr>
              <a:t>VISIBLE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holder.getCircleImage2().</a:t>
            </a:r>
            <a:r>
              <a:rPr kumimoji="0" lang="es-BO" altLang="es-BO" sz="400" b="0" i="0" u="none" strike="noStrike" cap="none" normalizeH="0" baseline="0" dirty="0" err="1">
                <a:ln>
                  <a:noFill/>
                </a:ln>
                <a:solidFill>
                  <a:srgbClr val="A9B7C6"/>
                </a:solidFill>
                <a:effectLst/>
                <a:latin typeface="Consolas" panose="020B0609020204030204" pitchFamily="49" charset="0"/>
              </a:rPr>
              <a:t>setVisibility</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1" u="none" strike="noStrike" cap="none" normalizeH="0" baseline="0" dirty="0" err="1">
                <a:ln>
                  <a:noFill/>
                </a:ln>
                <a:solidFill>
                  <a:srgbClr val="9876AA"/>
                </a:solidFill>
                <a:effectLst/>
                <a:latin typeface="Consolas" panose="020B0609020204030204" pitchFamily="49" charset="0"/>
              </a:rPr>
              <a:t>INVISIBLE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holder.getCircleImage1().</a:t>
            </a:r>
            <a:r>
              <a:rPr kumimoji="0" lang="es-BO" altLang="es-BO" sz="400" b="0" i="0" u="none" strike="noStrike" cap="none" normalizeH="0" baseline="0" dirty="0" err="1">
                <a:ln>
                  <a:noFill/>
                </a:ln>
                <a:solidFill>
                  <a:srgbClr val="A9B7C6"/>
                </a:solidFill>
                <a:effectLst/>
                <a:latin typeface="Consolas" panose="020B0609020204030204" pitchFamily="49" charset="0"/>
              </a:rPr>
              <a:t>setOnClickListener</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View.OnClickListener</a:t>
            </a:r>
            <a:r>
              <a:rPr kumimoji="0" lang="es-BO" altLang="es-BO" sz="400" b="0" i="0" u="none" strike="noStrike" cap="none" normalizeH="0" baseline="0" dirty="0">
                <a:ln>
                  <a:noFill/>
                </a:ln>
                <a:solidFill>
                  <a:srgbClr val="A9B7C6"/>
                </a:solidFill>
                <a:effectLst/>
                <a:latin typeface="Consolas" panose="020B0609020204030204" pitchFamily="49" charset="0"/>
              </a:rPr>
              <a:t>()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BB529"/>
                </a:solidFill>
                <a:effectLst/>
                <a:latin typeface="Consolas" panose="020B0609020204030204" pitchFamily="49" charset="0"/>
              </a:rPr>
              <a:t>@Override</a:t>
            </a:r>
            <a:br>
              <a:rPr kumimoji="0" lang="es-BO" altLang="es-BO" sz="400" b="0" i="0" u="none" strike="noStrike" cap="none" normalizeH="0" baseline="0" dirty="0">
                <a:ln>
                  <a:noFill/>
                </a:ln>
                <a:solidFill>
                  <a:srgbClr val="BBB529"/>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void</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FFC66D"/>
                </a:solidFill>
                <a:effectLst/>
                <a:latin typeface="Consolas" panose="020B0609020204030204" pitchFamily="49" charset="0"/>
              </a:rPr>
              <a:t>onClick</a:t>
            </a:r>
            <a:r>
              <a:rPr kumimoji="0" lang="es-BO" altLang="es-BO" sz="400" b="0" i="0" u="none" strike="noStrike" cap="none" normalizeH="0" baseline="0" dirty="0">
                <a:ln>
                  <a:noFill/>
                </a:ln>
                <a:solidFill>
                  <a:srgbClr val="A9B7C6"/>
                </a:solidFill>
                <a:effectLst/>
                <a:latin typeface="Consolas" panose="020B0609020204030204" pitchFamily="49" charset="0"/>
              </a:rPr>
              <a:t>(View v)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Toast.</a:t>
            </a:r>
            <a:r>
              <a:rPr kumimoji="0" lang="es-BO" altLang="es-BO" sz="400" b="0" i="1" u="none" strike="noStrike" cap="none" normalizeH="0" baseline="0" dirty="0" err="1">
                <a:ln>
                  <a:noFill/>
                </a:ln>
                <a:solidFill>
                  <a:srgbClr val="A9B7C6"/>
                </a:solidFill>
                <a:effectLst/>
                <a:latin typeface="Consolas" panose="020B0609020204030204" pitchFamily="49" charset="0"/>
              </a:rPr>
              <a:t>makeText</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6A8759"/>
                </a:solidFill>
                <a:effectLst/>
                <a:latin typeface="Consolas" panose="020B0609020204030204" pitchFamily="49" charset="0"/>
              </a:rPr>
              <a:t>"Play Music: "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position1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6897BB"/>
                </a:solidFill>
                <a:effectLst/>
                <a:latin typeface="Consolas" panose="020B0609020204030204" pitchFamily="49" charset="0"/>
              </a:rPr>
              <a:t>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Toast.</a:t>
            </a:r>
            <a:r>
              <a:rPr kumimoji="0" lang="es-BO" altLang="es-BO" sz="400" b="0" i="1" u="none" strike="noStrike" cap="none" normalizeH="0" baseline="0" dirty="0" err="1">
                <a:ln>
                  <a:noFill/>
                </a:ln>
                <a:solidFill>
                  <a:srgbClr val="9876AA"/>
                </a:solidFill>
                <a:effectLst/>
                <a:latin typeface="Consolas" panose="020B0609020204030204" pitchFamily="49" charset="0"/>
              </a:rPr>
              <a:t>LENGTH_SHORT</a:t>
            </a:r>
            <a:r>
              <a:rPr kumimoji="0" lang="es-BO" altLang="es-BO" sz="400" b="0" i="0" u="none" strike="noStrike" cap="none" normalizeH="0" baseline="0" dirty="0">
                <a:ln>
                  <a:noFill/>
                </a:ln>
                <a:solidFill>
                  <a:srgbClr val="A9B7C6"/>
                </a:solidFill>
                <a:effectLst/>
                <a:latin typeface="Consolas" panose="020B0609020204030204" pitchFamily="49" charset="0"/>
              </a:rPr>
              <a:t>).show()</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holder</a:t>
            </a:r>
            <a:r>
              <a:rPr kumimoji="0" lang="es-BO" altLang="es-BO" sz="400" b="0" i="0" u="none" strike="noStrike" cap="none" normalizeH="0" baseline="0" dirty="0">
                <a:ln>
                  <a:noFill/>
                </a:ln>
                <a:solidFill>
                  <a:srgbClr val="A9B7C6"/>
                </a:solidFill>
                <a:effectLst/>
                <a:latin typeface="Consolas" panose="020B0609020204030204" pitchFamily="49" charset="0"/>
              </a:rPr>
              <a:t>.getCircleImage1().</a:t>
            </a:r>
            <a:r>
              <a:rPr kumimoji="0" lang="es-BO" altLang="es-BO" sz="400" b="0" i="0" u="none" strike="noStrike" cap="none" normalizeH="0" baseline="0" dirty="0" err="1">
                <a:ln>
                  <a:noFill/>
                </a:ln>
                <a:solidFill>
                  <a:srgbClr val="A9B7C6"/>
                </a:solidFill>
                <a:effectLst/>
                <a:latin typeface="Consolas" panose="020B0609020204030204" pitchFamily="49" charset="0"/>
              </a:rPr>
              <a:t>setVisibility</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1" u="none" strike="noStrike" cap="none" normalizeH="0" baseline="0" dirty="0" err="1">
                <a:ln>
                  <a:noFill/>
                </a:ln>
                <a:solidFill>
                  <a:srgbClr val="9876AA"/>
                </a:solidFill>
                <a:effectLst/>
                <a:latin typeface="Consolas" panose="020B0609020204030204" pitchFamily="49" charset="0"/>
              </a:rPr>
              <a:t>INVISIBLE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holder</a:t>
            </a:r>
            <a:r>
              <a:rPr kumimoji="0" lang="es-BO" altLang="es-BO" sz="400" b="0" i="0" u="none" strike="noStrike" cap="none" normalizeH="0" baseline="0" dirty="0">
                <a:ln>
                  <a:noFill/>
                </a:ln>
                <a:solidFill>
                  <a:srgbClr val="A9B7C6"/>
                </a:solidFill>
                <a:effectLst/>
                <a:latin typeface="Consolas" panose="020B0609020204030204" pitchFamily="49" charset="0"/>
              </a:rPr>
              <a:t>.getCircleImage2().</a:t>
            </a:r>
            <a:r>
              <a:rPr kumimoji="0" lang="es-BO" altLang="es-BO" sz="400" b="0" i="0" u="none" strike="noStrike" cap="none" normalizeH="0" baseline="0" dirty="0" err="1">
                <a:ln>
                  <a:noFill/>
                </a:ln>
                <a:solidFill>
                  <a:srgbClr val="A9B7C6"/>
                </a:solidFill>
                <a:effectLst/>
                <a:latin typeface="Consolas" panose="020B0609020204030204" pitchFamily="49" charset="0"/>
              </a:rPr>
              <a:t>setVisibility</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1" u="none" strike="noStrike" cap="none" normalizeH="0" baseline="0" dirty="0" err="1">
                <a:ln>
                  <a:noFill/>
                </a:ln>
                <a:solidFill>
                  <a:srgbClr val="9876AA"/>
                </a:solidFill>
                <a:effectLst/>
                <a:latin typeface="Consolas" panose="020B0609020204030204" pitchFamily="49" charset="0"/>
              </a:rPr>
              <a:t>VISIBLE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holder.getCircleImage2().</a:t>
            </a:r>
            <a:r>
              <a:rPr kumimoji="0" lang="es-BO" altLang="es-BO" sz="400" b="0" i="0" u="none" strike="noStrike" cap="none" normalizeH="0" baseline="0" dirty="0" err="1">
                <a:ln>
                  <a:noFill/>
                </a:ln>
                <a:solidFill>
                  <a:srgbClr val="A9B7C6"/>
                </a:solidFill>
                <a:effectLst/>
                <a:latin typeface="Consolas" panose="020B0609020204030204" pitchFamily="49" charset="0"/>
              </a:rPr>
              <a:t>setOnClickListener</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View.OnClickListener</a:t>
            </a:r>
            <a:r>
              <a:rPr kumimoji="0" lang="es-BO" altLang="es-BO" sz="400" b="0" i="0" u="none" strike="noStrike" cap="none" normalizeH="0" baseline="0" dirty="0">
                <a:ln>
                  <a:noFill/>
                </a:ln>
                <a:solidFill>
                  <a:srgbClr val="A9B7C6"/>
                </a:solidFill>
                <a:effectLst/>
                <a:latin typeface="Consolas" panose="020B0609020204030204" pitchFamily="49" charset="0"/>
              </a:rPr>
              <a:t>()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BB529"/>
                </a:solidFill>
                <a:effectLst/>
                <a:latin typeface="Consolas" panose="020B0609020204030204" pitchFamily="49" charset="0"/>
              </a:rPr>
              <a:t>@Override</a:t>
            </a:r>
            <a:br>
              <a:rPr kumimoji="0" lang="es-BO" altLang="es-BO" sz="400" b="0" i="0" u="none" strike="noStrike" cap="none" normalizeH="0" baseline="0" dirty="0">
                <a:ln>
                  <a:noFill/>
                </a:ln>
                <a:solidFill>
                  <a:srgbClr val="BBB529"/>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void</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FFC66D"/>
                </a:solidFill>
                <a:effectLst/>
                <a:latin typeface="Consolas" panose="020B0609020204030204" pitchFamily="49" charset="0"/>
              </a:rPr>
              <a:t>onClick</a:t>
            </a:r>
            <a:r>
              <a:rPr kumimoji="0" lang="es-BO" altLang="es-BO" sz="400" b="0" i="0" u="none" strike="noStrike" cap="none" normalizeH="0" baseline="0" dirty="0">
                <a:ln>
                  <a:noFill/>
                </a:ln>
                <a:solidFill>
                  <a:srgbClr val="A9B7C6"/>
                </a:solidFill>
                <a:effectLst/>
                <a:latin typeface="Consolas" panose="020B0609020204030204" pitchFamily="49" charset="0"/>
              </a:rPr>
              <a:t>(View v)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Toast.</a:t>
            </a:r>
            <a:r>
              <a:rPr kumimoji="0" lang="es-BO" altLang="es-BO" sz="400" b="0" i="1" u="none" strike="noStrike" cap="none" normalizeH="0" baseline="0" dirty="0" err="1">
                <a:ln>
                  <a:noFill/>
                </a:ln>
                <a:solidFill>
                  <a:srgbClr val="A9B7C6"/>
                </a:solidFill>
                <a:effectLst/>
                <a:latin typeface="Consolas" panose="020B0609020204030204" pitchFamily="49" charset="0"/>
              </a:rPr>
              <a:t>makeText</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6A8759"/>
                </a:solidFill>
                <a:effectLst/>
                <a:latin typeface="Consolas" panose="020B0609020204030204" pitchFamily="49" charset="0"/>
              </a:rPr>
              <a:t>"Pause Music: "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position1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6897BB"/>
                </a:solidFill>
                <a:effectLst/>
                <a:latin typeface="Consolas" panose="020B0609020204030204" pitchFamily="49" charset="0"/>
              </a:rPr>
              <a:t>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Toast.</a:t>
            </a:r>
            <a:r>
              <a:rPr kumimoji="0" lang="es-BO" altLang="es-BO" sz="400" b="0" i="1" u="none" strike="noStrike" cap="none" normalizeH="0" baseline="0" dirty="0" err="1">
                <a:ln>
                  <a:noFill/>
                </a:ln>
                <a:solidFill>
                  <a:srgbClr val="9876AA"/>
                </a:solidFill>
                <a:effectLst/>
                <a:latin typeface="Consolas" panose="020B0609020204030204" pitchFamily="49" charset="0"/>
              </a:rPr>
              <a:t>LENGTH_SHORT</a:t>
            </a:r>
            <a:r>
              <a:rPr kumimoji="0" lang="es-BO" altLang="es-BO" sz="400" b="0" i="0" u="none" strike="noStrike" cap="none" normalizeH="0" baseline="0" dirty="0">
                <a:ln>
                  <a:noFill/>
                </a:ln>
                <a:solidFill>
                  <a:srgbClr val="A9B7C6"/>
                </a:solidFill>
                <a:effectLst/>
                <a:latin typeface="Consolas" panose="020B0609020204030204" pitchFamily="49" charset="0"/>
              </a:rPr>
              <a:t>).show()</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holder</a:t>
            </a:r>
            <a:r>
              <a:rPr kumimoji="0" lang="es-BO" altLang="es-BO" sz="400" b="0" i="0" u="none" strike="noStrike" cap="none" normalizeH="0" baseline="0" dirty="0">
                <a:ln>
                  <a:noFill/>
                </a:ln>
                <a:solidFill>
                  <a:srgbClr val="A9B7C6"/>
                </a:solidFill>
                <a:effectLst/>
                <a:latin typeface="Consolas" panose="020B0609020204030204" pitchFamily="49" charset="0"/>
              </a:rPr>
              <a:t>.getCircleImage1().</a:t>
            </a:r>
            <a:r>
              <a:rPr kumimoji="0" lang="es-BO" altLang="es-BO" sz="400" b="0" i="0" u="none" strike="noStrike" cap="none" normalizeH="0" baseline="0" dirty="0" err="1">
                <a:ln>
                  <a:noFill/>
                </a:ln>
                <a:solidFill>
                  <a:srgbClr val="A9B7C6"/>
                </a:solidFill>
                <a:effectLst/>
                <a:latin typeface="Consolas" panose="020B0609020204030204" pitchFamily="49" charset="0"/>
              </a:rPr>
              <a:t>setVisibility</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1" u="none" strike="noStrike" cap="none" normalizeH="0" baseline="0" dirty="0" err="1">
                <a:ln>
                  <a:noFill/>
                </a:ln>
                <a:solidFill>
                  <a:srgbClr val="9876AA"/>
                </a:solidFill>
                <a:effectLst/>
                <a:latin typeface="Consolas" panose="020B0609020204030204" pitchFamily="49" charset="0"/>
              </a:rPr>
              <a:t>VISIBLE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holder</a:t>
            </a:r>
            <a:r>
              <a:rPr kumimoji="0" lang="es-BO" altLang="es-BO" sz="400" b="0" i="0" u="none" strike="noStrike" cap="none" normalizeH="0" baseline="0" dirty="0">
                <a:ln>
                  <a:noFill/>
                </a:ln>
                <a:solidFill>
                  <a:srgbClr val="A9B7C6"/>
                </a:solidFill>
                <a:effectLst/>
                <a:latin typeface="Consolas" panose="020B0609020204030204" pitchFamily="49" charset="0"/>
              </a:rPr>
              <a:t>.getCircleImage2().</a:t>
            </a:r>
            <a:r>
              <a:rPr kumimoji="0" lang="es-BO" altLang="es-BO" sz="400" b="0" i="0" u="none" strike="noStrike" cap="none" normalizeH="0" baseline="0" dirty="0" err="1">
                <a:ln>
                  <a:noFill/>
                </a:ln>
                <a:solidFill>
                  <a:srgbClr val="A9B7C6"/>
                </a:solidFill>
                <a:effectLst/>
                <a:latin typeface="Consolas" panose="020B0609020204030204" pitchFamily="49" charset="0"/>
              </a:rPr>
              <a:t>setVisibility</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View.</a:t>
            </a:r>
            <a:r>
              <a:rPr kumimoji="0" lang="es-BO" altLang="es-BO" sz="400" b="0" i="1" u="none" strike="noStrike" cap="none" normalizeH="0" baseline="0" dirty="0" err="1">
                <a:ln>
                  <a:noFill/>
                </a:ln>
                <a:solidFill>
                  <a:srgbClr val="9876AA"/>
                </a:solidFill>
                <a:effectLst/>
                <a:latin typeface="Consolas" panose="020B0609020204030204" pitchFamily="49" charset="0"/>
              </a:rPr>
              <a:t>INVISIBLE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holder.getCircleImage3().</a:t>
            </a:r>
            <a:r>
              <a:rPr kumimoji="0" lang="es-BO" altLang="es-BO" sz="400" b="0" i="0" u="none" strike="noStrike" cap="none" normalizeH="0" baseline="0" dirty="0" err="1">
                <a:ln>
                  <a:noFill/>
                </a:ln>
                <a:solidFill>
                  <a:srgbClr val="A9B7C6"/>
                </a:solidFill>
                <a:effectLst/>
                <a:latin typeface="Consolas" panose="020B0609020204030204" pitchFamily="49" charset="0"/>
              </a:rPr>
              <a:t>setOnClickListener</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new </a:t>
            </a:r>
            <a:r>
              <a:rPr kumimoji="0" lang="es-BO" altLang="es-BO" sz="400" b="0" i="0" u="none" strike="noStrike" cap="none" normalizeH="0" baseline="0" dirty="0" err="1">
                <a:ln>
                  <a:noFill/>
                </a:ln>
                <a:solidFill>
                  <a:srgbClr val="A9B7C6"/>
                </a:solidFill>
                <a:effectLst/>
                <a:latin typeface="Consolas" panose="020B0609020204030204" pitchFamily="49" charset="0"/>
              </a:rPr>
              <a:t>View.OnClickListener</a:t>
            </a:r>
            <a:r>
              <a:rPr kumimoji="0" lang="es-BO" altLang="es-BO" sz="400" b="0" i="0" u="none" strike="noStrike" cap="none" normalizeH="0" baseline="0" dirty="0">
                <a:ln>
                  <a:noFill/>
                </a:ln>
                <a:solidFill>
                  <a:srgbClr val="A9B7C6"/>
                </a:solidFill>
                <a:effectLst/>
                <a:latin typeface="Consolas" panose="020B0609020204030204" pitchFamily="49" charset="0"/>
              </a:rPr>
              <a:t>()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BB529"/>
                </a:solidFill>
                <a:effectLst/>
                <a:latin typeface="Consolas" panose="020B0609020204030204" pitchFamily="49" charset="0"/>
              </a:rPr>
              <a:t>@Override</a:t>
            </a:r>
            <a:br>
              <a:rPr kumimoji="0" lang="es-BO" altLang="es-BO" sz="400" b="0" i="0" u="none" strike="noStrike" cap="none" normalizeH="0" baseline="0" dirty="0">
                <a:ln>
                  <a:noFill/>
                </a:ln>
                <a:solidFill>
                  <a:srgbClr val="BBB529"/>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void</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FFC66D"/>
                </a:solidFill>
                <a:effectLst/>
                <a:latin typeface="Consolas" panose="020B0609020204030204" pitchFamily="49" charset="0"/>
              </a:rPr>
              <a:t>onClick</a:t>
            </a:r>
            <a:r>
              <a:rPr kumimoji="0" lang="es-BO" altLang="es-BO" sz="400" b="0" i="0" u="none" strike="noStrike" cap="none" normalizeH="0" baseline="0" dirty="0">
                <a:ln>
                  <a:noFill/>
                </a:ln>
                <a:solidFill>
                  <a:srgbClr val="A9B7C6"/>
                </a:solidFill>
                <a:effectLst/>
                <a:latin typeface="Consolas" panose="020B0609020204030204" pitchFamily="49" charset="0"/>
              </a:rPr>
              <a:t>(View v)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A9B7C6"/>
                </a:solidFill>
                <a:effectLst/>
                <a:latin typeface="Consolas" panose="020B0609020204030204" pitchFamily="49" charset="0"/>
              </a:rPr>
              <a:t>Toast.</a:t>
            </a:r>
            <a:r>
              <a:rPr kumimoji="0" lang="es-BO" altLang="es-BO" sz="400" b="0" i="1" u="none" strike="noStrike" cap="none" normalizeH="0" baseline="0" dirty="0" err="1">
                <a:ln>
                  <a:noFill/>
                </a:ln>
                <a:solidFill>
                  <a:srgbClr val="A9B7C6"/>
                </a:solidFill>
                <a:effectLst/>
                <a:latin typeface="Consolas" panose="020B0609020204030204" pitchFamily="49" charset="0"/>
              </a:rPr>
              <a:t>makeText</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err="1">
                <a:ln>
                  <a:noFill/>
                </a:ln>
                <a:solidFill>
                  <a:srgbClr val="9876AA"/>
                </a:solidFill>
                <a:effectLst/>
                <a:latin typeface="Consolas" panose="020B0609020204030204" pitchFamily="49" charset="0"/>
              </a:rPr>
              <a:t>context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6A8759"/>
                </a:solidFill>
                <a:effectLst/>
                <a:latin typeface="Consolas" panose="020B0609020204030204" pitchFamily="49" charset="0"/>
              </a:rPr>
              <a:t>"Stop Music: " </a:t>
            </a: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a:ln>
                  <a:noFill/>
                </a:ln>
                <a:solidFill>
                  <a:srgbClr val="B389C5"/>
                </a:solidFill>
                <a:effectLst/>
                <a:latin typeface="Consolas" panose="020B0609020204030204" pitchFamily="49" charset="0"/>
              </a:rPr>
              <a:t>position1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6897BB"/>
                </a:solidFill>
                <a:effectLst/>
                <a:latin typeface="Consolas" panose="020B0609020204030204" pitchFamily="49" charset="0"/>
              </a:rPr>
              <a:t>1</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err="1">
                <a:ln>
                  <a:noFill/>
                </a:ln>
                <a:solidFill>
                  <a:srgbClr val="A9B7C6"/>
                </a:solidFill>
                <a:effectLst/>
                <a:latin typeface="Consolas" panose="020B0609020204030204" pitchFamily="49" charset="0"/>
              </a:rPr>
              <a:t>Toast.</a:t>
            </a:r>
            <a:r>
              <a:rPr kumimoji="0" lang="es-BO" altLang="es-BO" sz="400" b="0" i="1" u="none" strike="noStrike" cap="none" normalizeH="0" baseline="0" dirty="0" err="1">
                <a:ln>
                  <a:noFill/>
                </a:ln>
                <a:solidFill>
                  <a:srgbClr val="9876AA"/>
                </a:solidFill>
                <a:effectLst/>
                <a:latin typeface="Consolas" panose="020B0609020204030204" pitchFamily="49" charset="0"/>
              </a:rPr>
              <a:t>LENGTH_SHORT</a:t>
            </a:r>
            <a:r>
              <a:rPr kumimoji="0" lang="es-BO" altLang="es-BO" sz="400" b="0" i="0" u="none" strike="noStrike" cap="none" normalizeH="0" baseline="0" dirty="0">
                <a:ln>
                  <a:noFill/>
                </a:ln>
                <a:solidFill>
                  <a:srgbClr val="A9B7C6"/>
                </a:solidFill>
                <a:effectLst/>
                <a:latin typeface="Consolas" panose="020B0609020204030204" pitchFamily="49" charset="0"/>
              </a:rPr>
              <a:t>).show()</a:t>
            </a:r>
            <a:r>
              <a:rPr kumimoji="0" lang="es-BO" altLang="es-BO" sz="400" b="0" i="0" u="none" strike="noStrike" cap="none" normalizeH="0" baseline="0" dirty="0">
                <a:ln>
                  <a:noFill/>
                </a:ln>
                <a:solidFill>
                  <a:srgbClr val="CC7832"/>
                </a:solidFill>
                <a:effectLst/>
                <a:latin typeface="Consolas" panose="020B0609020204030204" pitchFamily="49" charset="0"/>
              </a:rPr>
              <a:t>;</a:t>
            </a:r>
            <a:br>
              <a:rPr kumimoji="0" lang="es-BO" altLang="es-BO" sz="400" b="0" i="0" u="none" strike="noStrike" cap="none" normalizeH="0" baseline="0" dirty="0">
                <a:ln>
                  <a:noFill/>
                </a:ln>
                <a:solidFill>
                  <a:srgbClr val="CC7832"/>
                </a:solidFill>
                <a:effectLst/>
                <a:latin typeface="Consolas" panose="020B0609020204030204" pitchFamily="49" charset="0"/>
              </a:rPr>
            </a:b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808080"/>
                </a:solidFill>
                <a:effectLst/>
                <a:latin typeface="Consolas" panose="020B0609020204030204" pitchFamily="49" charset="0"/>
              </a:rPr>
              <a:t>  </a:t>
            </a:r>
            <a:r>
              <a:rPr kumimoji="0" lang="es-BO" altLang="es-BO" sz="400" b="0" i="0" u="none" strike="noStrike" cap="none" normalizeH="0" baseline="0" dirty="0">
                <a:ln>
                  <a:noFill/>
                </a:ln>
                <a:solidFill>
                  <a:srgbClr val="A9B7C6"/>
                </a:solidFill>
                <a:effectLst/>
                <a:latin typeface="Consolas" panose="020B0609020204030204" pitchFamily="49" charset="0"/>
              </a:rPr>
              <a:t>}</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@Override</a:t>
            </a:r>
            <a:br>
              <a:rPr kumimoji="0" lang="es-BO" altLang="es-BO" sz="400" b="0" i="0" u="none" strike="noStrike" cap="none" normalizeH="0" baseline="0" dirty="0">
                <a:ln>
                  <a:noFill/>
                </a:ln>
                <a:solidFill>
                  <a:srgbClr val="BBB529"/>
                </a:solidFill>
                <a:effectLst/>
                <a:latin typeface="Consolas" panose="020B0609020204030204" pitchFamily="49" charset="0"/>
              </a:rPr>
            </a:br>
            <a:r>
              <a:rPr kumimoji="0" lang="es-BO" altLang="es-BO" sz="400" b="0" i="0" u="none" strike="noStrike" cap="none" normalizeH="0" baseline="0" dirty="0">
                <a:ln>
                  <a:noFill/>
                </a:ln>
                <a:solidFill>
                  <a:srgbClr val="BBB529"/>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public</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int</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FFC66D"/>
                </a:solidFill>
                <a:effectLst/>
                <a:latin typeface="Consolas" panose="020B0609020204030204" pitchFamily="49" charset="0"/>
              </a:rPr>
              <a:t>getItemCount</a:t>
            </a:r>
            <a:r>
              <a:rPr kumimoji="0" lang="es-BO" altLang="es-BO" sz="400" b="0" i="0" u="none" strike="noStrike" cap="none" normalizeH="0" baseline="0" dirty="0">
                <a:ln>
                  <a:noFill/>
                </a:ln>
                <a:solidFill>
                  <a:srgbClr val="A9B7C6"/>
                </a:solidFill>
                <a:effectLst/>
                <a:latin typeface="Consolas" panose="020B0609020204030204" pitchFamily="49" charset="0"/>
              </a:rPr>
              <a:t>() {</a:t>
            </a:r>
            <a:br>
              <a:rPr kumimoji="0" lang="es-BO" altLang="es-BO" sz="400" b="0" i="0" u="none" strike="noStrike" cap="none" normalizeH="0" baseline="0" dirty="0">
                <a:ln>
                  <a:noFill/>
                </a:ln>
                <a:solidFill>
                  <a:srgbClr val="A9B7C6"/>
                </a:solidFill>
                <a:effectLst/>
                <a:latin typeface="Consolas" panose="020B0609020204030204" pitchFamily="49" charset="0"/>
              </a:rPr>
            </a:br>
            <a:r>
              <a:rPr kumimoji="0" lang="es-BO" altLang="es-BO" sz="400" b="0" i="0" u="none" strike="noStrike" cap="none" normalizeH="0" baseline="0" dirty="0">
                <a:ln>
                  <a:noFill/>
                </a:ln>
                <a:solidFill>
                  <a:srgbClr val="A9B7C6"/>
                </a:solidFill>
                <a:effectLst/>
                <a:latin typeface="Consolas" panose="020B0609020204030204" pitchFamily="49" charset="0"/>
              </a:rPr>
              <a:t>        </a:t>
            </a:r>
            <a:r>
              <a:rPr kumimoji="0" lang="es-BO" altLang="es-BO" sz="400" b="0" i="0" u="none" strike="noStrike" cap="none" normalizeH="0" baseline="0" dirty="0" err="1">
                <a:ln>
                  <a:noFill/>
                </a:ln>
                <a:solidFill>
                  <a:srgbClr val="CC7832"/>
                </a:solidFill>
                <a:effectLst/>
                <a:latin typeface="Consolas" panose="020B0609020204030204" pitchFamily="49" charset="0"/>
              </a:rPr>
              <a:t>return</a:t>
            </a:r>
            <a:r>
              <a:rPr kumimoji="0" lang="es-BO" altLang="es-BO" sz="400" b="0" i="0" u="none" strike="noStrike" cap="none" normalizeH="0" baseline="0" dirty="0">
                <a:ln>
                  <a:noFill/>
                </a:ln>
                <a:solidFill>
                  <a:srgbClr val="CC7832"/>
                </a:solidFill>
                <a:effectLst/>
                <a:latin typeface="Consolas" panose="020B0609020204030204" pitchFamily="49" charset="0"/>
              </a:rPr>
              <a:t> </a:t>
            </a:r>
            <a:r>
              <a:rPr kumimoji="0" lang="es-BO" altLang="es-BO" sz="400" b="0" i="0" u="none" strike="noStrike" cap="none" normalizeH="0" baseline="0" dirty="0" err="1">
                <a:ln>
                  <a:noFill/>
                </a:ln>
                <a:solidFill>
                  <a:srgbClr val="9876AA"/>
                </a:solidFill>
                <a:effectLst/>
                <a:latin typeface="Consolas" panose="020B0609020204030204" pitchFamily="49" charset="0"/>
              </a:rPr>
              <a:t>imageNames</a:t>
            </a:r>
            <a:r>
              <a:rPr kumimoji="0" lang="es-BO" altLang="es-BO" sz="400" b="0" i="0" u="none" strike="noStrike" cap="none" normalizeH="0" baseline="0" dirty="0" err="1">
                <a:ln>
                  <a:noFill/>
                </a:ln>
                <a:solidFill>
                  <a:srgbClr val="A9B7C6"/>
                </a:solidFill>
                <a:effectLst/>
                <a:latin typeface="Consolas" panose="020B0609020204030204" pitchFamily="49" charset="0"/>
              </a:rPr>
              <a:t>.size</a:t>
            </a:r>
            <a:r>
              <a:rPr kumimoji="0" lang="es-BO" altLang="es-BO" sz="400" b="0" i="0" u="none" strike="noStrike" cap="none" normalizeH="0" baseline="0" dirty="0">
                <a:ln>
                  <a:noFill/>
                </a:ln>
                <a:solidFill>
                  <a:srgbClr val="A9B7C6"/>
                </a:solidFill>
                <a:effectLst/>
                <a:latin typeface="Consolas" panose="020B0609020204030204" pitchFamily="49" charset="0"/>
              </a:rPr>
              <a:t>()</a:t>
            </a:r>
            <a:r>
              <a:rPr kumimoji="0" lang="es-BO" altLang="es-BO" sz="400" b="0" i="0" u="none" strike="noStrike" cap="none" normalizeH="0" baseline="0" dirty="0">
                <a:ln>
                  <a:noFill/>
                </a:ln>
                <a:solidFill>
                  <a:srgbClr val="CC7832"/>
                </a:solidFill>
                <a:effectLst/>
                <a:latin typeface="Consolas" panose="020B0609020204030204" pitchFamily="49" charset="0"/>
              </a:rPr>
              <a:t>;</a:t>
            </a:r>
            <a:r>
              <a:rPr kumimoji="0" lang="es-BO" altLang="es-BO" sz="400" b="0" i="0" u="none" strike="noStrike" cap="none" normalizeH="0" baseline="0" dirty="0">
                <a:ln>
                  <a:noFill/>
                </a:ln>
                <a:solidFill>
                  <a:srgbClr val="A9B7C6"/>
                </a:solidFill>
                <a:effectLst/>
                <a:latin typeface="Consolas" panose="020B0609020204030204" pitchFamily="49" charset="0"/>
              </a:rPr>
              <a:t>}}</a:t>
            </a:r>
            <a:endParaRPr kumimoji="0" lang="es-BO" altLang="es-BO" sz="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C48EBA9-C74F-4BA8-8358-6216B3C45184}"/>
              </a:ext>
            </a:extLst>
          </p:cNvPr>
          <p:cNvSpPr>
            <a:spLocks noChangeArrowheads="1"/>
          </p:cNvSpPr>
          <p:nvPr/>
        </p:nvSpPr>
        <p:spPr bwMode="auto">
          <a:xfrm>
            <a:off x="6986607" y="1574071"/>
            <a:ext cx="475798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900" b="0" i="0" u="none" strike="noStrike" cap="none" normalizeH="0" baseline="0" dirty="0" err="1">
                <a:ln>
                  <a:noFill/>
                </a:ln>
                <a:solidFill>
                  <a:srgbClr val="CC7832"/>
                </a:solidFill>
                <a:effectLst/>
                <a:latin typeface="Consolas" panose="020B0609020204030204" pitchFamily="49" charset="0"/>
              </a:rPr>
              <a:t>package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com.example.hito4ronaldlluscoreciclerview.Adapter</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android.view.View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android.widget.RelativeLayout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android.widget.TextView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androidx.recyclerview.widget.RecyclerView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com.example.hito4ronaldlluscoreciclerview.R</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de.hdodenhof.circleimageview.CircleImageView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class</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ViewHolder1 </a:t>
            </a:r>
            <a:r>
              <a:rPr kumimoji="0" lang="es-BO" altLang="es-BO" sz="900" b="0" i="0" u="none" strike="noStrike" cap="none" normalizeH="0" baseline="0" dirty="0" err="1">
                <a:ln>
                  <a:noFill/>
                </a:ln>
                <a:solidFill>
                  <a:srgbClr val="CC7832"/>
                </a:solidFill>
                <a:effectLst/>
                <a:latin typeface="Consolas" panose="020B0609020204030204" pitchFamily="49" charset="0"/>
              </a:rPr>
              <a:t>extends</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RecyclerView.ViewHolder</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RelativeLayout</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trContainer1</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circleImage1</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circleImage2</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circleImage3</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TextView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FFC66D"/>
                </a:solidFill>
                <a:effectLst/>
                <a:latin typeface="Consolas" panose="020B0609020204030204" pitchFamily="49" charset="0"/>
              </a:rPr>
              <a:t>ViewHolder1</a:t>
            </a:r>
            <a:r>
              <a:rPr kumimoji="0" lang="es-BO" altLang="es-BO" sz="900" b="0" i="0" u="none" strike="noStrike" cap="none" normalizeH="0" baseline="0" dirty="0">
                <a:ln>
                  <a:noFill/>
                </a:ln>
                <a:solidFill>
                  <a:srgbClr val="A9B7C6"/>
                </a:solidFill>
                <a:effectLst/>
                <a:latin typeface="Consolas" panose="020B0609020204030204" pitchFamily="49" charset="0"/>
              </a:rPr>
              <a:t>(View </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CC7832"/>
                </a:solidFill>
                <a:effectLst/>
                <a:latin typeface="Consolas" panose="020B0609020204030204" pitchFamily="49" charset="0"/>
              </a:rPr>
              <a:t>super</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initiComponentes</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RelativeLayout</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FFC66D"/>
                </a:solidFill>
                <a:effectLst/>
                <a:latin typeface="Consolas" panose="020B0609020204030204" pitchFamily="49" charset="0"/>
              </a:rPr>
              <a:t>getTrContainer1</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trContainer1</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FFC66D"/>
                </a:solidFill>
                <a:effectLst/>
                <a:latin typeface="Consolas" panose="020B0609020204030204" pitchFamily="49" charset="0"/>
              </a:rPr>
              <a:t>getCircleImage1</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circleImage1</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FFC66D"/>
                </a:solidFill>
                <a:effectLst/>
                <a:latin typeface="Consolas" panose="020B0609020204030204" pitchFamily="49" charset="0"/>
              </a:rPr>
              <a:t>getCircleImage2</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circleImage2</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FFC66D"/>
                </a:solidFill>
                <a:effectLst/>
                <a:latin typeface="Consolas" panose="020B0609020204030204" pitchFamily="49" charset="0"/>
              </a:rPr>
              <a:t>getCircleImage3</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circleImage3</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TextView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getTvImage</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void</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initiComponentes</a:t>
            </a:r>
            <a:r>
              <a:rPr kumimoji="0" lang="es-BO" altLang="es-BO" sz="900" b="0" i="0" u="none" strike="noStrike" cap="none" normalizeH="0" baseline="0" dirty="0">
                <a:ln>
                  <a:noFill/>
                </a:ln>
                <a:solidFill>
                  <a:srgbClr val="A9B7C6"/>
                </a:solidFill>
                <a:effectLst/>
                <a:latin typeface="Consolas" panose="020B0609020204030204" pitchFamily="49" charset="0"/>
              </a:rPr>
              <a:t>(View </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trContainer1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(R.id.</a:t>
            </a:r>
            <a:r>
              <a:rPr kumimoji="0" lang="es-BO" altLang="es-BO" sz="900" b="0" i="1" u="none" strike="noStrike" cap="none" normalizeH="0" baseline="0" dirty="0">
                <a:ln>
                  <a:noFill/>
                </a:ln>
                <a:solidFill>
                  <a:srgbClr val="9876AA"/>
                </a:solidFill>
                <a:effectLst/>
                <a:latin typeface="Consolas" panose="020B0609020204030204" pitchFamily="49" charset="0"/>
              </a:rPr>
              <a:t>rlListItem1</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circleImage1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civItemplay</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circleImage2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civItempause</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circleImage3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civItemstop</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9876AA"/>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(R.id.</a:t>
            </a:r>
            <a:r>
              <a:rPr kumimoji="0" lang="es-BO" altLang="es-BO" sz="900" b="0" i="1" u="none" strike="noStrike" cap="none" normalizeH="0" baseline="0" dirty="0">
                <a:ln>
                  <a:noFill/>
                </a:ln>
                <a:solidFill>
                  <a:srgbClr val="9876AA"/>
                </a:solidFill>
                <a:effectLst/>
                <a:latin typeface="Consolas" panose="020B0609020204030204" pitchFamily="49" charset="0"/>
              </a:rPr>
              <a:t>tvImage1</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4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8E389CF0-7E88-4714-8B32-F95FC4203E16}"/>
              </a:ext>
            </a:extLst>
          </p:cNvPr>
          <p:cNvSpPr>
            <a:spLocks noGrp="1"/>
          </p:cNvSpPr>
          <p:nvPr>
            <p:ph type="body" idx="41"/>
          </p:nvPr>
        </p:nvSpPr>
        <p:spPr>
          <a:xfrm>
            <a:off x="2615420" y="5550570"/>
            <a:ext cx="3044952" cy="334918"/>
          </a:xfrm>
        </p:spPr>
        <p:txBody>
          <a:bodyPr rtlCol="0">
            <a:normAutofit fontScale="70000" lnSpcReduction="20000"/>
          </a:bodyPr>
          <a:lstStyle/>
          <a:p>
            <a:r>
              <a:rPr lang="es-ES" dirty="0" err="1"/>
              <a:t>recyclerview</a:t>
            </a:r>
            <a:r>
              <a:rPr lang="es-ES" dirty="0"/>
              <a:t> cargado con imágenes de internet</a:t>
            </a:r>
          </a:p>
          <a:p>
            <a:pPr rtl="0"/>
            <a:endParaRPr lang="es-ES" dirty="0"/>
          </a:p>
        </p:txBody>
      </p:sp>
      <p:sp>
        <p:nvSpPr>
          <p:cNvPr id="8" name="Marcador de texto 7">
            <a:extLst>
              <a:ext uri="{FF2B5EF4-FFF2-40B4-BE49-F238E27FC236}">
                <a16:creationId xmlns:a16="http://schemas.microsoft.com/office/drawing/2014/main" id="{5579A580-0A00-4BD6-881B-85BF4BA391C8}"/>
              </a:ext>
            </a:extLst>
          </p:cNvPr>
          <p:cNvSpPr>
            <a:spLocks noGrp="1"/>
          </p:cNvSpPr>
          <p:nvPr>
            <p:ph type="body" sz="quarter" idx="42"/>
          </p:nvPr>
        </p:nvSpPr>
        <p:spPr>
          <a:xfrm>
            <a:off x="2197284" y="5683303"/>
            <a:ext cx="3114602" cy="884277"/>
          </a:xfrm>
        </p:spPr>
        <p:txBody>
          <a:bodyPr rtlCol="0"/>
          <a:lstStyle/>
          <a:p>
            <a:pPr rtl="0"/>
            <a:r>
              <a:rPr lang="es-ES" dirty="0"/>
              <a:t>Tenemos nuestro </a:t>
            </a:r>
            <a:r>
              <a:rPr lang="es-ES" dirty="0" err="1"/>
              <a:t>recyclerview</a:t>
            </a:r>
            <a:r>
              <a:rPr lang="es-ES" dirty="0"/>
              <a:t> con las imágenes de PLAY – PAUSE – STOP. Cargados desde internet</a:t>
            </a:r>
          </a:p>
        </p:txBody>
      </p:sp>
      <p:sp>
        <p:nvSpPr>
          <p:cNvPr id="12" name="Marcador de texto 11">
            <a:extLst>
              <a:ext uri="{FF2B5EF4-FFF2-40B4-BE49-F238E27FC236}">
                <a16:creationId xmlns:a16="http://schemas.microsoft.com/office/drawing/2014/main" id="{A6099175-95D7-497F-9501-1F4F71B9DC61}"/>
              </a:ext>
            </a:extLst>
          </p:cNvPr>
          <p:cNvSpPr>
            <a:spLocks noGrp="1"/>
          </p:cNvSpPr>
          <p:nvPr>
            <p:ph type="body" idx="48"/>
          </p:nvPr>
        </p:nvSpPr>
        <p:spPr>
          <a:xfrm>
            <a:off x="8879936" y="2835548"/>
            <a:ext cx="2935541" cy="592614"/>
          </a:xfrm>
        </p:spPr>
        <p:txBody>
          <a:bodyPr rtlCol="0">
            <a:normAutofit fontScale="62500" lnSpcReduction="20000"/>
          </a:bodyPr>
          <a:lstStyle/>
          <a:p>
            <a:pPr rtl="0"/>
            <a:r>
              <a:rPr lang="es-ES" dirty="0"/>
              <a:t>Resultado Al Presionar</a:t>
            </a:r>
          </a:p>
          <a:p>
            <a:pPr rtl="0"/>
            <a:r>
              <a:rPr lang="es-ES" dirty="0"/>
              <a:t>NOS CAMBIA A ESTADO PAUSE</a:t>
            </a:r>
          </a:p>
        </p:txBody>
      </p:sp>
      <p:sp>
        <p:nvSpPr>
          <p:cNvPr id="5" name="Marcador de número de diapositiva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rtlCol="0"/>
          <a:lstStyle/>
          <a:p>
            <a:pPr rtl="0"/>
            <a:fld id="{4950F5D8-22E1-4015-8661-E5B1FD28C2DE}" type="slidenum">
              <a:rPr lang="es-ES" smtClean="0"/>
              <a:pPr rtl="0"/>
              <a:t>13</a:t>
            </a:fld>
            <a:endParaRPr lang="es-ES" dirty="0"/>
          </a:p>
        </p:txBody>
      </p:sp>
      <p:sp>
        <p:nvSpPr>
          <p:cNvPr id="3" name="Marcador de fecha 2">
            <a:extLst>
              <a:ext uri="{FF2B5EF4-FFF2-40B4-BE49-F238E27FC236}">
                <a16:creationId xmlns:a16="http://schemas.microsoft.com/office/drawing/2014/main" id="{95FC586E-A765-41E8-AD6D-F6AA8EA2EC70}"/>
              </a:ext>
            </a:extLst>
          </p:cNvPr>
          <p:cNvSpPr>
            <a:spLocks noGrp="1"/>
          </p:cNvSpPr>
          <p:nvPr>
            <p:ph type="dt" sz="half" idx="10"/>
          </p:nvPr>
        </p:nvSpPr>
        <p:spPr/>
        <p:txBody>
          <a:bodyPr rtlCol="0"/>
          <a:lstStyle/>
          <a:p>
            <a:pPr rtl="0"/>
            <a:fld id="{281B51D4-9F14-446D-953F-41397FBC88C7}" type="datetime1">
              <a:rPr lang="es-ES" smtClean="0"/>
              <a:t>17/06/2020</a:t>
            </a:fld>
            <a:endParaRPr lang="es-ES" dirty="0"/>
          </a:p>
        </p:txBody>
      </p:sp>
      <p:sp>
        <p:nvSpPr>
          <p:cNvPr id="14" name="Título 1">
            <a:extLst>
              <a:ext uri="{FF2B5EF4-FFF2-40B4-BE49-F238E27FC236}">
                <a16:creationId xmlns:a16="http://schemas.microsoft.com/office/drawing/2014/main" id="{03F68052-6730-4673-B400-7F3C95ECD9E8}"/>
              </a:ext>
            </a:extLst>
          </p:cNvPr>
          <p:cNvSpPr txBox="1">
            <a:spLocks/>
          </p:cNvSpPr>
          <p:nvPr/>
        </p:nvSpPr>
        <p:spPr>
          <a:xfrm>
            <a:off x="752724" y="418112"/>
            <a:ext cx="8127212" cy="554400"/>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s-ES" dirty="0"/>
              <a:t>RESULTADO FINAL PREGUNTA 2</a:t>
            </a:r>
          </a:p>
        </p:txBody>
      </p:sp>
      <p:sp>
        <p:nvSpPr>
          <p:cNvPr id="15" name="Marcador de texto 14">
            <a:extLst>
              <a:ext uri="{FF2B5EF4-FFF2-40B4-BE49-F238E27FC236}">
                <a16:creationId xmlns:a16="http://schemas.microsoft.com/office/drawing/2014/main" id="{7556B976-E19C-4EFE-92E3-3B96E8FE3CD1}"/>
              </a:ext>
            </a:extLst>
          </p:cNvPr>
          <p:cNvSpPr txBox="1">
            <a:spLocks/>
          </p:cNvSpPr>
          <p:nvPr/>
        </p:nvSpPr>
        <p:spPr>
          <a:xfrm>
            <a:off x="838200" y="972512"/>
            <a:ext cx="8128799" cy="333242"/>
          </a:xfrm>
          <a:prstGeom prst="rect">
            <a:avLst/>
          </a:prstGeom>
        </p:spPr>
        <p:txBody>
          <a:bodyPr vert="horz" lIns="36000" tIns="0" rIns="0" bIns="0" rtlCol="0">
            <a:normAutofit/>
          </a:bodyPr>
          <a:lstStyle>
            <a:lvl1pPr marL="0" indent="0" algn="l" defTabSz="914400" rtl="0" eaLnBrk="1" latinLnBrk="0" hangingPunct="1">
              <a:lnSpc>
                <a:spcPct val="90000"/>
              </a:lnSpc>
              <a:spcBef>
                <a:spcPts val="1000"/>
              </a:spcBef>
              <a:buClr>
                <a:schemeClr val="tx2"/>
              </a:buClr>
              <a:buSzPct val="125000"/>
              <a:buFont typeface="Wingdings" panose="05000000000000000000" pitchFamily="2" charset="2"/>
              <a:buNone/>
              <a:defRPr sz="180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tx2"/>
              </a:buClr>
              <a:buSzPct val="125000"/>
              <a:buFont typeface="Wingdings" panose="05000000000000000000" pitchFamily="2" charset="2"/>
              <a:buNone/>
              <a:defRPr sz="1200" i="1"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GENERAMOS EL SIGUENTE RECYCLERVIEW</a:t>
            </a:r>
          </a:p>
        </p:txBody>
      </p:sp>
      <p:pic>
        <p:nvPicPr>
          <p:cNvPr id="20" name="Imagen 19">
            <a:extLst>
              <a:ext uri="{FF2B5EF4-FFF2-40B4-BE49-F238E27FC236}">
                <a16:creationId xmlns:a16="http://schemas.microsoft.com/office/drawing/2014/main" id="{847E999E-ECA5-4FC9-A91B-F37039FC8AF5}"/>
              </a:ext>
            </a:extLst>
          </p:cNvPr>
          <p:cNvPicPr>
            <a:picLocks noChangeAspect="1"/>
          </p:cNvPicPr>
          <p:nvPr/>
        </p:nvPicPr>
        <p:blipFill>
          <a:blip r:embed="rId3"/>
          <a:stretch>
            <a:fillRect/>
          </a:stretch>
        </p:blipFill>
        <p:spPr>
          <a:xfrm>
            <a:off x="10413179" y="157128"/>
            <a:ext cx="1642155" cy="1953266"/>
          </a:xfrm>
          <a:prstGeom prst="rect">
            <a:avLst/>
          </a:prstGeom>
        </p:spPr>
      </p:pic>
      <p:pic>
        <p:nvPicPr>
          <p:cNvPr id="21" name="Imagen 20">
            <a:extLst>
              <a:ext uri="{FF2B5EF4-FFF2-40B4-BE49-F238E27FC236}">
                <a16:creationId xmlns:a16="http://schemas.microsoft.com/office/drawing/2014/main" id="{4CDC8CC1-7178-41A5-AF15-B8358536474B}"/>
              </a:ext>
            </a:extLst>
          </p:cNvPr>
          <p:cNvPicPr>
            <a:picLocks noChangeAspect="1"/>
          </p:cNvPicPr>
          <p:nvPr/>
        </p:nvPicPr>
        <p:blipFill>
          <a:blip r:embed="rId4"/>
          <a:stretch>
            <a:fillRect/>
          </a:stretch>
        </p:blipFill>
        <p:spPr>
          <a:xfrm>
            <a:off x="2601995" y="1491910"/>
            <a:ext cx="1980103" cy="3520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Marcador de texto 12">
            <a:extLst>
              <a:ext uri="{FF2B5EF4-FFF2-40B4-BE49-F238E27FC236}">
                <a16:creationId xmlns:a16="http://schemas.microsoft.com/office/drawing/2014/main" id="{40C46726-EC33-415C-A02E-199EE010042F}"/>
              </a:ext>
            </a:extLst>
          </p:cNvPr>
          <p:cNvSpPr txBox="1">
            <a:spLocks/>
          </p:cNvSpPr>
          <p:nvPr/>
        </p:nvSpPr>
        <p:spPr>
          <a:xfrm>
            <a:off x="4902599" y="2526590"/>
            <a:ext cx="1008770" cy="929041"/>
          </a:xfrm>
          <a:prstGeom prst="rect">
            <a:avLst/>
          </a:prstGeom>
        </p:spPr>
        <p:txBody>
          <a:bodyPr vert="horz" lIns="0" tIns="0" rIns="0" bIns="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bg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bg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bg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Resultado obtenido al presionar</a:t>
            </a:r>
          </a:p>
        </p:txBody>
      </p:sp>
      <p:sp>
        <p:nvSpPr>
          <p:cNvPr id="24" name="Flecha: hacia la izquierda 23">
            <a:extLst>
              <a:ext uri="{FF2B5EF4-FFF2-40B4-BE49-F238E27FC236}">
                <a16:creationId xmlns:a16="http://schemas.microsoft.com/office/drawing/2014/main" id="{E9E3D9F2-431A-49A2-8405-65AD2DE3772C}"/>
              </a:ext>
            </a:extLst>
          </p:cNvPr>
          <p:cNvSpPr/>
          <p:nvPr/>
        </p:nvSpPr>
        <p:spPr>
          <a:xfrm>
            <a:off x="3793533" y="2244480"/>
            <a:ext cx="788565" cy="333242"/>
          </a:xfrm>
          <a:prstGeom prst="lef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BO"/>
          </a:p>
        </p:txBody>
      </p:sp>
      <p:sp>
        <p:nvSpPr>
          <p:cNvPr id="25" name="Flecha: a la derecha con bandas 24">
            <a:extLst>
              <a:ext uri="{FF2B5EF4-FFF2-40B4-BE49-F238E27FC236}">
                <a16:creationId xmlns:a16="http://schemas.microsoft.com/office/drawing/2014/main" id="{D04819A7-BD3D-41DF-A283-1D46BC141224}"/>
              </a:ext>
            </a:extLst>
          </p:cNvPr>
          <p:cNvSpPr/>
          <p:nvPr/>
        </p:nvSpPr>
        <p:spPr>
          <a:xfrm>
            <a:off x="5484194" y="3585269"/>
            <a:ext cx="855677" cy="360091"/>
          </a:xfrm>
          <a:prstGeom prst="striped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BO"/>
          </a:p>
        </p:txBody>
      </p:sp>
      <p:pic>
        <p:nvPicPr>
          <p:cNvPr id="4" name="Imagen 3">
            <a:extLst>
              <a:ext uri="{FF2B5EF4-FFF2-40B4-BE49-F238E27FC236}">
                <a16:creationId xmlns:a16="http://schemas.microsoft.com/office/drawing/2014/main" id="{21652405-3FFB-4D18-A710-7E553B1AFA8C}"/>
              </a:ext>
            </a:extLst>
          </p:cNvPr>
          <p:cNvPicPr>
            <a:picLocks noChangeAspect="1"/>
          </p:cNvPicPr>
          <p:nvPr/>
        </p:nvPicPr>
        <p:blipFill>
          <a:blip r:embed="rId5"/>
          <a:stretch>
            <a:fillRect/>
          </a:stretch>
        </p:blipFill>
        <p:spPr>
          <a:xfrm>
            <a:off x="6581582" y="1490745"/>
            <a:ext cx="2056643" cy="3656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Elipse 5">
            <a:extLst>
              <a:ext uri="{FF2B5EF4-FFF2-40B4-BE49-F238E27FC236}">
                <a16:creationId xmlns:a16="http://schemas.microsoft.com/office/drawing/2014/main" id="{0E06780C-2260-4D06-BA96-907E28228065}"/>
              </a:ext>
            </a:extLst>
          </p:cNvPr>
          <p:cNvSpPr/>
          <p:nvPr/>
        </p:nvSpPr>
        <p:spPr>
          <a:xfrm>
            <a:off x="7349827" y="2196151"/>
            <a:ext cx="520152" cy="49872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169474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44432606-B35D-4FC0-A675-9AC760EC36C0}"/>
              </a:ext>
            </a:extLst>
          </p:cNvPr>
          <p:cNvSpPr>
            <a:spLocks noGrp="1"/>
          </p:cNvSpPr>
          <p:nvPr>
            <p:ph type="sldNum" sz="quarter" idx="12"/>
          </p:nvPr>
        </p:nvSpPr>
        <p:spPr/>
        <p:txBody>
          <a:bodyPr rtlCol="0"/>
          <a:lstStyle/>
          <a:p>
            <a:pPr rtl="0"/>
            <a:fld id="{4950F5D8-22E1-4015-8661-E5B1FD28C2DE}" type="slidenum">
              <a:rPr lang="es-ES" smtClean="0"/>
              <a:pPr rtl="0"/>
              <a:t>14</a:t>
            </a:fld>
            <a:endParaRPr lang="es-ES" dirty="0"/>
          </a:p>
        </p:txBody>
      </p:sp>
      <p:sp>
        <p:nvSpPr>
          <p:cNvPr id="3" name="Marcador de fecha 2">
            <a:extLst>
              <a:ext uri="{FF2B5EF4-FFF2-40B4-BE49-F238E27FC236}">
                <a16:creationId xmlns:a16="http://schemas.microsoft.com/office/drawing/2014/main" id="{1E35C29A-DD40-4AF9-B60E-9D93EA386BCC}"/>
              </a:ext>
            </a:extLst>
          </p:cNvPr>
          <p:cNvSpPr>
            <a:spLocks noGrp="1"/>
          </p:cNvSpPr>
          <p:nvPr>
            <p:ph type="dt" sz="half" idx="10"/>
          </p:nvPr>
        </p:nvSpPr>
        <p:spPr/>
        <p:txBody>
          <a:bodyPr rtlCol="0"/>
          <a:lstStyle/>
          <a:p>
            <a:pPr rtl="0"/>
            <a:fld id="{3C927799-7474-4B0E-8D25-6182756AB7DB}" type="datetime1">
              <a:rPr lang="es-ES" smtClean="0"/>
              <a:t>17/06/2020</a:t>
            </a:fld>
            <a:endParaRPr lang="es-ES" dirty="0"/>
          </a:p>
        </p:txBody>
      </p:sp>
      <p:pic>
        <p:nvPicPr>
          <p:cNvPr id="16" name="Marcador de posición de imagen 15">
            <a:extLst>
              <a:ext uri="{FF2B5EF4-FFF2-40B4-BE49-F238E27FC236}">
                <a16:creationId xmlns:a16="http://schemas.microsoft.com/office/drawing/2014/main" id="{20C650EA-129B-4214-BBE3-6D787475C01F}"/>
              </a:ext>
            </a:extLst>
          </p:cNvPr>
          <p:cNvPicPr>
            <a:picLocks noGrp="1" noChangeAspect="1"/>
          </p:cNvPicPr>
          <p:nvPr>
            <p:ph type="pic" sz="quarter" idx="78"/>
          </p:nvPr>
        </p:nvPicPr>
        <p:blipFill>
          <a:blip r:embed="rId3"/>
          <a:srcRect t="6614" b="6614"/>
          <a:stretch>
            <a:fillRect/>
          </a:stretch>
        </p:blipFill>
        <p:spPr>
          <a:xfrm>
            <a:off x="6283544" y="2462592"/>
            <a:ext cx="1974850" cy="3046413"/>
          </a:xfrm>
        </p:spPr>
      </p:pic>
      <p:pic>
        <p:nvPicPr>
          <p:cNvPr id="20" name="Marcador de posición de imagen 19">
            <a:extLst>
              <a:ext uri="{FF2B5EF4-FFF2-40B4-BE49-F238E27FC236}">
                <a16:creationId xmlns:a16="http://schemas.microsoft.com/office/drawing/2014/main" id="{E1857D1F-59F2-4636-B772-2285736284F8}"/>
              </a:ext>
            </a:extLst>
          </p:cNvPr>
          <p:cNvPicPr>
            <a:picLocks noGrp="1" noChangeAspect="1"/>
          </p:cNvPicPr>
          <p:nvPr>
            <p:ph type="pic" sz="quarter" idx="79"/>
          </p:nvPr>
        </p:nvPicPr>
        <p:blipFill>
          <a:blip r:embed="rId4"/>
          <a:srcRect l="13334" r="13334"/>
          <a:stretch>
            <a:fillRect/>
          </a:stretch>
        </p:blipFill>
        <p:spPr/>
      </p:pic>
      <p:sp>
        <p:nvSpPr>
          <p:cNvPr id="44" name="Título 1">
            <a:extLst>
              <a:ext uri="{FF2B5EF4-FFF2-40B4-BE49-F238E27FC236}">
                <a16:creationId xmlns:a16="http://schemas.microsoft.com/office/drawing/2014/main" id="{6F2EA229-B04E-4FAB-9850-3DAD5D221CF8}"/>
              </a:ext>
            </a:extLst>
          </p:cNvPr>
          <p:cNvSpPr>
            <a:spLocks noGrp="1"/>
          </p:cNvSpPr>
          <p:nvPr>
            <p:ph type="title"/>
          </p:nvPr>
        </p:nvSpPr>
        <p:spPr>
          <a:xfrm>
            <a:off x="582176" y="1424352"/>
            <a:ext cx="5237205" cy="2076481"/>
          </a:xfrm>
        </p:spPr>
        <p:txBody>
          <a:bodyPr rtlCol="0">
            <a:normAutofit/>
          </a:bodyPr>
          <a:lstStyle/>
          <a:p>
            <a:pPr rtl="0"/>
            <a:r>
              <a:rPr lang="es-ES" dirty="0"/>
              <a:t>RESULTADO FINAL DE LA EVALUACION HITO 4 – 1/2020</a:t>
            </a:r>
          </a:p>
        </p:txBody>
      </p:sp>
    </p:spTree>
    <p:extLst>
      <p:ext uri="{BB962C8B-B14F-4D97-AF65-F5344CB8AC3E}">
        <p14:creationId xmlns:p14="http://schemas.microsoft.com/office/powerpoint/2010/main" val="153957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FC04D-1EA2-4C38-90C9-4DC62E5AEF46}"/>
              </a:ext>
            </a:extLst>
          </p:cNvPr>
          <p:cNvSpPr>
            <a:spLocks noGrp="1"/>
          </p:cNvSpPr>
          <p:nvPr>
            <p:ph type="title"/>
          </p:nvPr>
        </p:nvSpPr>
        <p:spPr/>
        <p:txBody>
          <a:bodyPr rtlCol="0"/>
          <a:lstStyle/>
          <a:p>
            <a:pPr rtl="0"/>
            <a:r>
              <a:rPr lang="es-ES" dirty="0"/>
              <a:t>Gracias</a:t>
            </a:r>
          </a:p>
        </p:txBody>
      </p:sp>
      <p:sp>
        <p:nvSpPr>
          <p:cNvPr id="7" name="Marcador de texto 6">
            <a:extLst>
              <a:ext uri="{FF2B5EF4-FFF2-40B4-BE49-F238E27FC236}">
                <a16:creationId xmlns:a16="http://schemas.microsoft.com/office/drawing/2014/main" id="{35986A88-BFE8-4F5B-9B64-52CC8D2E807D}"/>
              </a:ext>
            </a:extLst>
          </p:cNvPr>
          <p:cNvSpPr>
            <a:spLocks noGrp="1"/>
          </p:cNvSpPr>
          <p:nvPr>
            <p:ph type="body" sz="quarter" idx="15"/>
          </p:nvPr>
        </p:nvSpPr>
        <p:spPr>
          <a:xfrm>
            <a:off x="825458" y="2920642"/>
            <a:ext cx="6246584" cy="509472"/>
          </a:xfrm>
        </p:spPr>
        <p:txBody>
          <a:bodyPr rtlCol="0"/>
          <a:lstStyle/>
          <a:p>
            <a:pPr rtl="0"/>
            <a:r>
              <a:rPr lang="es-ES" dirty="0"/>
              <a:t>ATTE: Ronald Jhonatan Llusco Villarpando</a:t>
            </a:r>
          </a:p>
        </p:txBody>
      </p:sp>
      <p:sp>
        <p:nvSpPr>
          <p:cNvPr id="10" name="Marcador de texto 9">
            <a:extLst>
              <a:ext uri="{FF2B5EF4-FFF2-40B4-BE49-F238E27FC236}">
                <a16:creationId xmlns:a16="http://schemas.microsoft.com/office/drawing/2014/main" id="{B457F2D4-E4AB-4775-96CC-E97C325E6D84}"/>
              </a:ext>
            </a:extLst>
          </p:cNvPr>
          <p:cNvSpPr>
            <a:spLocks noGrp="1"/>
          </p:cNvSpPr>
          <p:nvPr>
            <p:ph type="body" sz="quarter" idx="18"/>
          </p:nvPr>
        </p:nvSpPr>
        <p:spPr/>
        <p:txBody>
          <a:bodyPr rtlCol="0"/>
          <a:lstStyle/>
          <a:p>
            <a:pPr rtl="0"/>
            <a:r>
              <a:rPr lang="es-ES" dirty="0"/>
              <a:t>Correo electrónico:</a:t>
            </a:r>
          </a:p>
        </p:txBody>
      </p:sp>
      <p:sp>
        <p:nvSpPr>
          <p:cNvPr id="11" name="Marcador de texto 10">
            <a:extLst>
              <a:ext uri="{FF2B5EF4-FFF2-40B4-BE49-F238E27FC236}">
                <a16:creationId xmlns:a16="http://schemas.microsoft.com/office/drawing/2014/main" id="{DA20106F-FCFF-49EE-B069-59A94CAE8FD8}"/>
              </a:ext>
            </a:extLst>
          </p:cNvPr>
          <p:cNvSpPr>
            <a:spLocks noGrp="1"/>
          </p:cNvSpPr>
          <p:nvPr>
            <p:ph type="body" sz="quarter" idx="19"/>
          </p:nvPr>
        </p:nvSpPr>
        <p:spPr/>
        <p:txBody>
          <a:bodyPr rtlCol="0"/>
          <a:lstStyle/>
          <a:p>
            <a:pPr rtl="0"/>
            <a:r>
              <a:rPr lang="es-ES" dirty="0"/>
              <a:t>lluscovillarpando@gmail.com</a:t>
            </a:r>
          </a:p>
        </p:txBody>
      </p:sp>
      <p:sp>
        <p:nvSpPr>
          <p:cNvPr id="5" name="Marcador de número de diapositiva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rtlCol="0"/>
          <a:lstStyle/>
          <a:p>
            <a:pPr rtl="0"/>
            <a:fld id="{4950F5D8-22E1-4015-8661-E5B1FD28C2DE}" type="slidenum">
              <a:rPr lang="es-ES" smtClean="0"/>
              <a:t>15</a:t>
            </a:fld>
            <a:endParaRPr lang="es-ES" dirty="0"/>
          </a:p>
        </p:txBody>
      </p:sp>
      <p:sp>
        <p:nvSpPr>
          <p:cNvPr id="3" name="Marcador de fecha 2">
            <a:extLst>
              <a:ext uri="{FF2B5EF4-FFF2-40B4-BE49-F238E27FC236}">
                <a16:creationId xmlns:a16="http://schemas.microsoft.com/office/drawing/2014/main" id="{8A4AF708-0F57-4D7F-96B7-64E674801E73}"/>
              </a:ext>
            </a:extLst>
          </p:cNvPr>
          <p:cNvSpPr>
            <a:spLocks noGrp="1"/>
          </p:cNvSpPr>
          <p:nvPr>
            <p:ph type="dt" sz="half" idx="10"/>
          </p:nvPr>
        </p:nvSpPr>
        <p:spPr/>
        <p:txBody>
          <a:bodyPr rtlCol="0"/>
          <a:lstStyle/>
          <a:p>
            <a:pPr rtl="0"/>
            <a:fld id="{928ED17D-75D8-4AD5-84E0-7B714AEBD051}" type="datetime1">
              <a:rPr lang="es-ES" smtClean="0"/>
              <a:t>17/06/2020</a:t>
            </a:fld>
            <a:endParaRPr lang="es-ES" dirty="0"/>
          </a:p>
        </p:txBody>
      </p:sp>
      <p:pic>
        <p:nvPicPr>
          <p:cNvPr id="16" name="Imagen 15">
            <a:extLst>
              <a:ext uri="{FF2B5EF4-FFF2-40B4-BE49-F238E27FC236}">
                <a16:creationId xmlns:a16="http://schemas.microsoft.com/office/drawing/2014/main" id="{A8F55219-A3EE-440C-A08B-800C7247B467}"/>
              </a:ext>
            </a:extLst>
          </p:cNvPr>
          <p:cNvPicPr>
            <a:picLocks noChangeAspect="1"/>
          </p:cNvPicPr>
          <p:nvPr/>
        </p:nvPicPr>
        <p:blipFill>
          <a:blip r:embed="rId3"/>
          <a:stretch>
            <a:fillRect/>
          </a:stretch>
        </p:blipFill>
        <p:spPr>
          <a:xfrm>
            <a:off x="10413179" y="157128"/>
            <a:ext cx="1642155" cy="1953266"/>
          </a:xfrm>
          <a:prstGeom prst="rect">
            <a:avLst/>
          </a:prstGeom>
        </p:spPr>
      </p:pic>
    </p:spTree>
    <p:extLst>
      <p:ext uri="{BB962C8B-B14F-4D97-AF65-F5344CB8AC3E}">
        <p14:creationId xmlns:p14="http://schemas.microsoft.com/office/powerpoint/2010/main" val="174807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B54C2-626D-4E56-A5A3-494CC09D763E}"/>
              </a:ext>
            </a:extLst>
          </p:cNvPr>
          <p:cNvSpPr>
            <a:spLocks noGrp="1"/>
          </p:cNvSpPr>
          <p:nvPr>
            <p:ph type="title"/>
          </p:nvPr>
        </p:nvSpPr>
        <p:spPr>
          <a:xfrm>
            <a:off x="7424730" y="2677031"/>
            <a:ext cx="4263043" cy="2459848"/>
          </a:xfrm>
        </p:spPr>
        <p:txBody>
          <a:bodyPr rtlCol="0"/>
          <a:lstStyle/>
          <a:p>
            <a:pPr rtl="0"/>
            <a:r>
              <a:rPr lang="es-ES" dirty="0"/>
              <a:t>Se Espera El Siguiente Resultado</a:t>
            </a:r>
          </a:p>
        </p:txBody>
      </p:sp>
      <p:sp>
        <p:nvSpPr>
          <p:cNvPr id="7" name="Subtítulo 6">
            <a:extLst>
              <a:ext uri="{FF2B5EF4-FFF2-40B4-BE49-F238E27FC236}">
                <a16:creationId xmlns:a16="http://schemas.microsoft.com/office/drawing/2014/main" id="{FA7655FA-C53D-4FB0-9C00-53DFADE92015}"/>
              </a:ext>
            </a:extLst>
          </p:cNvPr>
          <p:cNvSpPr>
            <a:spLocks noGrp="1"/>
          </p:cNvSpPr>
          <p:nvPr>
            <p:ph type="subTitle" idx="1"/>
          </p:nvPr>
        </p:nvSpPr>
        <p:spPr>
          <a:xfrm>
            <a:off x="6937696" y="5780016"/>
            <a:ext cx="5150840" cy="343948"/>
          </a:xfrm>
        </p:spPr>
        <p:txBody>
          <a:bodyPr rtlCol="0">
            <a:normAutofit/>
          </a:bodyPr>
          <a:lstStyle/>
          <a:p>
            <a:r>
              <a:rPr lang="es-ES" sz="2400" b="1" i="1" dirty="0"/>
              <a:t>Créditos: Ing. William R. Barra Paredes</a:t>
            </a:r>
            <a:endParaRPr lang="es-ES" sz="2400" dirty="0"/>
          </a:p>
        </p:txBody>
      </p:sp>
      <p:pic>
        <p:nvPicPr>
          <p:cNvPr id="12" name="Imagen 11">
            <a:extLst>
              <a:ext uri="{FF2B5EF4-FFF2-40B4-BE49-F238E27FC236}">
                <a16:creationId xmlns:a16="http://schemas.microsoft.com/office/drawing/2014/main" id="{D7C8F716-C15A-4C15-9144-EDBBECD9E534}"/>
              </a:ext>
            </a:extLst>
          </p:cNvPr>
          <p:cNvPicPr>
            <a:picLocks noChangeAspect="1"/>
          </p:cNvPicPr>
          <p:nvPr/>
        </p:nvPicPr>
        <p:blipFill>
          <a:blip r:embed="rId3"/>
          <a:stretch>
            <a:fillRect/>
          </a:stretch>
        </p:blipFill>
        <p:spPr>
          <a:xfrm>
            <a:off x="8699562" y="302406"/>
            <a:ext cx="1996401" cy="2374625"/>
          </a:xfrm>
          <a:prstGeom prst="rect">
            <a:avLst/>
          </a:prstGeom>
        </p:spPr>
      </p:pic>
      <p:pic>
        <p:nvPicPr>
          <p:cNvPr id="13" name="Imagen 12">
            <a:extLst>
              <a:ext uri="{FF2B5EF4-FFF2-40B4-BE49-F238E27FC236}">
                <a16:creationId xmlns:a16="http://schemas.microsoft.com/office/drawing/2014/main" id="{B5340DD3-B2D0-47BD-8F5A-839596BAF921}"/>
              </a:ext>
            </a:extLst>
          </p:cNvPr>
          <p:cNvPicPr>
            <a:picLocks noChangeAspect="1"/>
          </p:cNvPicPr>
          <p:nvPr/>
        </p:nvPicPr>
        <p:blipFill>
          <a:blip r:embed="rId4"/>
          <a:stretch>
            <a:fillRect/>
          </a:stretch>
        </p:blipFill>
        <p:spPr>
          <a:xfrm>
            <a:off x="202910" y="1330161"/>
            <a:ext cx="6431346" cy="3711622"/>
          </a:xfrm>
          <a:prstGeom prst="rect">
            <a:avLst/>
          </a:prstGeom>
        </p:spPr>
      </p:pic>
    </p:spTree>
    <p:extLst>
      <p:ext uri="{BB962C8B-B14F-4D97-AF65-F5344CB8AC3E}">
        <p14:creationId xmlns:p14="http://schemas.microsoft.com/office/powerpoint/2010/main" val="6216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532457-29F4-475F-B58C-80A91C832EA9}"/>
              </a:ext>
            </a:extLst>
          </p:cNvPr>
          <p:cNvSpPr>
            <a:spLocks noGrp="1"/>
          </p:cNvSpPr>
          <p:nvPr>
            <p:ph type="title"/>
          </p:nvPr>
        </p:nvSpPr>
        <p:spPr>
          <a:xfrm>
            <a:off x="755701" y="3922739"/>
            <a:ext cx="6480822" cy="391831"/>
          </a:xfrm>
        </p:spPr>
        <p:txBody>
          <a:bodyPr rtlCol="0">
            <a:normAutofit fontScale="90000"/>
          </a:bodyPr>
          <a:lstStyle/>
          <a:p>
            <a:r>
              <a:rPr lang="es-ES" dirty="0"/>
              <a:t>RESOLUCION DEFENSA HITO 4</a:t>
            </a:r>
            <a:br>
              <a:rPr lang="es-ES" dirty="0"/>
            </a:br>
            <a:endParaRPr lang="es-ES" dirty="0"/>
          </a:p>
        </p:txBody>
      </p:sp>
      <p:sp>
        <p:nvSpPr>
          <p:cNvPr id="2" name="Marcador de texto 1">
            <a:extLst>
              <a:ext uri="{FF2B5EF4-FFF2-40B4-BE49-F238E27FC236}">
                <a16:creationId xmlns:a16="http://schemas.microsoft.com/office/drawing/2014/main" id="{F5DC1B5D-1A60-450C-9BD8-9C391E14BCA0}"/>
              </a:ext>
            </a:extLst>
          </p:cNvPr>
          <p:cNvSpPr>
            <a:spLocks noGrp="1"/>
          </p:cNvSpPr>
          <p:nvPr>
            <p:ph type="body" idx="1"/>
          </p:nvPr>
        </p:nvSpPr>
        <p:spPr>
          <a:xfrm>
            <a:off x="755702" y="4504646"/>
            <a:ext cx="11248944" cy="1929709"/>
          </a:xfrm>
        </p:spPr>
        <p:txBody>
          <a:bodyPr rtlCol="0">
            <a:normAutofit fontScale="92500" lnSpcReduction="10000"/>
          </a:bodyPr>
          <a:lstStyle/>
          <a:p>
            <a:r>
              <a:rPr lang="es-ES" dirty="0"/>
              <a:t>Instrucciones</a:t>
            </a:r>
          </a:p>
          <a:p>
            <a:r>
              <a:rPr lang="es-ES" dirty="0"/>
              <a:t>MY PLAYLIST APP</a:t>
            </a:r>
          </a:p>
          <a:p>
            <a:r>
              <a:rPr lang="es-ES" dirty="0"/>
              <a:t>El objetivo es crear un PLAYLIST en donde se listara una lista de álbumes, en donde cada ALBUM contiene una lista de canciones. Para poder generar este listado se deberá de utilizar un </a:t>
            </a:r>
            <a:r>
              <a:rPr lang="es-ES" dirty="0" err="1"/>
              <a:t>RecyclerView</a:t>
            </a:r>
            <a:r>
              <a:rPr lang="es-ES" dirty="0"/>
              <a:t>. </a:t>
            </a:r>
          </a:p>
          <a:p>
            <a:r>
              <a:rPr lang="es-ES" dirty="0"/>
              <a:t>Cada ALBUM contiene cierta cantidad de canciones, cada canción tiene disponibles 3 OPCIONES. PLAY - PAUSE - STOP. De manera similar para generar este listado se debe utilizar el concepto de </a:t>
            </a:r>
            <a:r>
              <a:rPr lang="es-ES" dirty="0" err="1"/>
              <a:t>RecyclerView</a:t>
            </a:r>
            <a:r>
              <a:rPr lang="es-ES" dirty="0"/>
              <a:t>.</a:t>
            </a:r>
          </a:p>
          <a:p>
            <a:r>
              <a:rPr lang="es-ES" dirty="0"/>
              <a:t> </a:t>
            </a:r>
          </a:p>
          <a:p>
            <a:pPr rtl="0"/>
            <a:endParaRPr lang="es-ES" dirty="0"/>
          </a:p>
        </p:txBody>
      </p:sp>
      <p:sp>
        <p:nvSpPr>
          <p:cNvPr id="7" name="Marcador de número de diapositiva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rtlCol="0"/>
          <a:lstStyle/>
          <a:p>
            <a:pPr rtl="0"/>
            <a:fld id="{4950F5D8-22E1-4015-8661-E5B1FD28C2DE}" type="slidenum">
              <a:rPr lang="es-ES" smtClean="0"/>
              <a:pPr/>
              <a:t>3</a:t>
            </a:fld>
            <a:endParaRPr lang="es-ES" dirty="0"/>
          </a:p>
        </p:txBody>
      </p:sp>
      <p:pic>
        <p:nvPicPr>
          <p:cNvPr id="8" name="Imagen 7">
            <a:extLst>
              <a:ext uri="{FF2B5EF4-FFF2-40B4-BE49-F238E27FC236}">
                <a16:creationId xmlns:a16="http://schemas.microsoft.com/office/drawing/2014/main" id="{924A404D-2ECD-488C-ADE0-F66CF9682689}"/>
              </a:ext>
            </a:extLst>
          </p:cNvPr>
          <p:cNvPicPr>
            <a:picLocks noChangeAspect="1"/>
          </p:cNvPicPr>
          <p:nvPr/>
        </p:nvPicPr>
        <p:blipFill>
          <a:blip r:embed="rId3"/>
          <a:stretch>
            <a:fillRect/>
          </a:stretch>
        </p:blipFill>
        <p:spPr>
          <a:xfrm>
            <a:off x="361508" y="166639"/>
            <a:ext cx="788387" cy="937749"/>
          </a:xfrm>
          <a:prstGeom prst="rect">
            <a:avLst/>
          </a:prstGeom>
        </p:spPr>
      </p:pic>
    </p:spTree>
    <p:extLst>
      <p:ext uri="{BB962C8B-B14F-4D97-AF65-F5344CB8AC3E}">
        <p14:creationId xmlns:p14="http://schemas.microsoft.com/office/powerpoint/2010/main" val="403669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C665F-537D-4B74-92F8-96ED80122ADC}"/>
              </a:ext>
            </a:extLst>
          </p:cNvPr>
          <p:cNvSpPr>
            <a:spLocks noGrp="1"/>
          </p:cNvSpPr>
          <p:nvPr>
            <p:ph type="title"/>
          </p:nvPr>
        </p:nvSpPr>
        <p:spPr>
          <a:xfrm>
            <a:off x="841500" y="1514007"/>
            <a:ext cx="5047572" cy="885244"/>
          </a:xfrm>
        </p:spPr>
        <p:txBody>
          <a:bodyPr rtlCol="0"/>
          <a:lstStyle/>
          <a:p>
            <a:pPr rtl="0"/>
            <a:r>
              <a:rPr lang="es-ES" dirty="0"/>
              <a:t>A DESARROLLARSE 2</a:t>
            </a:r>
          </a:p>
        </p:txBody>
      </p:sp>
      <p:sp>
        <p:nvSpPr>
          <p:cNvPr id="3" name="Marcador de contenido 2">
            <a:extLst>
              <a:ext uri="{FF2B5EF4-FFF2-40B4-BE49-F238E27FC236}">
                <a16:creationId xmlns:a16="http://schemas.microsoft.com/office/drawing/2014/main" id="{E0ACFCBA-E6B8-4ECB-B191-23EF3473943C}"/>
              </a:ext>
            </a:extLst>
          </p:cNvPr>
          <p:cNvSpPr>
            <a:spLocks noGrp="1"/>
          </p:cNvSpPr>
          <p:nvPr>
            <p:ph sz="quarter" idx="4"/>
          </p:nvPr>
        </p:nvSpPr>
        <p:spPr>
          <a:xfrm>
            <a:off x="276116" y="2713183"/>
            <a:ext cx="5699770" cy="3442668"/>
          </a:xfrm>
        </p:spPr>
        <p:txBody>
          <a:bodyPr rtlCol="0">
            <a:normAutofit/>
          </a:bodyPr>
          <a:lstStyle/>
          <a:p>
            <a:pPr marL="0" indent="0" algn="ctr" rtl="0">
              <a:buNone/>
            </a:pPr>
            <a:r>
              <a:rPr lang="es-ES" sz="2400" b="1" dirty="0"/>
              <a:t>PREGUNTA 1</a:t>
            </a:r>
          </a:p>
          <a:p>
            <a:pPr marL="0" indent="0" rtl="0">
              <a:buNone/>
            </a:pPr>
            <a:endParaRPr lang="es-ES" dirty="0"/>
          </a:p>
          <a:p>
            <a:r>
              <a:rPr lang="es-ES" dirty="0"/>
              <a:t>Cuando se presiona en el TEXT(Ejem </a:t>
            </a:r>
            <a:r>
              <a:rPr lang="es-ES" dirty="0" err="1"/>
              <a:t>Playlist</a:t>
            </a:r>
            <a:r>
              <a:rPr lang="es-ES" dirty="0"/>
              <a:t> 5) debe de mostrar un mensaje(TOAST), una </a:t>
            </a:r>
            <a:r>
              <a:rPr lang="es-ES" dirty="0" err="1"/>
              <a:t>descripcion</a:t>
            </a:r>
            <a:r>
              <a:rPr lang="es-ES" dirty="0"/>
              <a:t> acerca de ese ALBUM(Ejem. "</a:t>
            </a:r>
            <a:r>
              <a:rPr lang="es-ES" dirty="0" err="1"/>
              <a:t>My</a:t>
            </a:r>
            <a:r>
              <a:rPr lang="es-ES" dirty="0"/>
              <a:t> </a:t>
            </a:r>
            <a:r>
              <a:rPr lang="es-ES" dirty="0" err="1"/>
              <a:t>Playlist</a:t>
            </a:r>
            <a:r>
              <a:rPr lang="es-ES" dirty="0"/>
              <a:t> 5").</a:t>
            </a:r>
          </a:p>
          <a:p>
            <a:r>
              <a:rPr lang="es-ES" dirty="0"/>
              <a:t>Cuando se presiona en el BUTTON(escuchar) debe de redirigir a un nuevo </a:t>
            </a:r>
            <a:r>
              <a:rPr lang="es-ES" dirty="0" err="1"/>
              <a:t>activity</a:t>
            </a:r>
            <a:r>
              <a:rPr lang="es-ES" dirty="0"/>
              <a:t>, en donde se mostrara nuevamente un </a:t>
            </a:r>
            <a:r>
              <a:rPr lang="es-ES" dirty="0" err="1"/>
              <a:t>RecyclerView</a:t>
            </a:r>
            <a:r>
              <a:rPr lang="es-ES" dirty="0"/>
              <a:t> con el listado de las canciones que tiene ese ALBUM</a:t>
            </a:r>
          </a:p>
          <a:p>
            <a:pPr rtl="0"/>
            <a:endParaRPr lang="es-ES" dirty="0"/>
          </a:p>
        </p:txBody>
      </p:sp>
      <p:sp>
        <p:nvSpPr>
          <p:cNvPr id="6" name="Marcador de número de diapositiva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es-ES" smtClean="0"/>
              <a:pPr rtl="0"/>
              <a:t>4</a:t>
            </a:fld>
            <a:endParaRPr lang="es-ES" dirty="0"/>
          </a:p>
        </p:txBody>
      </p:sp>
    </p:spTree>
    <p:extLst>
      <p:ext uri="{BB962C8B-B14F-4D97-AF65-F5344CB8AC3E}">
        <p14:creationId xmlns:p14="http://schemas.microsoft.com/office/powerpoint/2010/main" val="217126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FC04D-1EA2-4C38-90C9-4DC62E5AEF46}"/>
              </a:ext>
            </a:extLst>
          </p:cNvPr>
          <p:cNvSpPr>
            <a:spLocks noGrp="1"/>
          </p:cNvSpPr>
          <p:nvPr>
            <p:ph type="title"/>
          </p:nvPr>
        </p:nvSpPr>
        <p:spPr>
          <a:xfrm>
            <a:off x="1066800" y="278983"/>
            <a:ext cx="5568536" cy="390294"/>
          </a:xfrm>
        </p:spPr>
        <p:txBody>
          <a:bodyPr rtlCol="0"/>
          <a:lstStyle/>
          <a:p>
            <a:pPr rtl="0"/>
            <a:r>
              <a:rPr lang="es-ES" sz="2800" dirty="0"/>
              <a:t>CODIGO DESARROLLADO</a:t>
            </a:r>
          </a:p>
        </p:txBody>
      </p:sp>
      <p:sp>
        <p:nvSpPr>
          <p:cNvPr id="5" name="Marcador de número de diapositiva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rtlCol="0"/>
          <a:lstStyle/>
          <a:p>
            <a:pPr rtl="0"/>
            <a:fld id="{4950F5D8-22E1-4015-8661-E5B1FD28C2DE}" type="slidenum">
              <a:rPr lang="es-ES" smtClean="0"/>
              <a:t>5</a:t>
            </a:fld>
            <a:endParaRPr lang="es-ES" dirty="0"/>
          </a:p>
        </p:txBody>
      </p:sp>
      <p:sp>
        <p:nvSpPr>
          <p:cNvPr id="3" name="Marcador de fecha 2">
            <a:extLst>
              <a:ext uri="{FF2B5EF4-FFF2-40B4-BE49-F238E27FC236}">
                <a16:creationId xmlns:a16="http://schemas.microsoft.com/office/drawing/2014/main" id="{8A4AF708-0F57-4D7F-96B7-64E674801E73}"/>
              </a:ext>
            </a:extLst>
          </p:cNvPr>
          <p:cNvSpPr>
            <a:spLocks noGrp="1"/>
          </p:cNvSpPr>
          <p:nvPr>
            <p:ph type="dt" sz="half" idx="10"/>
          </p:nvPr>
        </p:nvSpPr>
        <p:spPr/>
        <p:txBody>
          <a:bodyPr rtlCol="0"/>
          <a:lstStyle/>
          <a:p>
            <a:pPr rtl="0"/>
            <a:fld id="{928ED17D-75D8-4AD5-84E0-7B714AEBD051}" type="datetime1">
              <a:rPr lang="es-ES" smtClean="0"/>
              <a:t>16/06/2020</a:t>
            </a:fld>
            <a:endParaRPr lang="es-ES" dirty="0"/>
          </a:p>
        </p:txBody>
      </p:sp>
      <p:pic>
        <p:nvPicPr>
          <p:cNvPr id="17" name="Imagen 16">
            <a:extLst>
              <a:ext uri="{FF2B5EF4-FFF2-40B4-BE49-F238E27FC236}">
                <a16:creationId xmlns:a16="http://schemas.microsoft.com/office/drawing/2014/main" id="{87AA16E1-33B8-4A5B-A5C1-DB5710DC7E5E}"/>
              </a:ext>
            </a:extLst>
          </p:cNvPr>
          <p:cNvPicPr>
            <a:picLocks noChangeAspect="1"/>
          </p:cNvPicPr>
          <p:nvPr/>
        </p:nvPicPr>
        <p:blipFill>
          <a:blip r:embed="rId3"/>
          <a:stretch>
            <a:fillRect/>
          </a:stretch>
        </p:blipFill>
        <p:spPr>
          <a:xfrm>
            <a:off x="135005" y="87079"/>
            <a:ext cx="788387" cy="937749"/>
          </a:xfrm>
          <a:prstGeom prst="rect">
            <a:avLst/>
          </a:prstGeom>
        </p:spPr>
      </p:pic>
      <p:sp>
        <p:nvSpPr>
          <p:cNvPr id="32" name="Rectangle 1">
            <a:extLst>
              <a:ext uri="{FF2B5EF4-FFF2-40B4-BE49-F238E27FC236}">
                <a16:creationId xmlns:a16="http://schemas.microsoft.com/office/drawing/2014/main" id="{20C23B1F-207E-4B0F-994A-727ADE9313CF}"/>
              </a:ext>
            </a:extLst>
          </p:cNvPr>
          <p:cNvSpPr>
            <a:spLocks noChangeArrowheads="1"/>
          </p:cNvSpPr>
          <p:nvPr/>
        </p:nvSpPr>
        <p:spPr bwMode="auto">
          <a:xfrm>
            <a:off x="1085075" y="1265474"/>
            <a:ext cx="4317436" cy="49859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600" b="0" i="0" u="none" strike="noStrike" cap="none" normalizeH="0" baseline="0" dirty="0">
                <a:ln>
                  <a:noFill/>
                </a:ln>
                <a:solidFill>
                  <a:srgbClr val="E8BF6A"/>
                </a:solidFill>
                <a:effectLst/>
                <a:latin typeface="Consolas" panose="020B0609020204030204" pitchFamily="49" charset="0"/>
              </a:rPr>
              <a:t>&lt;?</a:t>
            </a:r>
            <a:r>
              <a:rPr kumimoji="0" lang="es-BO" altLang="es-BO" sz="600" b="0" i="0" u="none" strike="noStrike" cap="none" normalizeH="0" baseline="0" dirty="0" err="1">
                <a:ln>
                  <a:noFill/>
                </a:ln>
                <a:solidFill>
                  <a:srgbClr val="BABABA"/>
                </a:solidFill>
                <a:effectLst/>
                <a:latin typeface="Consolas" panose="020B0609020204030204" pitchFamily="49" charset="0"/>
              </a:rPr>
              <a:t>xml</a:t>
            </a:r>
            <a:r>
              <a:rPr kumimoji="0" lang="es-BO" altLang="es-BO" sz="600" b="0" i="0" u="none" strike="noStrike" cap="none" normalizeH="0" baseline="0" dirty="0">
                <a:ln>
                  <a:noFill/>
                </a:ln>
                <a:solidFill>
                  <a:srgbClr val="BABABA"/>
                </a:solidFill>
                <a:effectLst/>
                <a:latin typeface="Consolas" panose="020B0609020204030204" pitchFamily="49" charset="0"/>
              </a:rPr>
              <a:t> </a:t>
            </a:r>
            <a:r>
              <a:rPr kumimoji="0" lang="es-BO" altLang="es-BO" sz="600" b="0" i="0" u="none" strike="noStrike" cap="none" normalizeH="0" baseline="0" dirty="0" err="1">
                <a:ln>
                  <a:noFill/>
                </a:ln>
                <a:solidFill>
                  <a:srgbClr val="BABABA"/>
                </a:solidFill>
                <a:effectLst/>
                <a:latin typeface="Consolas" panose="020B0609020204030204" pitchFamily="49" charset="0"/>
              </a:rPr>
              <a:t>version</a:t>
            </a:r>
            <a:r>
              <a:rPr kumimoji="0" lang="es-BO" altLang="es-BO" sz="600" b="0" i="0" u="none" strike="noStrike" cap="none" normalizeH="0" baseline="0" dirty="0">
                <a:ln>
                  <a:noFill/>
                </a:ln>
                <a:solidFill>
                  <a:srgbClr val="6A8759"/>
                </a:solidFill>
                <a:effectLst/>
                <a:latin typeface="Consolas" panose="020B0609020204030204" pitchFamily="49" charset="0"/>
              </a:rPr>
              <a:t>="1.0" </a:t>
            </a:r>
            <a:r>
              <a:rPr kumimoji="0" lang="es-BO" altLang="es-BO" sz="600" b="0" i="0" u="none" strike="noStrike" cap="none" normalizeH="0" baseline="0" dirty="0" err="1">
                <a:ln>
                  <a:noFill/>
                </a:ln>
                <a:solidFill>
                  <a:srgbClr val="BABABA"/>
                </a:solidFill>
                <a:effectLst/>
                <a:latin typeface="Consolas" panose="020B0609020204030204" pitchFamily="49" charset="0"/>
              </a:rPr>
              <a:t>encoding</a:t>
            </a:r>
            <a:r>
              <a:rPr kumimoji="0" lang="es-BO" altLang="es-BO" sz="600" b="0" i="0" u="none" strike="noStrike" cap="none" normalizeH="0" baseline="0" dirty="0">
                <a:ln>
                  <a:noFill/>
                </a:ln>
                <a:solidFill>
                  <a:srgbClr val="6A8759"/>
                </a:solidFill>
                <a:effectLst/>
                <a:latin typeface="Consolas" panose="020B0609020204030204" pitchFamily="49" charset="0"/>
              </a:rPr>
              <a:t>="utf-8"</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&lt;</a:t>
            </a:r>
            <a:r>
              <a:rPr kumimoji="0" lang="es-BO" altLang="es-BO" sz="600" b="0" i="0" u="none" strike="noStrike" cap="none" normalizeH="0" baseline="0" dirty="0" err="1">
                <a:ln>
                  <a:noFill/>
                </a:ln>
                <a:solidFill>
                  <a:srgbClr val="E8BF6A"/>
                </a:solidFill>
                <a:effectLst/>
                <a:latin typeface="Consolas" panose="020B0609020204030204" pitchFamily="49" charset="0"/>
              </a:rPr>
              <a:t>RelativeLayout</a:t>
            </a:r>
            <a:r>
              <a:rPr kumimoji="0" lang="es-BO" altLang="es-BO" sz="600" b="0" i="0" u="none" strike="noStrike" cap="none" normalizeH="0" baseline="0" dirty="0">
                <a:ln>
                  <a:noFill/>
                </a:ln>
                <a:solidFill>
                  <a:srgbClr val="E8BF6A"/>
                </a:solidFill>
                <a:effectLst/>
                <a:latin typeface="Consolas" panose="020B0609020204030204" pitchFamily="49" charset="0"/>
              </a:rPr>
              <a:t> </a:t>
            </a:r>
            <a:r>
              <a:rPr kumimoji="0" lang="es-BO" altLang="es-BO" sz="600" b="0" i="0" u="none" strike="noStrike" cap="none" normalizeH="0" baseline="0" dirty="0" err="1">
                <a:ln>
                  <a:noFill/>
                </a:ln>
                <a:solidFill>
                  <a:srgbClr val="BABABA"/>
                </a:solidFill>
                <a:effectLst/>
                <a:latin typeface="Consolas" panose="020B0609020204030204" pitchFamily="49" charset="0"/>
              </a:rPr>
              <a:t>xmlns:</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a:ln>
                  <a:noFill/>
                </a:ln>
                <a:solidFill>
                  <a:srgbClr val="6A8759"/>
                </a:solidFill>
                <a:effectLst/>
                <a:latin typeface="Consolas" panose="020B0609020204030204" pitchFamily="49" charset="0"/>
              </a:rPr>
              <a:t>="http://schemas.android.com/</a:t>
            </a:r>
            <a:r>
              <a:rPr kumimoji="0" lang="es-BO" altLang="es-BO" sz="600" b="0" i="0" u="none" strike="noStrike" cap="none" normalizeH="0" baseline="0" dirty="0" err="1">
                <a:ln>
                  <a:noFill/>
                </a:ln>
                <a:solidFill>
                  <a:srgbClr val="6A8759"/>
                </a:solidFill>
                <a:effectLst/>
                <a:latin typeface="Consolas" panose="020B0609020204030204" pitchFamily="49" charset="0"/>
              </a:rPr>
              <a:t>apk</a:t>
            </a:r>
            <a:r>
              <a:rPr kumimoji="0" lang="es-BO" altLang="es-BO" sz="600" b="0" i="0" u="none" strike="noStrike" cap="none" normalizeH="0" baseline="0" dirty="0">
                <a:ln>
                  <a:noFill/>
                </a:ln>
                <a:solidFill>
                  <a:srgbClr val="6A8759"/>
                </a:solidFill>
                <a:effectLst/>
                <a:latin typeface="Consolas" panose="020B0609020204030204" pitchFamily="49" charset="0"/>
              </a:rPr>
              <a:t>/res/</a:t>
            </a:r>
            <a:r>
              <a:rPr kumimoji="0" lang="es-BO" altLang="es-BO" sz="600" b="0" i="0" u="none" strike="noStrike" cap="none" normalizeH="0" baseline="0" dirty="0" err="1">
                <a:ln>
                  <a:noFill/>
                </a:ln>
                <a:solidFill>
                  <a:srgbClr val="6A8759"/>
                </a:solidFill>
                <a:effectLst/>
                <a:latin typeface="Consolas" panose="020B0609020204030204" pitchFamily="49" charset="0"/>
              </a:rPr>
              <a:t>android</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:id</a:t>
            </a:r>
            <a:r>
              <a:rPr kumimoji="0" lang="es-BO" altLang="es-BO" sz="600" b="0" i="0" u="none" strike="noStrike" cap="none" normalizeH="0" baseline="0" dirty="0">
                <a:ln>
                  <a:noFill/>
                </a:ln>
                <a:solidFill>
                  <a:srgbClr val="6A8759"/>
                </a:solidFill>
                <a:effectLst/>
                <a:latin typeface="Consolas" panose="020B0609020204030204" pitchFamily="49" charset="0"/>
              </a:rPr>
              <a:t>="@+id/</a:t>
            </a:r>
            <a:r>
              <a:rPr kumimoji="0" lang="es-BO" altLang="es-BO" sz="600" b="0" i="0" u="none" strike="noStrike" cap="none" normalizeH="0" baseline="0" dirty="0" err="1">
                <a:ln>
                  <a:noFill/>
                </a:ln>
                <a:solidFill>
                  <a:srgbClr val="6A8759"/>
                </a:solidFill>
                <a:effectLst/>
                <a:latin typeface="Consolas" panose="020B0609020204030204" pitchFamily="49" charset="0"/>
              </a:rPr>
              <a:t>rlListItem</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match_parent</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wrap_content</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:padding</a:t>
            </a:r>
            <a:r>
              <a:rPr kumimoji="0" lang="es-BO" altLang="es-BO" sz="600" b="0" i="0" u="none" strike="noStrike" cap="none" normalizeH="0" baseline="0" dirty="0">
                <a:ln>
                  <a:noFill/>
                </a:ln>
                <a:solidFill>
                  <a:srgbClr val="6A8759"/>
                </a:solidFill>
                <a:effectLst/>
                <a:latin typeface="Consolas" panose="020B0609020204030204" pitchFamily="49" charset="0"/>
              </a:rPr>
              <a:t>="8dp"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:background</a:t>
            </a:r>
            <a:r>
              <a:rPr kumimoji="0" lang="es-BO" altLang="es-BO" sz="600" b="0" i="0" u="none" strike="noStrike" cap="none" normalizeH="0" baseline="0" dirty="0">
                <a:ln>
                  <a:noFill/>
                </a:ln>
                <a:solidFill>
                  <a:srgbClr val="6A8759"/>
                </a:solidFill>
                <a:effectLst/>
                <a:latin typeface="Consolas" panose="020B0609020204030204" pitchFamily="49" charset="0"/>
              </a:rPr>
              <a:t>="@color/</a:t>
            </a:r>
            <a:r>
              <a:rPr kumimoji="0" lang="es-BO" altLang="es-BO" sz="600" b="0" i="0" u="none" strike="noStrike" cap="none" normalizeH="0" baseline="0" dirty="0" err="1">
                <a:ln>
                  <a:noFill/>
                </a:ln>
                <a:solidFill>
                  <a:srgbClr val="6A8759"/>
                </a:solidFill>
                <a:effectLst/>
                <a:latin typeface="Consolas" panose="020B0609020204030204" pitchFamily="49" charset="0"/>
              </a:rPr>
              <a:t>colorPrimaryDark</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de.hdodenhof.circleimageview.CircleImageView</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:id</a:t>
            </a:r>
            <a:r>
              <a:rPr kumimoji="0" lang="es-BO" altLang="es-BO" sz="600" b="0" i="0" u="none" strike="noStrike" cap="none" normalizeH="0" baseline="0" dirty="0">
                <a:ln>
                  <a:noFill/>
                </a:ln>
                <a:solidFill>
                  <a:srgbClr val="6A8759"/>
                </a:solidFill>
                <a:effectLst/>
                <a:latin typeface="Consolas" panose="020B0609020204030204" pitchFamily="49" charset="0"/>
              </a:rPr>
              <a:t>="@+id/</a:t>
            </a:r>
            <a:r>
              <a:rPr kumimoji="0" lang="es-BO" altLang="es-BO" sz="600" b="0" i="0" u="none" strike="noStrike" cap="none" normalizeH="0" baseline="0" dirty="0" err="1">
                <a:ln>
                  <a:noFill/>
                </a:ln>
                <a:solidFill>
                  <a:srgbClr val="6A8759"/>
                </a:solidFill>
                <a:effectLst/>
                <a:latin typeface="Consolas" panose="020B0609020204030204" pitchFamily="49" charset="0"/>
              </a:rPr>
              <a:t>civItem</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600" b="0" i="0" u="none" strike="noStrike" cap="none" normalizeH="0" baseline="0" dirty="0">
                <a:ln>
                  <a:noFill/>
                </a:ln>
                <a:solidFill>
                  <a:srgbClr val="6A8759"/>
                </a:solidFill>
                <a:effectLst/>
                <a:latin typeface="Consolas" panose="020B0609020204030204" pitchFamily="49" charset="0"/>
              </a:rPr>
              <a:t>="60dp"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600" b="0" i="0" u="none" strike="noStrike" cap="none" normalizeH="0" baseline="0" dirty="0">
                <a:ln>
                  <a:noFill/>
                </a:ln>
                <a:solidFill>
                  <a:srgbClr val="6A8759"/>
                </a:solidFill>
                <a:effectLst/>
                <a:latin typeface="Consolas" panose="020B0609020204030204" pitchFamily="49" charset="0"/>
              </a:rPr>
              <a:t>="60dp"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:src</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mipmap</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ic_launcher</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TextView</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:id</a:t>
            </a:r>
            <a:r>
              <a:rPr kumimoji="0" lang="es-BO" altLang="es-BO" sz="600" b="0" i="0" u="none" strike="noStrike" cap="none" normalizeH="0" baseline="0" dirty="0">
                <a:ln>
                  <a:noFill/>
                </a:ln>
                <a:solidFill>
                  <a:srgbClr val="6A8759"/>
                </a:solidFill>
                <a:effectLst/>
                <a:latin typeface="Consolas" panose="020B0609020204030204" pitchFamily="49" charset="0"/>
              </a:rPr>
              <a:t>="@+id/</a:t>
            </a:r>
            <a:r>
              <a:rPr kumimoji="0" lang="es-BO" altLang="es-BO" sz="600" b="0" i="0" u="none" strike="noStrike" cap="none" normalizeH="0" baseline="0" dirty="0" err="1">
                <a:ln>
                  <a:noFill/>
                </a:ln>
                <a:solidFill>
                  <a:srgbClr val="6A8759"/>
                </a:solidFill>
                <a:effectLst/>
                <a:latin typeface="Consolas" panose="020B0609020204030204" pitchFamily="49" charset="0"/>
              </a:rPr>
              <a:t>tvImage</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600" b="0" i="0" u="none" strike="noStrike" cap="none" normalizeH="0" baseline="0" dirty="0">
                <a:ln>
                  <a:noFill/>
                </a:ln>
                <a:solidFill>
                  <a:srgbClr val="6A8759"/>
                </a:solidFill>
                <a:effectLst/>
                <a:latin typeface="Consolas" panose="020B0609020204030204" pitchFamily="49" charset="0"/>
              </a:rPr>
              <a:t>="120dp"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wrap_content</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string</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canada</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:layout_marginStart</a:t>
            </a:r>
            <a:r>
              <a:rPr kumimoji="0" lang="es-BO" altLang="es-BO" sz="600" b="0" i="0" u="none" strike="noStrike" cap="none" normalizeH="0" baseline="0" dirty="0">
                <a:ln>
                  <a:noFill/>
                </a:ln>
                <a:solidFill>
                  <a:srgbClr val="6A8759"/>
                </a:solidFill>
                <a:effectLst/>
                <a:latin typeface="Consolas" panose="020B0609020204030204" pitchFamily="49" charset="0"/>
              </a:rPr>
              <a:t>="20dp"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:layout_toRightOf</a:t>
            </a:r>
            <a:r>
              <a:rPr kumimoji="0" lang="es-BO" altLang="es-BO" sz="600" b="0" i="0" u="none" strike="noStrike" cap="none" normalizeH="0" baseline="0" dirty="0">
                <a:ln>
                  <a:noFill/>
                </a:ln>
                <a:solidFill>
                  <a:srgbClr val="6A8759"/>
                </a:solidFill>
                <a:effectLst/>
                <a:latin typeface="Consolas" panose="020B0609020204030204" pitchFamily="49" charset="0"/>
              </a:rPr>
              <a:t>="@+id/</a:t>
            </a:r>
            <a:r>
              <a:rPr kumimoji="0" lang="es-BO" altLang="es-BO" sz="600" b="0" i="0" u="none" strike="noStrike" cap="none" normalizeH="0" baseline="0" dirty="0" err="1">
                <a:ln>
                  <a:noFill/>
                </a:ln>
                <a:solidFill>
                  <a:srgbClr val="6A8759"/>
                </a:solidFill>
                <a:effectLst/>
                <a:latin typeface="Consolas" panose="020B0609020204030204" pitchFamily="49" charset="0"/>
              </a:rPr>
              <a:t>civItem</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:layout_centerVertical</a:t>
            </a:r>
            <a:r>
              <a:rPr kumimoji="0" lang="es-BO" altLang="es-BO" sz="600" b="0" i="0" u="none" strike="noStrike" cap="none" normalizeH="0" baseline="0" dirty="0">
                <a:ln>
                  <a:noFill/>
                </a:ln>
                <a:solidFill>
                  <a:srgbClr val="6A8759"/>
                </a:solidFill>
                <a:effectLst/>
                <a:latin typeface="Consolas" panose="020B0609020204030204" pitchFamily="49" charset="0"/>
              </a:rPr>
              <a:t>="true"</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:padding</a:t>
            </a:r>
            <a:r>
              <a:rPr kumimoji="0" lang="es-BO" altLang="es-BO" sz="600" b="0" i="0" u="none" strike="noStrike" cap="none" normalizeH="0" baseline="0" dirty="0">
                <a:ln>
                  <a:noFill/>
                </a:ln>
                <a:solidFill>
                  <a:srgbClr val="6A8759"/>
                </a:solidFill>
                <a:effectLst/>
                <a:latin typeface="Consolas" panose="020B0609020204030204" pitchFamily="49" charset="0"/>
              </a:rPr>
              <a:t>="0dp"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:textColor</a:t>
            </a:r>
            <a:r>
              <a:rPr kumimoji="0" lang="es-BO" altLang="es-BO" sz="600" b="0" i="0" u="none" strike="noStrike" cap="none" normalizeH="0" baseline="0" dirty="0">
                <a:ln>
                  <a:noFill/>
                </a:ln>
                <a:solidFill>
                  <a:srgbClr val="6A8759"/>
                </a:solidFill>
                <a:effectLst/>
                <a:latin typeface="Consolas" panose="020B0609020204030204" pitchFamily="49" charset="0"/>
              </a:rPr>
              <a:t>="@color/</a:t>
            </a:r>
            <a:r>
              <a:rPr kumimoji="0" lang="es-BO" altLang="es-BO" sz="600" b="0" i="0" u="none" strike="noStrike" cap="none" normalizeH="0" baseline="0" dirty="0" err="1">
                <a:ln>
                  <a:noFill/>
                </a:ln>
                <a:solidFill>
                  <a:srgbClr val="6A8759"/>
                </a:solidFill>
                <a:effectLst/>
                <a:latin typeface="Consolas" panose="020B0609020204030204" pitchFamily="49" charset="0"/>
              </a:rPr>
              <a:t>colornew</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:textSize</a:t>
            </a:r>
            <a:r>
              <a:rPr kumimoji="0" lang="es-BO" altLang="es-BO" sz="600" b="0" i="0" u="none" strike="noStrike" cap="none" normalizeH="0" baseline="0" dirty="0">
                <a:ln>
                  <a:noFill/>
                </a:ln>
                <a:solidFill>
                  <a:srgbClr val="6A8759"/>
                </a:solidFill>
                <a:effectLst/>
                <a:latin typeface="Consolas" panose="020B0609020204030204" pitchFamily="49" charset="0"/>
              </a:rPr>
              <a:t>="25sp"</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TextView</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Button</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:id</a:t>
            </a:r>
            <a:r>
              <a:rPr kumimoji="0" lang="es-BO" altLang="es-BO" sz="600" b="0" i="0" u="none" strike="noStrike" cap="none" normalizeH="0" baseline="0" dirty="0">
                <a:ln>
                  <a:noFill/>
                </a:ln>
                <a:solidFill>
                  <a:srgbClr val="6A8759"/>
                </a:solidFill>
                <a:effectLst/>
                <a:latin typeface="Consolas" panose="020B0609020204030204" pitchFamily="49" charset="0"/>
              </a:rPr>
              <a:t>="@+id/escuchar"</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600" b="0" i="0" u="none" strike="noStrike" cap="none" normalizeH="0" baseline="0" dirty="0">
                <a:ln>
                  <a:noFill/>
                </a:ln>
                <a:solidFill>
                  <a:srgbClr val="6A8759"/>
                </a:solidFill>
                <a:effectLst/>
                <a:latin typeface="Consolas" panose="020B0609020204030204" pitchFamily="49" charset="0"/>
              </a:rPr>
              <a:t>="110dp"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wrap_content</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string</a:t>
            </a:r>
            <a:r>
              <a:rPr kumimoji="0" lang="es-BO" altLang="es-BO" sz="600" b="0" i="0" u="none" strike="noStrike" cap="none" normalizeH="0" baseline="0" dirty="0">
                <a:ln>
                  <a:noFill/>
                </a:ln>
                <a:solidFill>
                  <a:srgbClr val="6A8759"/>
                </a:solidFill>
                <a:effectLst/>
                <a:latin typeface="Consolas" panose="020B0609020204030204" pitchFamily="49" charset="0"/>
              </a:rPr>
              <a:t>/escuchar"</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:layout_marginStart</a:t>
            </a:r>
            <a:r>
              <a:rPr kumimoji="0" lang="es-BO" altLang="es-BO" sz="600" b="0" i="0" u="none" strike="noStrike" cap="none" normalizeH="0" baseline="0" dirty="0">
                <a:ln>
                  <a:noFill/>
                </a:ln>
                <a:solidFill>
                  <a:srgbClr val="6A8759"/>
                </a:solidFill>
                <a:effectLst/>
                <a:latin typeface="Consolas" panose="020B0609020204030204" pitchFamily="49" charset="0"/>
              </a:rPr>
              <a:t>="2dp"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:layout_toRightOf</a:t>
            </a:r>
            <a:r>
              <a:rPr kumimoji="0" lang="es-BO" altLang="es-BO" sz="600" b="0" i="0" u="none" strike="noStrike" cap="none" normalizeH="0" baseline="0" dirty="0">
                <a:ln>
                  <a:noFill/>
                </a:ln>
                <a:solidFill>
                  <a:srgbClr val="6A8759"/>
                </a:solidFill>
                <a:effectLst/>
                <a:latin typeface="Consolas" panose="020B0609020204030204" pitchFamily="49" charset="0"/>
              </a:rPr>
              <a:t>="@+id/</a:t>
            </a:r>
            <a:r>
              <a:rPr kumimoji="0" lang="es-BO" altLang="es-BO" sz="600" b="0" i="0" u="none" strike="noStrike" cap="none" normalizeH="0" baseline="0" dirty="0" err="1">
                <a:ln>
                  <a:noFill/>
                </a:ln>
                <a:solidFill>
                  <a:srgbClr val="6A8759"/>
                </a:solidFill>
                <a:effectLst/>
                <a:latin typeface="Consolas" panose="020B0609020204030204" pitchFamily="49" charset="0"/>
              </a:rPr>
              <a:t>tvImage</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:layout_centerVertical</a:t>
            </a:r>
            <a:r>
              <a:rPr kumimoji="0" lang="es-BO" altLang="es-BO" sz="600" b="0" i="0" u="none" strike="noStrike" cap="none" normalizeH="0" baseline="0" dirty="0">
                <a:ln>
                  <a:noFill/>
                </a:ln>
                <a:solidFill>
                  <a:srgbClr val="6A8759"/>
                </a:solidFill>
                <a:effectLst/>
                <a:latin typeface="Consolas" panose="020B0609020204030204" pitchFamily="49" charset="0"/>
              </a:rPr>
              <a:t>="true"</a:t>
            </a:r>
            <a:br>
              <a:rPr kumimoji="0" lang="es-BO" altLang="es-BO" sz="600" b="0" i="0" u="none" strike="noStrike" cap="none" normalizeH="0" baseline="0" dirty="0">
                <a:ln>
                  <a:noFill/>
                </a:ln>
                <a:solidFill>
                  <a:srgbClr val="6A8759"/>
                </a:solidFill>
                <a:effectLst/>
                <a:latin typeface="Consolas" panose="020B0609020204030204" pitchFamily="49" charset="0"/>
              </a:rPr>
            </a:b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:padding</a:t>
            </a:r>
            <a:r>
              <a:rPr kumimoji="0" lang="es-BO" altLang="es-BO" sz="600" b="0" i="0" u="none" strike="noStrike" cap="none" normalizeH="0" baseline="0" dirty="0">
                <a:ln>
                  <a:noFill/>
                </a:ln>
                <a:solidFill>
                  <a:srgbClr val="6A8759"/>
                </a:solidFill>
                <a:effectLst/>
                <a:latin typeface="Consolas" panose="020B0609020204030204" pitchFamily="49" charset="0"/>
              </a:rPr>
              <a:t>="0dp"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:background</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drawable</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style</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:textColor</a:t>
            </a:r>
            <a:r>
              <a:rPr kumimoji="0" lang="es-BO" altLang="es-BO" sz="600" b="0" i="0" u="none" strike="noStrike" cap="none" normalizeH="0" baseline="0" dirty="0">
                <a:ln>
                  <a:noFill/>
                </a:ln>
                <a:solidFill>
                  <a:srgbClr val="6A8759"/>
                </a:solidFill>
                <a:effectLst/>
                <a:latin typeface="Consolas" panose="020B0609020204030204" pitchFamily="49" charset="0"/>
              </a:rPr>
              <a:t>="@color/</a:t>
            </a:r>
            <a:r>
              <a:rPr kumimoji="0" lang="es-BO" altLang="es-BO" sz="600" b="0" i="0" u="none" strike="noStrike" cap="none" normalizeH="0" baseline="0" dirty="0" err="1">
                <a:ln>
                  <a:noFill/>
                </a:ln>
                <a:solidFill>
                  <a:srgbClr val="6A8759"/>
                </a:solidFill>
                <a:effectLst/>
                <a:latin typeface="Consolas" panose="020B0609020204030204" pitchFamily="49" charset="0"/>
              </a:rPr>
              <a:t>colorPrimary</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:textSize</a:t>
            </a:r>
            <a:r>
              <a:rPr kumimoji="0" lang="es-BO" altLang="es-BO" sz="600" b="0" i="0" u="none" strike="noStrike" cap="none" normalizeH="0" baseline="0" dirty="0">
                <a:ln>
                  <a:noFill/>
                </a:ln>
                <a:solidFill>
                  <a:srgbClr val="6A8759"/>
                </a:solidFill>
                <a:effectLst/>
                <a:latin typeface="Consolas" panose="020B0609020204030204" pitchFamily="49" charset="0"/>
              </a:rPr>
              <a:t>="20sp"</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Button</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Button</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:id</a:t>
            </a:r>
            <a:r>
              <a:rPr kumimoji="0" lang="es-BO" altLang="es-BO" sz="600" b="0" i="0" u="none" strike="noStrike" cap="none" normalizeH="0" baseline="0" dirty="0">
                <a:ln>
                  <a:noFill/>
                </a:ln>
                <a:solidFill>
                  <a:srgbClr val="6A8759"/>
                </a:solidFill>
                <a:effectLst/>
                <a:latin typeface="Consolas" panose="020B0609020204030204" pitchFamily="49" charset="0"/>
              </a:rPr>
              <a:t>="@+id/auto"</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600" b="0" i="0" u="none" strike="noStrike" cap="none" normalizeH="0" baseline="0" dirty="0">
                <a:ln>
                  <a:noFill/>
                </a:ln>
                <a:solidFill>
                  <a:srgbClr val="6A8759"/>
                </a:solidFill>
                <a:effectLst/>
                <a:latin typeface="Consolas" panose="020B0609020204030204" pitchFamily="49" charset="0"/>
              </a:rPr>
              <a:t>="120dp"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wrap_content</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string</a:t>
            </a:r>
            <a:r>
              <a:rPr kumimoji="0" lang="es-BO" altLang="es-BO" sz="600" b="0" i="0" u="none" strike="noStrike" cap="none" normalizeH="0" baseline="0" dirty="0">
                <a:ln>
                  <a:noFill/>
                </a:ln>
                <a:solidFill>
                  <a:srgbClr val="6A8759"/>
                </a:solidFill>
                <a:effectLst/>
                <a:latin typeface="Consolas" panose="020B0609020204030204" pitchFamily="49" charset="0"/>
              </a:rPr>
              <a:t>/new1"</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:layout_marginStart</a:t>
            </a:r>
            <a:r>
              <a:rPr kumimoji="0" lang="es-BO" altLang="es-BO" sz="600" b="0" i="0" u="none" strike="noStrike" cap="none" normalizeH="0" baseline="0" dirty="0">
                <a:ln>
                  <a:noFill/>
                </a:ln>
                <a:solidFill>
                  <a:srgbClr val="6A8759"/>
                </a:solidFill>
                <a:effectLst/>
                <a:latin typeface="Consolas" panose="020B0609020204030204" pitchFamily="49" charset="0"/>
              </a:rPr>
              <a:t>="2dp"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:layout_toRightOf</a:t>
            </a:r>
            <a:r>
              <a:rPr kumimoji="0" lang="es-BO" altLang="es-BO" sz="600" b="0" i="0" u="none" strike="noStrike" cap="none" normalizeH="0" baseline="0" dirty="0">
                <a:ln>
                  <a:noFill/>
                </a:ln>
                <a:solidFill>
                  <a:srgbClr val="6A8759"/>
                </a:solidFill>
                <a:effectLst/>
                <a:latin typeface="Consolas" panose="020B0609020204030204" pitchFamily="49" charset="0"/>
              </a:rPr>
              <a:t>="@+id/escuchar"</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:layout_centerVertical</a:t>
            </a:r>
            <a:r>
              <a:rPr kumimoji="0" lang="es-BO" altLang="es-BO" sz="600" b="0" i="0" u="none" strike="noStrike" cap="none" normalizeH="0" baseline="0" dirty="0">
                <a:ln>
                  <a:noFill/>
                </a:ln>
                <a:solidFill>
                  <a:srgbClr val="6A8759"/>
                </a:solidFill>
                <a:effectLst/>
                <a:latin typeface="Consolas" panose="020B0609020204030204" pitchFamily="49" charset="0"/>
              </a:rPr>
              <a:t>="true"</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:padding</a:t>
            </a:r>
            <a:r>
              <a:rPr kumimoji="0" lang="es-BO" altLang="es-BO" sz="600" b="0" i="0" u="none" strike="noStrike" cap="none" normalizeH="0" baseline="0" dirty="0">
                <a:ln>
                  <a:noFill/>
                </a:ln>
                <a:solidFill>
                  <a:srgbClr val="6A8759"/>
                </a:solidFill>
                <a:effectLst/>
                <a:latin typeface="Consolas" panose="020B0609020204030204" pitchFamily="49" charset="0"/>
              </a:rPr>
              <a:t>="0dp"</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:background</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drawable</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style</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:textColor</a:t>
            </a:r>
            <a:r>
              <a:rPr kumimoji="0" lang="es-BO" altLang="es-BO" sz="600" b="0" i="0" u="none" strike="noStrike" cap="none" normalizeH="0" baseline="0" dirty="0">
                <a:ln>
                  <a:noFill/>
                </a:ln>
                <a:solidFill>
                  <a:srgbClr val="6A8759"/>
                </a:solidFill>
                <a:effectLst/>
                <a:latin typeface="Consolas" panose="020B0609020204030204" pitchFamily="49" charset="0"/>
              </a:rPr>
              <a:t>="@color/</a:t>
            </a:r>
            <a:r>
              <a:rPr kumimoji="0" lang="es-BO" altLang="es-BO" sz="600" b="0" i="0" u="none" strike="noStrike" cap="none" normalizeH="0" baseline="0" dirty="0" err="1">
                <a:ln>
                  <a:noFill/>
                </a:ln>
                <a:solidFill>
                  <a:srgbClr val="6A8759"/>
                </a:solidFill>
                <a:effectLst/>
                <a:latin typeface="Consolas" panose="020B0609020204030204" pitchFamily="49" charset="0"/>
              </a:rPr>
              <a:t>colorPrimary</a:t>
            </a:r>
            <a:r>
              <a:rPr kumimoji="0" lang="es-BO" altLang="es-BO" sz="600" b="0" i="0" u="none" strike="noStrike" cap="none" normalizeH="0" baseline="0" dirty="0">
                <a:ln>
                  <a:noFill/>
                </a:ln>
                <a:solidFill>
                  <a:srgbClr val="6A8759"/>
                </a:solidFill>
                <a:effectLst/>
                <a:latin typeface="Consolas" panose="020B0609020204030204" pitchFamily="49" charset="0"/>
              </a:rPr>
              <a:t>"</a:t>
            </a:r>
            <a:br>
              <a:rPr kumimoji="0" lang="es-BO" altLang="es-BO" sz="600" b="0" i="0" u="none" strike="noStrike" cap="none" normalizeH="0" baseline="0" dirty="0">
                <a:ln>
                  <a:noFill/>
                </a:ln>
                <a:solidFill>
                  <a:srgbClr val="6A8759"/>
                </a:solidFill>
                <a:effectLst/>
                <a:latin typeface="Consolas" panose="020B0609020204030204" pitchFamily="49" charset="0"/>
              </a:rPr>
            </a:b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android</a:t>
            </a:r>
            <a:r>
              <a:rPr kumimoji="0" lang="es-BO" altLang="es-BO" sz="600" b="0" i="0" u="none" strike="noStrike" cap="none" normalizeH="0" baseline="0" dirty="0" err="1">
                <a:ln>
                  <a:noFill/>
                </a:ln>
                <a:solidFill>
                  <a:srgbClr val="BABABA"/>
                </a:solidFill>
                <a:effectLst/>
                <a:latin typeface="Consolas" panose="020B0609020204030204" pitchFamily="49" charset="0"/>
              </a:rPr>
              <a:t>:textSize</a:t>
            </a:r>
            <a:r>
              <a:rPr kumimoji="0" lang="es-BO" altLang="es-BO" sz="600" b="0" i="0" u="none" strike="noStrike" cap="none" normalizeH="0" baseline="0" dirty="0">
                <a:ln>
                  <a:noFill/>
                </a:ln>
                <a:solidFill>
                  <a:srgbClr val="6A8759"/>
                </a:solidFill>
                <a:effectLst/>
                <a:latin typeface="Consolas" panose="020B0609020204030204" pitchFamily="49" charset="0"/>
              </a:rPr>
              <a:t>="20sp"</a:t>
            </a:r>
            <a:r>
              <a:rPr kumimoji="0" lang="es-BO" altLang="es-BO" sz="600" b="0" i="0" u="none" strike="noStrike" cap="none" normalizeH="0" baseline="0" dirty="0">
                <a:ln>
                  <a:noFill/>
                </a:ln>
                <a:solidFill>
                  <a:srgbClr val="E8BF6A"/>
                </a:solidFill>
                <a:effectLst/>
                <a:latin typeface="Consolas" panose="020B0609020204030204" pitchFamily="49" charset="0"/>
              </a:rPr>
              <a:t>&gt;</a:t>
            </a:r>
            <a:br>
              <a:rPr kumimoji="0" lang="es-BO" altLang="es-BO" sz="600" b="0" i="0" u="none" strike="noStrike" cap="none" normalizeH="0" baseline="0" dirty="0">
                <a:ln>
                  <a:noFill/>
                </a:ln>
                <a:solidFill>
                  <a:srgbClr val="E8BF6A"/>
                </a:solidFill>
                <a:effectLst/>
                <a:latin typeface="Consolas" panose="020B0609020204030204" pitchFamily="49" charset="0"/>
              </a:rPr>
            </a:br>
            <a:r>
              <a:rPr kumimoji="0" lang="es-BO" altLang="es-BO" sz="600" b="0" i="0" u="none" strike="noStrike" cap="none" normalizeH="0" baseline="0" dirty="0">
                <a:ln>
                  <a:noFill/>
                </a:ln>
                <a:solidFill>
                  <a:srgbClr val="E8BF6A"/>
                </a:solidFill>
                <a:effectLst/>
                <a:latin typeface="Consolas" panose="020B0609020204030204" pitchFamily="49" charset="0"/>
              </a:rPr>
              <a:t>    &lt;/</a:t>
            </a:r>
            <a:r>
              <a:rPr kumimoji="0" lang="es-BO" altLang="es-BO" sz="600" b="0" i="0" u="none" strike="noStrike" cap="none" normalizeH="0" baseline="0" dirty="0" err="1">
                <a:ln>
                  <a:noFill/>
                </a:ln>
                <a:solidFill>
                  <a:srgbClr val="E8BF6A"/>
                </a:solidFill>
                <a:effectLst/>
                <a:latin typeface="Consolas" panose="020B0609020204030204" pitchFamily="49" charset="0"/>
              </a:rPr>
              <a:t>Button</a:t>
            </a:r>
            <a:r>
              <a:rPr kumimoji="0" lang="es-BO" altLang="es-BO" sz="600" b="0" i="0" u="none" strike="noStrike" cap="none" normalizeH="0" baseline="0" dirty="0">
                <a:ln>
                  <a:noFill/>
                </a:ln>
                <a:solidFill>
                  <a:srgbClr val="E8BF6A"/>
                </a:solidFill>
                <a:effectLst/>
                <a:latin typeface="Consolas" panose="020B0609020204030204" pitchFamily="49" charset="0"/>
              </a:rPr>
              <a:t>&gt;</a:t>
            </a:r>
            <a:endParaRPr kumimoji="0" lang="es-BO" altLang="es-BO" sz="1100" b="0" i="0" u="none" strike="noStrike" cap="none" normalizeH="0" baseline="0" dirty="0">
              <a:ln>
                <a:noFill/>
              </a:ln>
              <a:solidFill>
                <a:schemeClr val="tx1"/>
              </a:solidFill>
              <a:effectLst/>
              <a:latin typeface="Arial" panose="020B0604020202020204" pitchFamily="34" charset="0"/>
            </a:endParaRPr>
          </a:p>
        </p:txBody>
      </p:sp>
      <p:sp>
        <p:nvSpPr>
          <p:cNvPr id="35" name="Rectangle 2">
            <a:extLst>
              <a:ext uri="{FF2B5EF4-FFF2-40B4-BE49-F238E27FC236}">
                <a16:creationId xmlns:a16="http://schemas.microsoft.com/office/drawing/2014/main" id="{60C7F9FF-799A-4634-8C4B-31F567741F5B}"/>
              </a:ext>
            </a:extLst>
          </p:cNvPr>
          <p:cNvSpPr>
            <a:spLocks noChangeArrowheads="1"/>
          </p:cNvSpPr>
          <p:nvPr/>
        </p:nvSpPr>
        <p:spPr bwMode="auto">
          <a:xfrm>
            <a:off x="7214532" y="1265474"/>
            <a:ext cx="4258872"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BO" altLang="es-BO" sz="700" b="0" i="0" u="none" strike="noStrike" cap="none" normalizeH="0" baseline="0" dirty="0" err="1">
                <a:ln>
                  <a:noFill/>
                </a:ln>
                <a:solidFill>
                  <a:srgbClr val="CC7832"/>
                </a:solidFill>
                <a:effectLst/>
                <a:latin typeface="Consolas" panose="020B0609020204030204" pitchFamily="49" charset="0"/>
              </a:rPr>
              <a:t>package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com.example.hito4ronaldlluscoreciclerview</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androidx.appcompat.app.AppCompatActivity</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androidx.recyclerview.widget.LinearLayoutManager</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androidx.recyclerview.widget.RecyclerView</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android.os.Bundle</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android.util.Log</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com.example.hito4ronaldlluscoreciclerview.Adapter.RVAdapter</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java.util.ArrayList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java.util.Arrays</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class</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MainActivity</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extends</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AppCompatActivity</a:t>
            </a: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static</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1" u="none" strike="noStrike" cap="none" normalizeH="0" baseline="0" dirty="0">
                <a:ln>
                  <a:noFill/>
                </a:ln>
                <a:solidFill>
                  <a:srgbClr val="9876AA"/>
                </a:solidFill>
                <a:effectLst/>
                <a:latin typeface="Consolas" panose="020B0609020204030204" pitchFamily="49" charset="0"/>
              </a:rPr>
              <a:t>TAG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MainActivity</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808080"/>
                </a:solidFill>
                <a:effectLst/>
                <a:latin typeface="Consolas" panose="020B0609020204030204" pitchFamily="49" charset="0"/>
              </a:rPr>
              <a:t>//nuevo</a:t>
            </a:r>
            <a:br>
              <a:rPr kumimoji="0" lang="es-BO" altLang="es-BO" sz="700" b="0" i="0" u="none" strike="noStrike" cap="none" normalizeH="0" baseline="0" dirty="0">
                <a:ln>
                  <a:noFill/>
                </a:ln>
                <a:solidFill>
                  <a:srgbClr val="808080"/>
                </a:solidFill>
                <a:effectLst/>
                <a:latin typeface="Consolas" panose="020B0609020204030204" pitchFamily="49" charset="0"/>
              </a:rPr>
            </a:br>
            <a:r>
              <a:rPr kumimoji="0" lang="es-BO" altLang="es-BO" sz="700" b="0" i="0" u="none" strike="noStrike" cap="none" normalizeH="0" baseline="0" dirty="0">
                <a:ln>
                  <a:noFill/>
                </a:ln>
                <a:solidFill>
                  <a:srgbClr val="808080"/>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RVAdapter</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adapter</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RecyclerView</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&gt; </a:t>
            </a:r>
            <a:r>
              <a:rPr kumimoji="0" lang="es-BO" altLang="es-BO" sz="700" b="0" i="0" u="none" strike="noStrike" cap="none" normalizeH="0" baseline="0" dirty="0" err="1">
                <a:ln>
                  <a:noFill/>
                </a:ln>
                <a:solidFill>
                  <a:srgbClr val="9876AA"/>
                </a:solidFill>
                <a:effectLst/>
                <a:latin typeface="Consolas" panose="020B0609020204030204" pitchFamily="49" charset="0"/>
              </a:rPr>
              <a:t>names</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&lt;&gt;()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&gt; </a:t>
            </a:r>
            <a:r>
              <a:rPr kumimoji="0" lang="es-BO" altLang="es-BO" sz="700" b="0" i="0" u="none" strike="noStrike" cap="none" normalizeH="0" baseline="0" dirty="0" err="1">
                <a:ln>
                  <a:noFill/>
                </a:ln>
                <a:solidFill>
                  <a:srgbClr val="9876AA"/>
                </a:solidFill>
                <a:effectLst/>
                <a:latin typeface="Consolas" panose="020B0609020204030204" pitchFamily="49" charset="0"/>
              </a:rPr>
              <a:t>imageurl</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&lt;&gt;()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808080"/>
                </a:solidFill>
                <a:effectLst/>
                <a:latin typeface="Consolas" panose="020B0609020204030204" pitchFamily="49" charset="0"/>
              </a:rPr>
              <a:t>//para todas las </a:t>
            </a:r>
            <a:r>
              <a:rPr kumimoji="0" lang="es-BO" altLang="es-BO" sz="700" b="0" i="0" u="none" strike="noStrike" cap="none" normalizeH="0" baseline="0" dirty="0" err="1">
                <a:ln>
                  <a:noFill/>
                </a:ln>
                <a:solidFill>
                  <a:srgbClr val="808080"/>
                </a:solidFill>
                <a:effectLst/>
                <a:latin typeface="Consolas" panose="020B0609020204030204" pitchFamily="49" charset="0"/>
              </a:rPr>
              <a:t>imagenes</a:t>
            </a:r>
            <a:br>
              <a:rPr kumimoji="0" lang="es-BO" altLang="es-BO" sz="700" b="0" i="0" u="none" strike="noStrike" cap="none" normalizeH="0" baseline="0" dirty="0">
                <a:ln>
                  <a:noFill/>
                </a:ln>
                <a:solidFill>
                  <a:srgbClr val="808080"/>
                </a:solidFill>
                <a:effectLst/>
                <a:latin typeface="Consolas" panose="020B0609020204030204" pitchFamily="49" charset="0"/>
              </a:rPr>
            </a:br>
            <a:r>
              <a:rPr kumimoji="0" lang="es-BO" altLang="es-BO" sz="700" b="0" i="0" u="none" strike="noStrike" cap="none" normalizeH="0" baseline="0" dirty="0">
                <a:ln>
                  <a:noFill/>
                </a:ln>
                <a:solidFill>
                  <a:srgbClr val="808080"/>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imgurl</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"V4OgA4O,yB3d2qH,9jMbaX2,rYndmdq,sypYnSP,HBeK1ot,YCqbt8r,eLk31XX,4ZHp7FO,XzffKgy,DJabk5C"</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imgname</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Playlist</a:t>
            </a:r>
            <a:r>
              <a:rPr kumimoji="0" lang="es-BO" altLang="es-BO" sz="700" b="0" i="0" u="none" strike="noStrike" cap="none" normalizeH="0" baseline="0" dirty="0">
                <a:ln>
                  <a:noFill/>
                </a:ln>
                <a:solidFill>
                  <a:srgbClr val="6A8759"/>
                </a:solidFill>
                <a:effectLst/>
                <a:latin typeface="Consolas" panose="020B0609020204030204" pitchFamily="49" charset="0"/>
              </a:rPr>
              <a:t> 1,Playlist 2,Playlist 3,Playlist 4,Playlist 5,Playlist 6,Playlist 7,Playlist 8,Playlist 9,Playlist 10,Playlist 11"</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BBB529"/>
                </a:solidFill>
                <a:effectLst/>
                <a:latin typeface="Consolas" panose="020B0609020204030204" pitchFamily="49" charset="0"/>
              </a:rPr>
              <a:t>@Override</a:t>
            </a:r>
            <a:br>
              <a:rPr kumimoji="0" lang="es-BO" altLang="es-BO" sz="700" b="0" i="0" u="none" strike="noStrike" cap="none" normalizeH="0" baseline="0" dirty="0">
                <a:ln>
                  <a:noFill/>
                </a:ln>
                <a:solidFill>
                  <a:srgbClr val="BBB529"/>
                </a:solidFill>
                <a:effectLst/>
                <a:latin typeface="Consolas" panose="020B0609020204030204" pitchFamily="49" charset="0"/>
              </a:rPr>
            </a:br>
            <a:r>
              <a:rPr kumimoji="0" lang="es-BO" altLang="es-BO" sz="700" b="0" i="0" u="none" strike="noStrike" cap="none" normalizeH="0" baseline="0" dirty="0">
                <a:ln>
                  <a:noFill/>
                </a:ln>
                <a:solidFill>
                  <a:srgbClr val="BBB529"/>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protected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void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FFC66D"/>
                </a:solidFill>
                <a:effectLst/>
                <a:latin typeface="Consolas" panose="020B0609020204030204" pitchFamily="49" charset="0"/>
              </a:rPr>
              <a:t>onCreate</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Bundle</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savedInstanceState</a:t>
            </a: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super</a:t>
            </a:r>
            <a:r>
              <a:rPr kumimoji="0" lang="es-BO" altLang="es-BO" sz="700" b="0" i="0" u="none" strike="noStrike" cap="none" normalizeH="0" baseline="0" dirty="0" err="1">
                <a:ln>
                  <a:noFill/>
                </a:ln>
                <a:solidFill>
                  <a:srgbClr val="A9B7C6"/>
                </a:solidFill>
                <a:effectLst/>
                <a:latin typeface="Consolas" panose="020B0609020204030204" pitchFamily="49" charset="0"/>
              </a:rPr>
              <a:t>.onCreate</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savedInstanceState</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setContentView</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R.layout.</a:t>
            </a:r>
            <a:r>
              <a:rPr kumimoji="0" lang="es-BO" altLang="es-BO" sz="700" b="0" i="1" u="none" strike="noStrike" cap="none" normalizeH="0" baseline="0" dirty="0" err="1">
                <a:ln>
                  <a:noFill/>
                </a:ln>
                <a:solidFill>
                  <a:srgbClr val="9876AA"/>
                </a:solidFill>
                <a:effectLst/>
                <a:latin typeface="Consolas" panose="020B0609020204030204" pitchFamily="49" charset="0"/>
              </a:rPr>
              <a:t>activity_main</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_</a:t>
            </a:r>
            <a:r>
              <a:rPr kumimoji="0" lang="es-BO" altLang="es-BO" sz="700" b="0" i="0" u="none" strike="noStrike" cap="none" normalizeH="0" baseline="0" dirty="0" err="1">
                <a:ln>
                  <a:noFill/>
                </a:ln>
                <a:solidFill>
                  <a:srgbClr val="A9B7C6"/>
                </a:solidFill>
                <a:effectLst/>
                <a:latin typeface="Consolas" panose="020B0609020204030204" pitchFamily="49" charset="0"/>
              </a:rPr>
              <a:t>initImageBitmaps</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_</a:t>
            </a:r>
            <a:r>
              <a:rPr kumimoji="0" lang="es-BO" altLang="es-BO" sz="700" b="0" i="0" u="none" strike="noStrike" cap="none" normalizeH="0" baseline="0" dirty="0" err="1">
                <a:ln>
                  <a:noFill/>
                </a:ln>
                <a:solidFill>
                  <a:srgbClr val="A9B7C6"/>
                </a:solidFill>
                <a:effectLst/>
                <a:latin typeface="Consolas" panose="020B0609020204030204" pitchFamily="49" charset="0"/>
              </a:rPr>
              <a:t>initRecyclerView</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void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FFC66D"/>
                </a:solidFill>
                <a:effectLst/>
                <a:latin typeface="Consolas" panose="020B0609020204030204" pitchFamily="49" charset="0"/>
              </a:rPr>
              <a:t>_</a:t>
            </a:r>
            <a:r>
              <a:rPr kumimoji="0" lang="es-BO" altLang="es-BO" sz="700" b="0" i="0" u="none" strike="noStrike" cap="none" normalizeH="0" baseline="0" dirty="0" err="1">
                <a:ln>
                  <a:noFill/>
                </a:ln>
                <a:solidFill>
                  <a:srgbClr val="FFC66D"/>
                </a:solidFill>
                <a:effectLst/>
                <a:latin typeface="Consolas" panose="020B0609020204030204" pitchFamily="49" charset="0"/>
              </a:rPr>
              <a:t>initImageBitmaps</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Log.</a:t>
            </a:r>
            <a:r>
              <a:rPr kumimoji="0" lang="es-BO" altLang="es-BO" sz="700" b="0" i="1" u="none" strike="noStrike" cap="none" normalizeH="0" baseline="0" dirty="0" err="1">
                <a:ln>
                  <a:noFill/>
                </a:ln>
                <a:solidFill>
                  <a:srgbClr val="A9B7C6"/>
                </a:solidFill>
                <a:effectLst/>
                <a:latin typeface="Consolas" panose="020B0609020204030204" pitchFamily="49" charset="0"/>
              </a:rPr>
              <a:t>d</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1" u="none" strike="noStrike" cap="none" normalizeH="0" baseline="0" dirty="0">
                <a:ln>
                  <a:noFill/>
                </a:ln>
                <a:solidFill>
                  <a:srgbClr val="9876AA"/>
                </a:solidFill>
                <a:effectLst/>
                <a:latin typeface="Consolas" panose="020B0609020204030204" pitchFamily="49" charset="0"/>
              </a:rPr>
              <a:t>TAG</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initImageBitmaps</a:t>
            </a:r>
            <a:r>
              <a:rPr kumimoji="0" lang="es-BO" altLang="es-BO" sz="700" b="0" i="0" u="none" strike="noStrike" cap="none" normalizeH="0" baseline="0" dirty="0">
                <a:ln>
                  <a:noFill/>
                </a:ln>
                <a:solidFill>
                  <a:srgbClr val="6A8759"/>
                </a:solidFill>
                <a:effectLst/>
                <a:latin typeface="Consolas" panose="020B0609020204030204" pitchFamily="49" charset="0"/>
              </a:rPr>
              <a:t>: </a:t>
            </a:r>
            <a:r>
              <a:rPr kumimoji="0" lang="es-BO" altLang="es-BO" sz="700" b="0" i="0" u="none" strike="noStrike" cap="none" normalizeH="0" baseline="0" dirty="0" err="1">
                <a:ln>
                  <a:noFill/>
                </a:ln>
                <a:solidFill>
                  <a:srgbClr val="6A8759"/>
                </a:solidFill>
                <a:effectLst/>
                <a:latin typeface="Consolas" panose="020B0609020204030204" pitchFamily="49" charset="0"/>
              </a:rPr>
              <a:t>preparing</a:t>
            </a:r>
            <a:r>
              <a:rPr kumimoji="0" lang="es-BO" altLang="es-BO" sz="700" b="0" i="0" u="none" strike="noStrike" cap="none" normalizeH="0" baseline="0" dirty="0">
                <a:ln>
                  <a:noFill/>
                </a:ln>
                <a:solidFill>
                  <a:srgbClr val="6A8759"/>
                </a:solidFill>
                <a:effectLst/>
                <a:latin typeface="Consolas" panose="020B0609020204030204" pitchFamily="49" charset="0"/>
              </a:rPr>
              <a:t> bitmaps."</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imageurl</a:t>
            </a:r>
            <a:r>
              <a:rPr kumimoji="0" lang="es-BO" altLang="es-BO" sz="700" b="0" i="0" u="none" strike="noStrike" cap="none" normalizeH="0" baseline="0" dirty="0" err="1">
                <a:ln>
                  <a:noFill/>
                </a:ln>
                <a:solidFill>
                  <a:srgbClr val="A9B7C6"/>
                </a:solidFill>
                <a:effectLst/>
                <a:latin typeface="Consolas" panose="020B0609020204030204" pitchFamily="49" charset="0"/>
              </a:rPr>
              <a:t>.addAll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Arrays.</a:t>
            </a:r>
            <a:r>
              <a:rPr kumimoji="0" lang="es-BO" altLang="es-BO" sz="700" b="0" i="1" u="none" strike="noStrike" cap="none" normalizeH="0" baseline="0" dirty="0" err="1">
                <a:ln>
                  <a:noFill/>
                </a:ln>
                <a:solidFill>
                  <a:srgbClr val="A9B7C6"/>
                </a:solidFill>
                <a:effectLst/>
                <a:latin typeface="Consolas" panose="020B0609020204030204" pitchFamily="49" charset="0"/>
              </a:rPr>
              <a:t>asList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imgurl</a:t>
            </a:r>
            <a:r>
              <a:rPr kumimoji="0" lang="es-BO" altLang="es-BO" sz="700" b="0" i="0" u="none" strike="noStrike" cap="none" normalizeH="0" baseline="0" dirty="0" err="1">
                <a:ln>
                  <a:noFill/>
                </a:ln>
                <a:solidFill>
                  <a:srgbClr val="A9B7C6"/>
                </a:solidFill>
                <a:effectLst/>
                <a:latin typeface="Consolas" panose="020B0609020204030204" pitchFamily="49" charset="0"/>
              </a:rPr>
              <a:t>.split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names</a:t>
            </a:r>
            <a:r>
              <a:rPr kumimoji="0" lang="es-BO" altLang="es-BO" sz="700" b="0" i="0" u="none" strike="noStrike" cap="none" normalizeH="0" baseline="0" dirty="0" err="1">
                <a:ln>
                  <a:noFill/>
                </a:ln>
                <a:solidFill>
                  <a:srgbClr val="A9B7C6"/>
                </a:solidFill>
                <a:effectLst/>
                <a:latin typeface="Consolas" panose="020B0609020204030204" pitchFamily="49" charset="0"/>
              </a:rPr>
              <a:t>.addAll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Arrays.</a:t>
            </a:r>
            <a:r>
              <a:rPr kumimoji="0" lang="es-BO" altLang="es-BO" sz="700" b="0" i="1" u="none" strike="noStrike" cap="none" normalizeH="0" baseline="0" dirty="0" err="1">
                <a:ln>
                  <a:noFill/>
                </a:ln>
                <a:solidFill>
                  <a:srgbClr val="A9B7C6"/>
                </a:solidFill>
                <a:effectLst/>
                <a:latin typeface="Consolas" panose="020B0609020204030204" pitchFamily="49" charset="0"/>
              </a:rPr>
              <a:t>asList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imgname</a:t>
            </a:r>
            <a:r>
              <a:rPr kumimoji="0" lang="es-BO" altLang="es-BO" sz="700" b="0" i="0" u="none" strike="noStrike" cap="none" normalizeH="0" baseline="0" dirty="0" err="1">
                <a:ln>
                  <a:noFill/>
                </a:ln>
                <a:solidFill>
                  <a:srgbClr val="A9B7C6"/>
                </a:solidFill>
                <a:effectLst/>
                <a:latin typeface="Consolas" panose="020B0609020204030204" pitchFamily="49" charset="0"/>
              </a:rPr>
              <a:t>.split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void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FFC66D"/>
                </a:solidFill>
                <a:effectLst/>
                <a:latin typeface="Consolas" panose="020B0609020204030204" pitchFamily="49" charset="0"/>
              </a:rPr>
              <a:t>_</a:t>
            </a:r>
            <a:r>
              <a:rPr kumimoji="0" lang="es-BO" altLang="es-BO" sz="700" b="0" i="0" u="none" strike="noStrike" cap="none" normalizeH="0" baseline="0" dirty="0" err="1">
                <a:ln>
                  <a:noFill/>
                </a:ln>
                <a:solidFill>
                  <a:srgbClr val="FFC66D"/>
                </a:solidFill>
                <a:effectLst/>
                <a:latin typeface="Consolas" panose="020B0609020204030204" pitchFamily="49" charset="0"/>
              </a:rPr>
              <a:t>initRecyclerView</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Log.</a:t>
            </a:r>
            <a:r>
              <a:rPr kumimoji="0" lang="es-BO" altLang="es-BO" sz="700" b="0" i="1" u="none" strike="noStrike" cap="none" normalizeH="0" baseline="0" dirty="0" err="1">
                <a:ln>
                  <a:noFill/>
                </a:ln>
                <a:solidFill>
                  <a:srgbClr val="A9B7C6"/>
                </a:solidFill>
                <a:effectLst/>
                <a:latin typeface="Consolas" panose="020B0609020204030204" pitchFamily="49" charset="0"/>
              </a:rPr>
              <a:t>d</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1" u="none" strike="noStrike" cap="none" normalizeH="0" baseline="0" dirty="0">
                <a:ln>
                  <a:noFill/>
                </a:ln>
                <a:solidFill>
                  <a:srgbClr val="9876AA"/>
                </a:solidFill>
                <a:effectLst/>
                <a:latin typeface="Consolas" panose="020B0609020204030204" pitchFamily="49" charset="0"/>
              </a:rPr>
              <a:t>TAG</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initRecyclerView</a:t>
            </a:r>
            <a:r>
              <a:rPr kumimoji="0" lang="es-BO" altLang="es-BO" sz="700" b="0" i="0" u="none" strike="noStrike" cap="none" normalizeH="0" baseline="0" dirty="0">
                <a:ln>
                  <a:noFill/>
                </a:ln>
                <a:solidFill>
                  <a:srgbClr val="6A8759"/>
                </a:solidFill>
                <a:effectLst/>
                <a:latin typeface="Consolas" panose="020B0609020204030204" pitchFamily="49" charset="0"/>
              </a:rPr>
              <a:t>: </a:t>
            </a:r>
            <a:r>
              <a:rPr kumimoji="0" lang="es-BO" altLang="es-BO" sz="700" b="0" i="0" u="none" strike="noStrike" cap="none" normalizeH="0" baseline="0" dirty="0" err="1">
                <a:ln>
                  <a:noFill/>
                </a:ln>
                <a:solidFill>
                  <a:srgbClr val="6A8759"/>
                </a:solidFill>
                <a:effectLst/>
                <a:latin typeface="Consolas" panose="020B0609020204030204" pitchFamily="49" charset="0"/>
              </a:rPr>
              <a:t>init</a:t>
            </a:r>
            <a:r>
              <a:rPr kumimoji="0" lang="es-BO" altLang="es-BO" sz="700" b="0" i="0" u="none" strike="noStrike" cap="none" normalizeH="0" baseline="0" dirty="0">
                <a:ln>
                  <a:noFill/>
                </a:ln>
                <a:solidFill>
                  <a:srgbClr val="6A8759"/>
                </a:solidFill>
                <a:effectLst/>
                <a:latin typeface="Consolas" panose="020B0609020204030204" pitchFamily="49" charset="0"/>
              </a:rPr>
              <a:t> </a:t>
            </a:r>
            <a:r>
              <a:rPr kumimoji="0" lang="es-BO" altLang="es-BO" sz="700" b="0" i="0" u="none" strike="noStrike" cap="none" normalizeH="0" baseline="0" dirty="0" err="1">
                <a:ln>
                  <a:noFill/>
                </a:ln>
                <a:solidFill>
                  <a:srgbClr val="6A8759"/>
                </a:solidFill>
                <a:effectLst/>
                <a:latin typeface="Consolas" panose="020B0609020204030204" pitchFamily="49" charset="0"/>
              </a:rPr>
              <a:t>recyclerview</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findViewById</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R.id.</a:t>
            </a:r>
            <a:r>
              <a:rPr kumimoji="0" lang="es-BO" altLang="es-BO" sz="700" b="0" i="1" u="none" strike="noStrike" cap="none" normalizeH="0" baseline="0" dirty="0" err="1">
                <a:ln>
                  <a:noFill/>
                </a:ln>
                <a:solidFill>
                  <a:srgbClr val="9876AA"/>
                </a:solidFill>
                <a:effectLst/>
                <a:latin typeface="Consolas" panose="020B0609020204030204" pitchFamily="49" charset="0"/>
              </a:rPr>
              <a:t>rvContainer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adapter</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RVAdapter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CC7832"/>
                </a:solidFill>
                <a:effectLst/>
                <a:latin typeface="Consolas" panose="020B0609020204030204" pitchFamily="49" charset="0"/>
              </a:rPr>
              <a:t>this,</a:t>
            </a:r>
            <a:r>
              <a:rPr kumimoji="0" lang="es-BO" altLang="es-BO" sz="700" b="0" i="0" u="none" strike="noStrike" cap="none" normalizeH="0" baseline="0" dirty="0" err="1">
                <a:ln>
                  <a:noFill/>
                </a:ln>
                <a:solidFill>
                  <a:srgbClr val="9876AA"/>
                </a:solidFill>
                <a:effectLst/>
                <a:latin typeface="Consolas" panose="020B0609020204030204" pitchFamily="49" charset="0"/>
              </a:rPr>
              <a:t>names</a:t>
            </a:r>
            <a:r>
              <a:rPr kumimoji="0" lang="es-BO" altLang="es-BO" sz="700" b="0" i="0" u="none" strike="noStrike" cap="none" normalizeH="0" baseline="0" dirty="0" err="1">
                <a:ln>
                  <a:noFill/>
                </a:ln>
                <a:solidFill>
                  <a:srgbClr val="CC7832"/>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imageurl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err="1">
                <a:ln>
                  <a:noFill/>
                </a:ln>
                <a:solidFill>
                  <a:srgbClr val="A9B7C6"/>
                </a:solidFill>
                <a:effectLst/>
                <a:latin typeface="Consolas" panose="020B0609020204030204" pitchFamily="49" charset="0"/>
              </a:rPr>
              <a:t>.setAdapter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adapter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err="1">
                <a:ln>
                  <a:noFill/>
                </a:ln>
                <a:solidFill>
                  <a:srgbClr val="A9B7C6"/>
                </a:solidFill>
                <a:effectLst/>
                <a:latin typeface="Consolas" panose="020B0609020204030204" pitchFamily="49" charset="0"/>
              </a:rPr>
              <a:t>.setLayoutManager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LinearLayoutManager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CC7832"/>
                </a:solidFill>
                <a:effectLst/>
                <a:latin typeface="Consolas" panose="020B0609020204030204" pitchFamily="49" charset="0"/>
              </a:rPr>
              <a:t>this</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a:t>
            </a:r>
            <a:endParaRPr kumimoji="0" lang="es-BO" altLang="es-BO" sz="1200" b="0" i="0" u="none" strike="noStrike" cap="none" normalizeH="0" baseline="0" dirty="0">
              <a:ln>
                <a:noFill/>
              </a:ln>
              <a:solidFill>
                <a:schemeClr val="tx1"/>
              </a:solidFill>
              <a:effectLst/>
              <a:latin typeface="Arial" panose="020B0604020202020204" pitchFamily="34" charset="0"/>
            </a:endParaRPr>
          </a:p>
        </p:txBody>
      </p:sp>
      <p:sp>
        <p:nvSpPr>
          <p:cNvPr id="36" name="Título 1">
            <a:extLst>
              <a:ext uri="{FF2B5EF4-FFF2-40B4-BE49-F238E27FC236}">
                <a16:creationId xmlns:a16="http://schemas.microsoft.com/office/drawing/2014/main" id="{090AFE30-B1BE-4AE5-AC1A-1D6ADDF6435C}"/>
              </a:ext>
            </a:extLst>
          </p:cNvPr>
          <p:cNvSpPr txBox="1">
            <a:spLocks/>
          </p:cNvSpPr>
          <p:nvPr/>
        </p:nvSpPr>
        <p:spPr>
          <a:xfrm>
            <a:off x="1531689" y="718185"/>
            <a:ext cx="4564311" cy="49838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a:solidFill>
                  <a:schemeClr val="accent2"/>
                </a:solidFill>
              </a:rPr>
              <a:t>LAYOUT </a:t>
            </a:r>
            <a:r>
              <a:rPr lang="es-ES" sz="2000" dirty="0" err="1">
                <a:solidFill>
                  <a:schemeClr val="accent2"/>
                </a:solidFill>
              </a:rPr>
              <a:t>rl_list_item</a:t>
            </a:r>
            <a:endParaRPr lang="es-ES" sz="2000" dirty="0">
              <a:solidFill>
                <a:schemeClr val="accent2"/>
              </a:solidFill>
            </a:endParaRPr>
          </a:p>
        </p:txBody>
      </p:sp>
      <p:sp>
        <p:nvSpPr>
          <p:cNvPr id="37" name="Título 1">
            <a:extLst>
              <a:ext uri="{FF2B5EF4-FFF2-40B4-BE49-F238E27FC236}">
                <a16:creationId xmlns:a16="http://schemas.microsoft.com/office/drawing/2014/main" id="{D7B55713-F390-4BC7-8EAF-8650E4897982}"/>
              </a:ext>
            </a:extLst>
          </p:cNvPr>
          <p:cNvSpPr txBox="1">
            <a:spLocks/>
          </p:cNvSpPr>
          <p:nvPr/>
        </p:nvSpPr>
        <p:spPr>
          <a:xfrm>
            <a:off x="8226615" y="772228"/>
            <a:ext cx="2761540" cy="39029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err="1">
                <a:solidFill>
                  <a:schemeClr val="accent2"/>
                </a:solidFill>
              </a:rPr>
              <a:t>mainActivity</a:t>
            </a:r>
            <a:endParaRPr lang="es-ES" sz="2000" dirty="0">
              <a:solidFill>
                <a:schemeClr val="accent2"/>
              </a:solidFill>
            </a:endParaRPr>
          </a:p>
        </p:txBody>
      </p:sp>
    </p:spTree>
    <p:extLst>
      <p:ext uri="{BB962C8B-B14F-4D97-AF65-F5344CB8AC3E}">
        <p14:creationId xmlns:p14="http://schemas.microsoft.com/office/powerpoint/2010/main" val="188319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E1BE5D11-7198-46E5-A5EF-19E4D0AB4DC9}"/>
              </a:ext>
            </a:extLst>
          </p:cNvPr>
          <p:cNvSpPr>
            <a:spLocks noGrp="1"/>
          </p:cNvSpPr>
          <p:nvPr>
            <p:ph type="dt" sz="half" idx="10"/>
          </p:nvPr>
        </p:nvSpPr>
        <p:spPr>
          <a:xfrm>
            <a:off x="9103963" y="6401146"/>
            <a:ext cx="2743200" cy="143149"/>
          </a:xfrm>
        </p:spPr>
        <p:txBody>
          <a:bodyPr/>
          <a:lstStyle/>
          <a:p>
            <a:pPr rtl="0"/>
            <a:fld id="{E4605167-B373-45A8-AF59-3399D3174C63}" type="datetime1">
              <a:rPr lang="es-ES" noProof="0" smtClean="0"/>
              <a:t>16/06/2020</a:t>
            </a:fld>
            <a:endParaRPr lang="es-ES" noProof="0" dirty="0"/>
          </a:p>
        </p:txBody>
      </p:sp>
      <p:sp>
        <p:nvSpPr>
          <p:cNvPr id="5" name="Marcador de número de diapositiva 4">
            <a:extLst>
              <a:ext uri="{FF2B5EF4-FFF2-40B4-BE49-F238E27FC236}">
                <a16:creationId xmlns:a16="http://schemas.microsoft.com/office/drawing/2014/main" id="{A082BFF0-BDC2-452D-9031-36B9E1D92FBD}"/>
              </a:ext>
            </a:extLst>
          </p:cNvPr>
          <p:cNvSpPr>
            <a:spLocks noGrp="1"/>
          </p:cNvSpPr>
          <p:nvPr>
            <p:ph type="sldNum" sz="quarter" idx="12"/>
          </p:nvPr>
        </p:nvSpPr>
        <p:spPr/>
        <p:txBody>
          <a:bodyPr/>
          <a:lstStyle/>
          <a:p>
            <a:pPr rtl="0"/>
            <a:fld id="{4950F5D8-22E1-4015-8661-E5B1FD28C2DE}" type="slidenum">
              <a:rPr lang="es-ES" noProof="0" smtClean="0"/>
              <a:t>6</a:t>
            </a:fld>
            <a:endParaRPr lang="es-ES" noProof="0" dirty="0"/>
          </a:p>
        </p:txBody>
      </p:sp>
      <p:sp>
        <p:nvSpPr>
          <p:cNvPr id="14" name="Título 1">
            <a:extLst>
              <a:ext uri="{FF2B5EF4-FFF2-40B4-BE49-F238E27FC236}">
                <a16:creationId xmlns:a16="http://schemas.microsoft.com/office/drawing/2014/main" id="{623FEEC2-EBB9-4F91-9145-9065C757CC2E}"/>
              </a:ext>
            </a:extLst>
          </p:cNvPr>
          <p:cNvSpPr>
            <a:spLocks noGrp="1"/>
          </p:cNvSpPr>
          <p:nvPr>
            <p:ph type="title"/>
          </p:nvPr>
        </p:nvSpPr>
        <p:spPr>
          <a:xfrm>
            <a:off x="1066800" y="278983"/>
            <a:ext cx="5568536" cy="390294"/>
          </a:xfrm>
        </p:spPr>
        <p:txBody>
          <a:bodyPr rtlCol="0"/>
          <a:lstStyle/>
          <a:p>
            <a:pPr rtl="0"/>
            <a:r>
              <a:rPr lang="es-ES" sz="2800" dirty="0"/>
              <a:t>CODIGO DESARROLLADO</a:t>
            </a:r>
          </a:p>
        </p:txBody>
      </p:sp>
      <p:pic>
        <p:nvPicPr>
          <p:cNvPr id="15" name="Imagen 14">
            <a:extLst>
              <a:ext uri="{FF2B5EF4-FFF2-40B4-BE49-F238E27FC236}">
                <a16:creationId xmlns:a16="http://schemas.microsoft.com/office/drawing/2014/main" id="{89CC3CF6-DB56-4DD7-8DAD-F06B6A5C9211}"/>
              </a:ext>
            </a:extLst>
          </p:cNvPr>
          <p:cNvPicPr>
            <a:picLocks noChangeAspect="1"/>
          </p:cNvPicPr>
          <p:nvPr/>
        </p:nvPicPr>
        <p:blipFill>
          <a:blip r:embed="rId2"/>
          <a:stretch>
            <a:fillRect/>
          </a:stretch>
        </p:blipFill>
        <p:spPr>
          <a:xfrm>
            <a:off x="135005" y="87079"/>
            <a:ext cx="788387" cy="937749"/>
          </a:xfrm>
          <a:prstGeom prst="rect">
            <a:avLst/>
          </a:prstGeom>
        </p:spPr>
      </p:pic>
      <p:sp>
        <p:nvSpPr>
          <p:cNvPr id="16" name="Título 1">
            <a:extLst>
              <a:ext uri="{FF2B5EF4-FFF2-40B4-BE49-F238E27FC236}">
                <a16:creationId xmlns:a16="http://schemas.microsoft.com/office/drawing/2014/main" id="{4B6754C9-4566-4B28-8D47-5B5D477FCBB0}"/>
              </a:ext>
            </a:extLst>
          </p:cNvPr>
          <p:cNvSpPr txBox="1">
            <a:spLocks/>
          </p:cNvSpPr>
          <p:nvPr/>
        </p:nvSpPr>
        <p:spPr>
          <a:xfrm>
            <a:off x="838200" y="683276"/>
            <a:ext cx="4564311" cy="49838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a:solidFill>
                  <a:schemeClr val="accent2"/>
                </a:solidFill>
              </a:rPr>
              <a:t>RVAADAPTER</a:t>
            </a:r>
          </a:p>
        </p:txBody>
      </p:sp>
      <p:sp>
        <p:nvSpPr>
          <p:cNvPr id="17" name="Título 1">
            <a:extLst>
              <a:ext uri="{FF2B5EF4-FFF2-40B4-BE49-F238E27FC236}">
                <a16:creationId xmlns:a16="http://schemas.microsoft.com/office/drawing/2014/main" id="{1E3B15A9-DA46-426D-8652-F4FC67DFD830}"/>
              </a:ext>
            </a:extLst>
          </p:cNvPr>
          <p:cNvSpPr txBox="1">
            <a:spLocks/>
          </p:cNvSpPr>
          <p:nvPr/>
        </p:nvSpPr>
        <p:spPr>
          <a:xfrm>
            <a:off x="8671232" y="683276"/>
            <a:ext cx="2761540" cy="39029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err="1">
                <a:solidFill>
                  <a:schemeClr val="accent2"/>
                </a:solidFill>
              </a:rPr>
              <a:t>viewHolder</a:t>
            </a:r>
            <a:endParaRPr lang="es-ES" sz="2000" dirty="0">
              <a:solidFill>
                <a:schemeClr val="accent2"/>
              </a:solidFill>
            </a:endParaRPr>
          </a:p>
        </p:txBody>
      </p:sp>
      <p:sp>
        <p:nvSpPr>
          <p:cNvPr id="18" name="Rectangle 1">
            <a:extLst>
              <a:ext uri="{FF2B5EF4-FFF2-40B4-BE49-F238E27FC236}">
                <a16:creationId xmlns:a16="http://schemas.microsoft.com/office/drawing/2014/main" id="{17E928FC-6E9B-47C1-B546-D8912253494E}"/>
              </a:ext>
            </a:extLst>
          </p:cNvPr>
          <p:cNvSpPr>
            <a:spLocks noChangeArrowheads="1"/>
          </p:cNvSpPr>
          <p:nvPr/>
        </p:nvSpPr>
        <p:spPr bwMode="auto">
          <a:xfrm>
            <a:off x="595263" y="1221930"/>
            <a:ext cx="5568536"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600" b="0" i="0" u="none" strike="noStrike" cap="none" normalizeH="0" baseline="0" dirty="0" err="1">
                <a:ln>
                  <a:noFill/>
                </a:ln>
                <a:solidFill>
                  <a:srgbClr val="CC7832"/>
                </a:solidFill>
                <a:effectLst/>
                <a:latin typeface="Consolas" panose="020B0609020204030204" pitchFamily="49" charset="0"/>
              </a:rPr>
              <a:t>package</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com.example.hito4ronaldlluscoreciclerview.Adapter</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android.content.Context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android.content.Intent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android.view.LayoutInflater</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android.view.View</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android.view.ViewGroup</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android.widget.Toast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androidx.recyclerview.widget.RecyclerView</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com.bumptech.glide.Glide</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com.example.hito4ronaldlluscoreciclerview.R</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com.example.hito4ronaldlluscoreciclerview.playlist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import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java.util.ArrayList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class</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RVAdapter</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extends</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RecyclerView.Adapter</a:t>
            </a:r>
            <a:r>
              <a:rPr kumimoji="0" lang="es-BO" altLang="es-BO" sz="600" b="0" i="0" u="none" strike="noStrike" cap="none" normalizeH="0" baseline="0" dirty="0">
                <a:ln>
                  <a:noFill/>
                </a:ln>
                <a:solidFill>
                  <a:srgbClr val="A9B7C6"/>
                </a:solidFill>
                <a:effectLst/>
                <a:latin typeface="Consolas" panose="020B0609020204030204" pitchFamily="49" charset="0"/>
              </a:rPr>
              <a:t>&lt;</a:t>
            </a:r>
            <a:r>
              <a:rPr kumimoji="0" lang="es-BO" altLang="es-BO" sz="600" b="0" i="0" u="none" strike="noStrike" cap="none" normalizeH="0" baseline="0" dirty="0" err="1">
                <a:ln>
                  <a:noFill/>
                </a:ln>
                <a:solidFill>
                  <a:srgbClr val="A9B7C6"/>
                </a:solidFill>
                <a:effectLst/>
                <a:latin typeface="Consolas" panose="020B0609020204030204" pitchFamily="49" charset="0"/>
              </a:rPr>
              <a:t>ViewHolder</a:t>
            </a:r>
            <a:r>
              <a:rPr kumimoji="0" lang="es-BO" altLang="es-BO" sz="600" b="0" i="0" u="none" strike="noStrike" cap="none" normalizeH="0" baseline="0" dirty="0">
                <a:ln>
                  <a:noFill/>
                </a:ln>
                <a:solidFill>
                  <a:srgbClr val="A9B7C6"/>
                </a:solidFill>
                <a:effectLst/>
                <a:latin typeface="Consolas" panose="020B0609020204030204" pitchFamily="49" charset="0"/>
              </a:rPr>
              <a:t>&gt;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private</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static</a:t>
            </a:r>
            <a:r>
              <a:rPr kumimoji="0" lang="es-BO" altLang="es-BO" sz="600" b="0" i="0" u="none" strike="noStrike" cap="none" normalizeH="0" baseline="0" dirty="0">
                <a:ln>
                  <a:noFill/>
                </a:ln>
                <a:solidFill>
                  <a:srgbClr val="CC7832"/>
                </a:solidFill>
                <a:effectLst/>
                <a:latin typeface="Consolas" panose="020B0609020204030204" pitchFamily="49" charset="0"/>
              </a:rPr>
              <a:t> final </a:t>
            </a:r>
            <a:r>
              <a:rPr kumimoji="0" lang="es-BO" altLang="es-BO" sz="600" b="0" i="0" u="none" strike="noStrike" cap="none" normalizeH="0" baseline="0" dirty="0" err="1">
                <a:ln>
                  <a:noFill/>
                </a:ln>
                <a:solidFill>
                  <a:srgbClr val="A9B7C6"/>
                </a:solidFill>
                <a:effectLst/>
                <a:latin typeface="Consolas" panose="020B0609020204030204" pitchFamily="49" charset="0"/>
              </a:rPr>
              <a:t>String</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1" u="none" strike="noStrike" cap="none" normalizeH="0" baseline="0" dirty="0">
                <a:ln>
                  <a:noFill/>
                </a:ln>
                <a:solidFill>
                  <a:srgbClr val="9876AA"/>
                </a:solidFill>
                <a:effectLst/>
                <a:latin typeface="Consolas" panose="020B0609020204030204" pitchFamily="49" charset="0"/>
              </a:rPr>
              <a:t>TAG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RVAdapter</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private</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Context</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context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808080"/>
                </a:solidFill>
                <a:effectLst/>
                <a:latin typeface="Consolas" panose="020B0609020204030204" pitchFamily="49" charset="0"/>
              </a:rPr>
            </a:br>
            <a:r>
              <a:rPr kumimoji="0" lang="es-BO" altLang="es-BO" sz="600" b="0" i="0" u="none" strike="noStrike" cap="none" normalizeH="0" baseline="0" dirty="0">
                <a:ln>
                  <a:noFill/>
                </a:ln>
                <a:solidFill>
                  <a:srgbClr val="808080"/>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private</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ArrayList</a:t>
            </a:r>
            <a:r>
              <a:rPr kumimoji="0" lang="es-BO" altLang="es-BO" sz="600" b="0" i="0" u="none" strike="noStrike" cap="none" normalizeH="0" baseline="0" dirty="0">
                <a:ln>
                  <a:noFill/>
                </a:ln>
                <a:solidFill>
                  <a:srgbClr val="A9B7C6"/>
                </a:solidFill>
                <a:effectLst/>
                <a:latin typeface="Consolas" panose="020B0609020204030204" pitchFamily="49" charset="0"/>
              </a:rPr>
              <a:t>&lt;</a:t>
            </a:r>
            <a:r>
              <a:rPr kumimoji="0" lang="es-BO" altLang="es-BO" sz="600" b="0" i="0" u="none" strike="noStrike" cap="none" normalizeH="0" baseline="0" dirty="0" err="1">
                <a:ln>
                  <a:noFill/>
                </a:ln>
                <a:solidFill>
                  <a:srgbClr val="A9B7C6"/>
                </a:solidFill>
                <a:effectLst/>
                <a:latin typeface="Consolas" panose="020B0609020204030204" pitchFamily="49" charset="0"/>
              </a:rPr>
              <a:t>String</a:t>
            </a:r>
            <a:r>
              <a:rPr kumimoji="0" lang="es-BO" altLang="es-BO" sz="600" b="0" i="0" u="none" strike="noStrike" cap="none" normalizeH="0" baseline="0" dirty="0">
                <a:ln>
                  <a:noFill/>
                </a:ln>
                <a:solidFill>
                  <a:srgbClr val="A9B7C6"/>
                </a:solidFill>
                <a:effectLst/>
                <a:latin typeface="Consolas" panose="020B0609020204030204" pitchFamily="49" charset="0"/>
              </a:rPr>
              <a:t>&gt; </a:t>
            </a:r>
            <a:r>
              <a:rPr kumimoji="0" lang="es-BO" altLang="es-BO" sz="600" b="0" i="0" u="none" strike="noStrike" cap="none" normalizeH="0" baseline="0" dirty="0" err="1">
                <a:ln>
                  <a:noFill/>
                </a:ln>
                <a:solidFill>
                  <a:srgbClr val="9876AA"/>
                </a:solidFill>
                <a:effectLst/>
                <a:latin typeface="Consolas" panose="020B0609020204030204" pitchFamily="49" charset="0"/>
              </a:rPr>
              <a:t>imageNames</a:t>
            </a:r>
            <a:r>
              <a:rPr kumimoji="0" lang="es-BO" altLang="es-BO" sz="600" b="0" i="0" u="none" strike="noStrike" cap="none" normalizeH="0" baseline="0" dirty="0">
                <a:ln>
                  <a:noFill/>
                </a:ln>
                <a:solidFill>
                  <a:srgbClr val="9876AA"/>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CC7832"/>
                </a:solidFill>
                <a:effectLst/>
                <a:latin typeface="Consolas" panose="020B0609020204030204" pitchFamily="49" charset="0"/>
              </a:rPr>
              <a:t>new </a:t>
            </a:r>
            <a:r>
              <a:rPr kumimoji="0" lang="es-BO" altLang="es-BO" sz="600" b="0" i="0" u="none" strike="noStrike" cap="none" normalizeH="0" baseline="0" dirty="0" err="1">
                <a:ln>
                  <a:noFill/>
                </a:ln>
                <a:solidFill>
                  <a:srgbClr val="A9B7C6"/>
                </a:solidFill>
                <a:effectLst/>
                <a:latin typeface="Consolas" panose="020B0609020204030204" pitchFamily="49" charset="0"/>
              </a:rPr>
              <a:t>ArrayList</a:t>
            </a:r>
            <a:r>
              <a:rPr kumimoji="0" lang="es-BO" altLang="es-BO" sz="600" b="0" i="0" u="none" strike="noStrike" cap="none" normalizeH="0" baseline="0" dirty="0">
                <a:ln>
                  <a:noFill/>
                </a:ln>
                <a:solidFill>
                  <a:srgbClr val="A9B7C6"/>
                </a:solidFill>
                <a:effectLst/>
                <a:latin typeface="Consolas" panose="020B0609020204030204" pitchFamily="49" charset="0"/>
              </a:rPr>
              <a:t>&lt;&gt;()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private</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ArrayList</a:t>
            </a:r>
            <a:r>
              <a:rPr kumimoji="0" lang="es-BO" altLang="es-BO" sz="600" b="0" i="0" u="none" strike="noStrike" cap="none" normalizeH="0" baseline="0" dirty="0">
                <a:ln>
                  <a:noFill/>
                </a:ln>
                <a:solidFill>
                  <a:srgbClr val="A9B7C6"/>
                </a:solidFill>
                <a:effectLst/>
                <a:latin typeface="Consolas" panose="020B0609020204030204" pitchFamily="49" charset="0"/>
              </a:rPr>
              <a:t>&lt;</a:t>
            </a:r>
            <a:r>
              <a:rPr kumimoji="0" lang="es-BO" altLang="es-BO" sz="600" b="0" i="0" u="none" strike="noStrike" cap="none" normalizeH="0" baseline="0" dirty="0" err="1">
                <a:ln>
                  <a:noFill/>
                </a:ln>
                <a:solidFill>
                  <a:srgbClr val="A9B7C6"/>
                </a:solidFill>
                <a:effectLst/>
                <a:latin typeface="Consolas" panose="020B0609020204030204" pitchFamily="49" charset="0"/>
              </a:rPr>
              <a:t>String</a:t>
            </a:r>
            <a:r>
              <a:rPr kumimoji="0" lang="es-BO" altLang="es-BO" sz="600" b="0" i="0" u="none" strike="noStrike" cap="none" normalizeH="0" baseline="0" dirty="0">
                <a:ln>
                  <a:noFill/>
                </a:ln>
                <a:solidFill>
                  <a:srgbClr val="A9B7C6"/>
                </a:solidFill>
                <a:effectLst/>
                <a:latin typeface="Consolas" panose="020B0609020204030204" pitchFamily="49" charset="0"/>
              </a:rPr>
              <a:t>&gt; </a:t>
            </a:r>
            <a:r>
              <a:rPr kumimoji="0" lang="es-BO" altLang="es-BO" sz="600" b="0" i="0" u="none" strike="noStrike" cap="none" normalizeH="0" baseline="0" dirty="0" err="1">
                <a:ln>
                  <a:noFill/>
                </a:ln>
                <a:solidFill>
                  <a:srgbClr val="9876AA"/>
                </a:solidFill>
                <a:effectLst/>
                <a:latin typeface="Consolas" panose="020B0609020204030204" pitchFamily="49" charset="0"/>
              </a:rPr>
              <a:t>images</a:t>
            </a:r>
            <a:r>
              <a:rPr kumimoji="0" lang="es-BO" altLang="es-BO" sz="600" b="0" i="0" u="none" strike="noStrike" cap="none" normalizeH="0" baseline="0" dirty="0">
                <a:ln>
                  <a:noFill/>
                </a:ln>
                <a:solidFill>
                  <a:srgbClr val="9876AA"/>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CC7832"/>
                </a:solidFill>
                <a:effectLst/>
                <a:latin typeface="Consolas" panose="020B0609020204030204" pitchFamily="49" charset="0"/>
              </a:rPr>
              <a:t>new </a:t>
            </a:r>
            <a:r>
              <a:rPr kumimoji="0" lang="es-BO" altLang="es-BO" sz="600" b="0" i="0" u="none" strike="noStrike" cap="none" normalizeH="0" baseline="0" dirty="0" err="1">
                <a:ln>
                  <a:noFill/>
                </a:ln>
                <a:solidFill>
                  <a:srgbClr val="A9B7C6"/>
                </a:solidFill>
                <a:effectLst/>
                <a:latin typeface="Consolas" panose="020B0609020204030204" pitchFamily="49" charset="0"/>
              </a:rPr>
              <a:t>ArrayList</a:t>
            </a:r>
            <a:r>
              <a:rPr kumimoji="0" lang="es-BO" altLang="es-BO" sz="600" b="0" i="0" u="none" strike="noStrike" cap="none" normalizeH="0" baseline="0" dirty="0">
                <a:ln>
                  <a:noFill/>
                </a:ln>
                <a:solidFill>
                  <a:srgbClr val="A9B7C6"/>
                </a:solidFill>
                <a:effectLst/>
                <a:latin typeface="Consolas" panose="020B0609020204030204" pitchFamily="49" charset="0"/>
              </a:rPr>
              <a:t>&lt;&gt;()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FFC66D"/>
                </a:solidFill>
                <a:effectLst/>
                <a:latin typeface="Consolas" panose="020B0609020204030204" pitchFamily="49" charset="0"/>
              </a:rPr>
              <a:t>RVAdapter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Context</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context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ArrayList</a:t>
            </a:r>
            <a:r>
              <a:rPr kumimoji="0" lang="es-BO" altLang="es-BO" sz="600" b="0" i="0" u="none" strike="noStrike" cap="none" normalizeH="0" baseline="0" dirty="0">
                <a:ln>
                  <a:noFill/>
                </a:ln>
                <a:solidFill>
                  <a:srgbClr val="A9B7C6"/>
                </a:solidFill>
                <a:effectLst/>
                <a:latin typeface="Consolas" panose="020B0609020204030204" pitchFamily="49" charset="0"/>
              </a:rPr>
              <a:t>&lt;</a:t>
            </a:r>
            <a:r>
              <a:rPr kumimoji="0" lang="es-BO" altLang="es-BO" sz="600" b="0" i="0" u="none" strike="noStrike" cap="none" normalizeH="0" baseline="0" dirty="0" err="1">
                <a:ln>
                  <a:noFill/>
                </a:ln>
                <a:solidFill>
                  <a:srgbClr val="A9B7C6"/>
                </a:solidFill>
                <a:effectLst/>
                <a:latin typeface="Consolas" panose="020B0609020204030204" pitchFamily="49" charset="0"/>
              </a:rPr>
              <a:t>String</a:t>
            </a:r>
            <a:r>
              <a:rPr kumimoji="0" lang="es-BO" altLang="es-BO" sz="600" b="0" i="0" u="none" strike="noStrike" cap="none" normalizeH="0" baseline="0" dirty="0">
                <a:ln>
                  <a:noFill/>
                </a:ln>
                <a:solidFill>
                  <a:srgbClr val="A9B7C6"/>
                </a:solidFill>
                <a:effectLst/>
                <a:latin typeface="Consolas" panose="020B0609020204030204" pitchFamily="49" charset="0"/>
              </a:rPr>
              <a:t>&gt; </a:t>
            </a:r>
            <a:r>
              <a:rPr kumimoji="0" lang="es-BO" altLang="es-BO" sz="600" b="0" i="0" u="none" strike="noStrike" cap="none" normalizeH="0" baseline="0" dirty="0" err="1">
                <a:ln>
                  <a:noFill/>
                </a:ln>
                <a:solidFill>
                  <a:srgbClr val="A9B7C6"/>
                </a:solidFill>
                <a:effectLst/>
                <a:latin typeface="Consolas" panose="020B0609020204030204" pitchFamily="49" charset="0"/>
              </a:rPr>
              <a:t>imageNames</a:t>
            </a:r>
            <a:r>
              <a:rPr kumimoji="0" lang="es-BO" altLang="es-BO" sz="600" b="0" i="0" u="none" strike="noStrike" cap="none" normalizeH="0" baseline="0" dirty="0" err="1">
                <a:ln>
                  <a:noFill/>
                </a:ln>
                <a:solidFill>
                  <a:srgbClr val="CC7832"/>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ArrayList</a:t>
            </a:r>
            <a:r>
              <a:rPr kumimoji="0" lang="es-BO" altLang="es-BO" sz="600" b="0" i="0" u="none" strike="noStrike" cap="none" normalizeH="0" baseline="0" dirty="0">
                <a:ln>
                  <a:noFill/>
                </a:ln>
                <a:solidFill>
                  <a:srgbClr val="A9B7C6"/>
                </a:solidFill>
                <a:effectLst/>
                <a:latin typeface="Consolas" panose="020B0609020204030204" pitchFamily="49" charset="0"/>
              </a:rPr>
              <a:t>&lt;</a:t>
            </a:r>
            <a:r>
              <a:rPr kumimoji="0" lang="es-BO" altLang="es-BO" sz="600" b="0" i="0" u="none" strike="noStrike" cap="none" normalizeH="0" baseline="0" dirty="0" err="1">
                <a:ln>
                  <a:noFill/>
                </a:ln>
                <a:solidFill>
                  <a:srgbClr val="A9B7C6"/>
                </a:solidFill>
                <a:effectLst/>
                <a:latin typeface="Consolas" panose="020B0609020204030204" pitchFamily="49" charset="0"/>
              </a:rPr>
              <a:t>String</a:t>
            </a:r>
            <a:r>
              <a:rPr kumimoji="0" lang="es-BO" altLang="es-BO" sz="600" b="0" i="0" u="none" strike="noStrike" cap="none" normalizeH="0" baseline="0" dirty="0">
                <a:ln>
                  <a:noFill/>
                </a:ln>
                <a:solidFill>
                  <a:srgbClr val="A9B7C6"/>
                </a:solidFill>
                <a:effectLst/>
                <a:latin typeface="Consolas" panose="020B0609020204030204" pitchFamily="49" charset="0"/>
              </a:rPr>
              <a:t>&gt; </a:t>
            </a:r>
            <a:r>
              <a:rPr kumimoji="0" lang="es-BO" altLang="es-BO" sz="600" b="0" i="0" u="none" strike="noStrike" cap="none" normalizeH="0" baseline="0" dirty="0" err="1">
                <a:ln>
                  <a:noFill/>
                </a:ln>
                <a:solidFill>
                  <a:srgbClr val="A9B7C6"/>
                </a:solidFill>
                <a:effectLst/>
                <a:latin typeface="Consolas" panose="020B0609020204030204" pitchFamily="49" charset="0"/>
              </a:rPr>
              <a:t>images</a:t>
            </a:r>
            <a:r>
              <a:rPr kumimoji="0" lang="es-BO" altLang="es-BO" sz="600" b="0" i="0" u="none" strike="noStrike" cap="none" normalizeH="0" baseline="0" dirty="0">
                <a:ln>
                  <a:noFill/>
                </a:ln>
                <a:solidFill>
                  <a:srgbClr val="A9B7C6"/>
                </a:solidFill>
                <a:effectLst/>
                <a:latin typeface="Consolas" panose="020B0609020204030204" pitchFamily="49" charset="0"/>
              </a:rPr>
              <a:t>)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this</a:t>
            </a:r>
            <a:r>
              <a:rPr kumimoji="0" lang="es-BO" altLang="es-BO" sz="600" b="0" i="0" u="none" strike="noStrike" cap="none" normalizeH="0" baseline="0" dirty="0" err="1">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context</a:t>
            </a:r>
            <a:r>
              <a:rPr kumimoji="0" lang="es-BO" altLang="es-BO" sz="600" b="0" i="0" u="none" strike="noStrike" cap="none" normalizeH="0" baseline="0" dirty="0">
                <a:ln>
                  <a:noFill/>
                </a:ln>
                <a:solidFill>
                  <a:srgbClr val="9876AA"/>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context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this</a:t>
            </a:r>
            <a:r>
              <a:rPr kumimoji="0" lang="es-BO" altLang="es-BO" sz="600" b="0" i="0" u="none" strike="noStrike" cap="none" normalizeH="0" baseline="0" dirty="0" err="1">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imageNames</a:t>
            </a:r>
            <a:r>
              <a:rPr kumimoji="0" lang="es-BO" altLang="es-BO" sz="600" b="0" i="0" u="none" strike="noStrike" cap="none" normalizeH="0" baseline="0" dirty="0">
                <a:ln>
                  <a:noFill/>
                </a:ln>
                <a:solidFill>
                  <a:srgbClr val="9876AA"/>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imageNames</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this</a:t>
            </a:r>
            <a:r>
              <a:rPr kumimoji="0" lang="es-BO" altLang="es-BO" sz="600" b="0" i="0" u="none" strike="noStrike" cap="none" normalizeH="0" baseline="0" dirty="0" err="1">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images</a:t>
            </a:r>
            <a:r>
              <a:rPr kumimoji="0" lang="es-BO" altLang="es-BO" sz="600" b="0" i="0" u="none" strike="noStrike" cap="none" normalizeH="0" baseline="0" dirty="0">
                <a:ln>
                  <a:noFill/>
                </a:ln>
                <a:solidFill>
                  <a:srgbClr val="9876AA"/>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images</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BBB529"/>
                </a:solidFill>
                <a:effectLst/>
                <a:latin typeface="Consolas" panose="020B0609020204030204" pitchFamily="49" charset="0"/>
              </a:rPr>
              <a:t>@Override</a:t>
            </a:r>
            <a:br>
              <a:rPr kumimoji="0" lang="es-BO" altLang="es-BO" sz="600" b="0" i="0" u="none" strike="noStrike" cap="none" normalizeH="0" baseline="0" dirty="0">
                <a:ln>
                  <a:noFill/>
                </a:ln>
                <a:solidFill>
                  <a:srgbClr val="BBB529"/>
                </a:solidFill>
                <a:effectLst/>
                <a:latin typeface="Consolas" panose="020B0609020204030204" pitchFamily="49" charset="0"/>
              </a:rPr>
            </a:br>
            <a:r>
              <a:rPr kumimoji="0" lang="es-BO" altLang="es-BO" sz="600" b="0" i="0" u="none" strike="noStrike" cap="none" normalizeH="0" baseline="0" dirty="0">
                <a:ln>
                  <a:noFill/>
                </a:ln>
                <a:solidFill>
                  <a:srgbClr val="BBB529"/>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ViewHolder</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FFC66D"/>
                </a:solidFill>
                <a:effectLst/>
                <a:latin typeface="Consolas" panose="020B0609020204030204" pitchFamily="49" charset="0"/>
              </a:rPr>
              <a:t>onCreateViewHolder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ViewGroup</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viewGroup</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int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viewType</a:t>
            </a:r>
            <a:r>
              <a:rPr kumimoji="0" lang="es-BO" altLang="es-BO" sz="600" b="0" i="0" u="none" strike="noStrike" cap="none" normalizeH="0" baseline="0" dirty="0">
                <a:ln>
                  <a:noFill/>
                </a:ln>
                <a:solidFill>
                  <a:srgbClr val="A9B7C6"/>
                </a:solidFill>
                <a:effectLst/>
                <a:latin typeface="Consolas" panose="020B0609020204030204" pitchFamily="49" charset="0"/>
              </a:rPr>
              <a:t>)</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View </a:t>
            </a:r>
            <a:r>
              <a:rPr kumimoji="0" lang="es-BO" altLang="es-BO" sz="600" b="0" i="0" u="none" strike="noStrike" cap="none" normalizeH="0" baseline="0" dirty="0" err="1">
                <a:ln>
                  <a:noFill/>
                </a:ln>
                <a:solidFill>
                  <a:srgbClr val="A9B7C6"/>
                </a:solidFill>
                <a:effectLst/>
                <a:latin typeface="Consolas" panose="020B0609020204030204" pitchFamily="49" charset="0"/>
              </a:rPr>
              <a:t>view</a:t>
            </a:r>
            <a:r>
              <a:rPr kumimoji="0" lang="es-BO" altLang="es-BO" sz="600" b="0" i="0" u="none" strike="noStrike" cap="none" normalizeH="0" baseline="0" dirty="0">
                <a:ln>
                  <a:noFill/>
                </a:ln>
                <a:solidFill>
                  <a:srgbClr val="A9B7C6"/>
                </a:solidFill>
                <a:effectLst/>
                <a:latin typeface="Consolas" panose="020B0609020204030204" pitchFamily="49" charset="0"/>
              </a:rPr>
              <a:t> = </a:t>
            </a:r>
            <a:r>
              <a:rPr kumimoji="0" lang="es-BO" altLang="es-BO" sz="600" b="0" i="0" u="none" strike="noStrike" cap="none" normalizeH="0" baseline="0" dirty="0" err="1">
                <a:ln>
                  <a:noFill/>
                </a:ln>
                <a:solidFill>
                  <a:srgbClr val="A9B7C6"/>
                </a:solidFill>
                <a:effectLst/>
                <a:latin typeface="Consolas" panose="020B0609020204030204" pitchFamily="49" charset="0"/>
              </a:rPr>
              <a:t>LayoutInflater.</a:t>
            </a:r>
            <a:r>
              <a:rPr kumimoji="0" lang="es-BO" altLang="es-BO" sz="600" b="0" i="1" u="none" strike="noStrike" cap="none" normalizeH="0" baseline="0" dirty="0" err="1">
                <a:ln>
                  <a:noFill/>
                </a:ln>
                <a:solidFill>
                  <a:srgbClr val="A9B7C6"/>
                </a:solidFill>
                <a:effectLst/>
                <a:latin typeface="Consolas" panose="020B0609020204030204" pitchFamily="49" charset="0"/>
              </a:rPr>
              <a:t>from</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viewGroup.getContext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inflate</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R.layout.</a:t>
            </a:r>
            <a:r>
              <a:rPr kumimoji="0" lang="es-BO" altLang="es-BO" sz="600" b="0" i="1" u="none" strike="noStrike" cap="none" normalizeH="0" baseline="0" dirty="0" err="1">
                <a:ln>
                  <a:noFill/>
                </a:ln>
                <a:solidFill>
                  <a:srgbClr val="9876AA"/>
                </a:solidFill>
                <a:effectLst/>
                <a:latin typeface="Consolas" panose="020B0609020204030204" pitchFamily="49" charset="0"/>
              </a:rPr>
              <a:t>rl_list_item</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viewGroup</a:t>
            </a:r>
            <a:r>
              <a:rPr kumimoji="0" lang="es-BO" altLang="es-BO" sz="600" b="0" i="0" u="none" strike="noStrike" cap="none" normalizeH="0" baseline="0" dirty="0" err="1">
                <a:ln>
                  <a:noFill/>
                </a:ln>
                <a:solidFill>
                  <a:srgbClr val="CC7832"/>
                </a:solidFill>
                <a:effectLst/>
                <a:latin typeface="Consolas" panose="020B0609020204030204" pitchFamily="49" charset="0"/>
              </a:rPr>
              <a:t>,false</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ViewHolder</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vHolder</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CC7832"/>
                </a:solidFill>
                <a:effectLst/>
                <a:latin typeface="Consolas" panose="020B0609020204030204" pitchFamily="49" charset="0"/>
              </a:rPr>
              <a:t>new </a:t>
            </a:r>
            <a:r>
              <a:rPr kumimoji="0" lang="es-BO" altLang="es-BO" sz="600" b="0" i="0" u="none" strike="noStrike" cap="none" normalizeH="0" baseline="0" dirty="0" err="1">
                <a:ln>
                  <a:noFill/>
                </a:ln>
                <a:solidFill>
                  <a:srgbClr val="A9B7C6"/>
                </a:solidFill>
                <a:effectLst/>
                <a:latin typeface="Consolas" panose="020B0609020204030204" pitchFamily="49" charset="0"/>
              </a:rPr>
              <a:t>ViewHolder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view</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return</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vHolder</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BBB529"/>
                </a:solidFill>
                <a:effectLst/>
                <a:latin typeface="Consolas" panose="020B0609020204030204" pitchFamily="49" charset="0"/>
              </a:rPr>
              <a:t>@Override</a:t>
            </a:r>
            <a:br>
              <a:rPr kumimoji="0" lang="es-BO" altLang="es-BO" sz="600" b="0" i="0" u="none" strike="noStrike" cap="none" normalizeH="0" baseline="0" dirty="0">
                <a:ln>
                  <a:noFill/>
                </a:ln>
                <a:solidFill>
                  <a:srgbClr val="BBB529"/>
                </a:solidFill>
                <a:effectLst/>
                <a:latin typeface="Consolas" panose="020B0609020204030204" pitchFamily="49" charset="0"/>
              </a:rPr>
            </a:br>
            <a:r>
              <a:rPr kumimoji="0" lang="es-BO" altLang="es-BO" sz="600" b="0" i="0" u="none" strike="noStrike" cap="none" normalizeH="0" baseline="0" dirty="0">
                <a:ln>
                  <a:noFill/>
                </a:ln>
                <a:solidFill>
                  <a:srgbClr val="BBB529"/>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void</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FFC66D"/>
                </a:solidFill>
                <a:effectLst/>
                <a:latin typeface="Consolas" panose="020B0609020204030204" pitchFamily="49" charset="0"/>
              </a:rPr>
              <a:t>onBindViewHolder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ViewHolder</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holder</a:t>
            </a:r>
            <a:r>
              <a:rPr kumimoji="0" lang="es-BO" altLang="es-BO" sz="600" b="0" i="0" u="none" strike="noStrike" cap="none" normalizeH="0" baseline="0" dirty="0">
                <a:ln>
                  <a:noFill/>
                </a:ln>
                <a:solidFill>
                  <a:srgbClr val="CC7832"/>
                </a:solidFill>
                <a:effectLst/>
                <a:latin typeface="Consolas" panose="020B0609020204030204" pitchFamily="49" charset="0"/>
              </a:rPr>
              <a:t>, final </a:t>
            </a:r>
            <a:r>
              <a:rPr kumimoji="0" lang="es-BO" altLang="es-BO" sz="600" b="0" i="0" u="none" strike="noStrike" cap="none" normalizeH="0" baseline="0" dirty="0" err="1">
                <a:ln>
                  <a:noFill/>
                </a:ln>
                <a:solidFill>
                  <a:srgbClr val="CC7832"/>
                </a:solidFill>
                <a:effectLst/>
                <a:latin typeface="Consolas" panose="020B0609020204030204" pitchFamily="49" charset="0"/>
              </a:rPr>
              <a:t>int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position)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String</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url</a:t>
            </a:r>
            <a:r>
              <a:rPr kumimoji="0" lang="es-BO" altLang="es-BO" sz="600" b="0" i="0" u="none" strike="noStrike" cap="none" normalizeH="0" baseline="0" dirty="0">
                <a:ln>
                  <a:noFill/>
                </a:ln>
                <a:solidFill>
                  <a:srgbClr val="A9B7C6"/>
                </a:solidFill>
                <a:effectLst/>
                <a:latin typeface="Consolas" panose="020B0609020204030204" pitchFamily="49" charset="0"/>
              </a:rPr>
              <a:t> = </a:t>
            </a:r>
            <a:r>
              <a:rPr kumimoji="0" lang="es-BO" altLang="es-BO" sz="600" b="0" i="0" u="none" strike="noStrike" cap="none" normalizeH="0" baseline="0" dirty="0">
                <a:ln>
                  <a:noFill/>
                </a:ln>
                <a:solidFill>
                  <a:srgbClr val="6A8759"/>
                </a:solidFill>
                <a:effectLst/>
                <a:latin typeface="Consolas" panose="020B0609020204030204" pitchFamily="49" charset="0"/>
              </a:rPr>
              <a:t>"https://i.imgur.com/"</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808080"/>
                </a:solidFill>
                <a:effectLst/>
                <a:latin typeface="Consolas" panose="020B0609020204030204" pitchFamily="49" charset="0"/>
              </a:rPr>
              <a:t>//set </a:t>
            </a:r>
            <a:r>
              <a:rPr kumimoji="0" lang="es-BO" altLang="es-BO" sz="600" b="0" i="0" u="none" strike="noStrike" cap="none" normalizeH="0" baseline="0" dirty="0" err="1">
                <a:ln>
                  <a:noFill/>
                </a:ln>
                <a:solidFill>
                  <a:srgbClr val="808080"/>
                </a:solidFill>
                <a:effectLst/>
                <a:latin typeface="Consolas" panose="020B0609020204030204" pitchFamily="49" charset="0"/>
              </a:rPr>
              <a:t>image</a:t>
            </a:r>
            <a:br>
              <a:rPr kumimoji="0" lang="es-BO" altLang="es-BO" sz="600" b="0" i="0" u="none" strike="noStrike" cap="none" normalizeH="0" baseline="0" dirty="0">
                <a:ln>
                  <a:noFill/>
                </a:ln>
                <a:solidFill>
                  <a:srgbClr val="808080"/>
                </a:solidFill>
                <a:effectLst/>
                <a:latin typeface="Consolas" panose="020B0609020204030204" pitchFamily="49" charset="0"/>
              </a:rPr>
            </a:br>
            <a:r>
              <a:rPr kumimoji="0" lang="es-BO" altLang="es-BO" sz="600" b="0" i="0" u="none" strike="noStrike" cap="none" normalizeH="0" baseline="0" dirty="0">
                <a:ln>
                  <a:noFill/>
                </a:ln>
                <a:solidFill>
                  <a:srgbClr val="808080"/>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Glide.</a:t>
            </a:r>
            <a:r>
              <a:rPr kumimoji="0" lang="es-BO" altLang="es-BO" sz="600" b="0" i="1" u="none" strike="noStrike" cap="none" normalizeH="0" baseline="0" dirty="0" err="1">
                <a:ln>
                  <a:noFill/>
                </a:ln>
                <a:solidFill>
                  <a:srgbClr val="A9B7C6"/>
                </a:solidFill>
                <a:effectLst/>
                <a:latin typeface="Consolas" panose="020B0609020204030204" pitchFamily="49" charset="0"/>
              </a:rPr>
              <a:t>with</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context</a:t>
            </a:r>
            <a:r>
              <a:rPr kumimoji="0" lang="es-BO" altLang="es-BO" sz="600" b="0" i="0" u="none" strike="noStrike" cap="none" normalizeH="0" baseline="0" dirty="0">
                <a:ln>
                  <a:noFill/>
                </a:ln>
                <a:solidFill>
                  <a:srgbClr val="A9B7C6"/>
                </a:solidFill>
                <a:effectLst/>
                <a:latin typeface="Consolas" panose="020B0609020204030204" pitchFamily="49" charset="0"/>
              </a:rPr>
              <a:t>)</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asBitmap</a:t>
            </a:r>
            <a:r>
              <a:rPr kumimoji="0" lang="es-BO" altLang="es-BO" sz="600" b="0" i="0" u="none" strike="noStrike" cap="none" normalizeH="0" baseline="0" dirty="0">
                <a:ln>
                  <a:noFill/>
                </a:ln>
                <a:solidFill>
                  <a:srgbClr val="A9B7C6"/>
                </a:solidFill>
                <a:effectLst/>
                <a:latin typeface="Consolas" panose="020B0609020204030204" pitchFamily="49" charset="0"/>
              </a:rPr>
              <a:t>()</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.load(</a:t>
            </a:r>
            <a:r>
              <a:rPr kumimoji="0" lang="es-BO" altLang="es-BO" sz="600" b="0" i="0" u="none" strike="noStrike" cap="none" normalizeH="0" baseline="0" dirty="0" err="1">
                <a:ln>
                  <a:noFill/>
                </a:ln>
                <a:solidFill>
                  <a:srgbClr val="A9B7C6"/>
                </a:solidFill>
                <a:effectLst/>
                <a:latin typeface="Consolas" panose="020B0609020204030204" pitchFamily="49" charset="0"/>
              </a:rPr>
              <a:t>url</a:t>
            </a:r>
            <a:r>
              <a:rPr kumimoji="0" lang="es-BO" altLang="es-BO" sz="600" b="0" i="0" u="none" strike="noStrike" cap="none" normalizeH="0" baseline="0" dirty="0">
                <a:ln>
                  <a:noFill/>
                </a:ln>
                <a:solidFill>
                  <a:srgbClr val="A9B7C6"/>
                </a:solidFill>
                <a:effectLst/>
                <a:latin typeface="Consolas" panose="020B0609020204030204" pitchFamily="49" charset="0"/>
              </a:rPr>
              <a:t> + </a:t>
            </a:r>
            <a:r>
              <a:rPr kumimoji="0" lang="es-BO" altLang="es-BO" sz="600" b="0" i="0" u="none" strike="noStrike" cap="none" normalizeH="0" baseline="0" dirty="0" err="1">
                <a:ln>
                  <a:noFill/>
                </a:ln>
                <a:solidFill>
                  <a:srgbClr val="9876AA"/>
                </a:solidFill>
                <a:effectLst/>
                <a:latin typeface="Consolas" panose="020B0609020204030204" pitchFamily="49" charset="0"/>
              </a:rPr>
              <a:t>images</a:t>
            </a:r>
            <a:r>
              <a:rPr kumimoji="0" lang="es-BO" altLang="es-BO" sz="600" b="0" i="0" u="none" strike="noStrike" cap="none" normalizeH="0" baseline="0" dirty="0" err="1">
                <a:ln>
                  <a:noFill/>
                </a:ln>
                <a:solidFill>
                  <a:srgbClr val="A9B7C6"/>
                </a:solidFill>
                <a:effectLst/>
                <a:latin typeface="Consolas" panose="020B0609020204030204" pitchFamily="49" charset="0"/>
              </a:rPr>
              <a:t>.get</a:t>
            </a:r>
            <a:r>
              <a:rPr kumimoji="0" lang="es-BO" altLang="es-BO" sz="600" b="0" i="0" u="none" strike="noStrike" cap="none" normalizeH="0" baseline="0" dirty="0">
                <a:ln>
                  <a:noFill/>
                </a:ln>
                <a:solidFill>
                  <a:srgbClr val="A9B7C6"/>
                </a:solidFill>
                <a:effectLst/>
                <a:latin typeface="Consolas" panose="020B0609020204030204" pitchFamily="49" charset="0"/>
              </a:rPr>
              <a:t>(position)+</a:t>
            </a:r>
            <a:r>
              <a:rPr kumimoji="0" lang="es-BO" altLang="es-BO" sz="600" b="0" i="0" u="none" strike="noStrike" cap="none" normalizeH="0" baseline="0" dirty="0">
                <a:ln>
                  <a:noFill/>
                </a:ln>
                <a:solidFill>
                  <a:srgbClr val="6A8759"/>
                </a:solidFill>
                <a:effectLst/>
                <a:latin typeface="Consolas" panose="020B0609020204030204" pitchFamily="49" charset="0"/>
              </a:rPr>
              <a:t>".png"</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808080"/>
                </a:solidFill>
                <a:effectLst/>
                <a:latin typeface="Consolas" panose="020B0609020204030204" pitchFamily="49" charset="0"/>
              </a:rPr>
              <a:t>//</a:t>
            </a:r>
            <a:r>
              <a:rPr kumimoji="0" lang="es-BO" altLang="es-BO" sz="600" b="0" i="0" u="none" strike="noStrike" cap="none" normalizeH="0" baseline="0" dirty="0" err="1">
                <a:ln>
                  <a:noFill/>
                </a:ln>
                <a:solidFill>
                  <a:srgbClr val="808080"/>
                </a:solidFill>
                <a:effectLst/>
                <a:latin typeface="Consolas" panose="020B0609020204030204" pitchFamily="49" charset="0"/>
              </a:rPr>
              <a:t>images.get</a:t>
            </a:r>
            <a:r>
              <a:rPr kumimoji="0" lang="es-BO" altLang="es-BO" sz="600" b="0" i="0" u="none" strike="noStrike" cap="none" normalizeH="0" baseline="0" dirty="0">
                <a:ln>
                  <a:noFill/>
                </a:ln>
                <a:solidFill>
                  <a:srgbClr val="808080"/>
                </a:solidFill>
                <a:effectLst/>
                <a:latin typeface="Consolas" panose="020B0609020204030204" pitchFamily="49" charset="0"/>
              </a:rPr>
              <a:t>(position)</a:t>
            </a:r>
            <a:br>
              <a:rPr kumimoji="0" lang="es-BO" altLang="es-BO" sz="600" b="0" i="0" u="none" strike="noStrike" cap="none" normalizeH="0" baseline="0" dirty="0">
                <a:ln>
                  <a:noFill/>
                </a:ln>
                <a:solidFill>
                  <a:srgbClr val="808080"/>
                </a:solidFill>
                <a:effectLst/>
                <a:latin typeface="Consolas" panose="020B0609020204030204" pitchFamily="49" charset="0"/>
              </a:rPr>
            </a:br>
            <a:r>
              <a:rPr kumimoji="0" lang="es-BO" altLang="es-BO" sz="600" b="0" i="0" u="none" strike="noStrike" cap="none" normalizeH="0" baseline="0" dirty="0">
                <a:ln>
                  <a:noFill/>
                </a:ln>
                <a:solidFill>
                  <a:srgbClr val="808080"/>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into</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holder.getCircleImage</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holder.getTvImage</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setText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imageNames</a:t>
            </a:r>
            <a:r>
              <a:rPr kumimoji="0" lang="es-BO" altLang="es-BO" sz="600" b="0" i="0" u="none" strike="noStrike" cap="none" normalizeH="0" baseline="0" dirty="0" err="1">
                <a:ln>
                  <a:noFill/>
                </a:ln>
                <a:solidFill>
                  <a:srgbClr val="A9B7C6"/>
                </a:solidFill>
                <a:effectLst/>
                <a:latin typeface="Consolas" panose="020B0609020204030204" pitchFamily="49" charset="0"/>
              </a:rPr>
              <a:t>.get</a:t>
            </a:r>
            <a:r>
              <a:rPr kumimoji="0" lang="es-BO" altLang="es-BO" sz="600" b="0" i="0" u="none" strike="noStrike" cap="none" normalizeH="0" baseline="0" dirty="0">
                <a:ln>
                  <a:noFill/>
                </a:ln>
                <a:solidFill>
                  <a:srgbClr val="A9B7C6"/>
                </a:solidFill>
                <a:effectLst/>
                <a:latin typeface="Consolas" panose="020B0609020204030204" pitchFamily="49" charset="0"/>
              </a:rPr>
              <a:t>(position))</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holder.getTvImage</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setOnClickListener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new </a:t>
            </a:r>
            <a:r>
              <a:rPr kumimoji="0" lang="es-BO" altLang="es-BO" sz="600" b="0" i="0" u="none" strike="noStrike" cap="none" normalizeH="0" baseline="0" dirty="0" err="1">
                <a:ln>
                  <a:noFill/>
                </a:ln>
                <a:solidFill>
                  <a:srgbClr val="A9B7C6"/>
                </a:solidFill>
                <a:effectLst/>
                <a:latin typeface="Consolas" panose="020B0609020204030204" pitchFamily="49" charset="0"/>
              </a:rPr>
              <a:t>View.OnClickListener</a:t>
            </a:r>
            <a:r>
              <a:rPr kumimoji="0" lang="es-BO" altLang="es-BO" sz="600" b="0" i="0" u="none" strike="noStrike" cap="none" normalizeH="0" baseline="0" dirty="0">
                <a:ln>
                  <a:noFill/>
                </a:ln>
                <a:solidFill>
                  <a:srgbClr val="A9B7C6"/>
                </a:solidFill>
                <a:effectLst/>
                <a:latin typeface="Consolas" panose="020B0609020204030204" pitchFamily="49" charset="0"/>
              </a:rPr>
              <a:t>()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BBB529"/>
                </a:solidFill>
                <a:effectLst/>
                <a:latin typeface="Consolas" panose="020B0609020204030204" pitchFamily="49" charset="0"/>
              </a:rPr>
              <a:t>@Override</a:t>
            </a:r>
            <a:br>
              <a:rPr kumimoji="0" lang="es-BO" altLang="es-BO" sz="600" b="0" i="0" u="none" strike="noStrike" cap="none" normalizeH="0" baseline="0" dirty="0">
                <a:ln>
                  <a:noFill/>
                </a:ln>
                <a:solidFill>
                  <a:srgbClr val="BBB529"/>
                </a:solidFill>
                <a:effectLst/>
                <a:latin typeface="Consolas" panose="020B0609020204030204" pitchFamily="49" charset="0"/>
              </a:rPr>
            </a:br>
            <a:r>
              <a:rPr kumimoji="0" lang="es-BO" altLang="es-BO" sz="600" b="0" i="0" u="none" strike="noStrike" cap="none" normalizeH="0" baseline="0" dirty="0">
                <a:ln>
                  <a:noFill/>
                </a:ln>
                <a:solidFill>
                  <a:srgbClr val="BBB529"/>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void</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FFC66D"/>
                </a:solidFill>
                <a:effectLst/>
                <a:latin typeface="Consolas" panose="020B0609020204030204" pitchFamily="49" charset="0"/>
              </a:rPr>
              <a:t>onClick</a:t>
            </a:r>
            <a:r>
              <a:rPr kumimoji="0" lang="es-BO" altLang="es-BO" sz="600" b="0" i="0" u="none" strike="noStrike" cap="none" normalizeH="0" baseline="0" dirty="0">
                <a:ln>
                  <a:noFill/>
                </a:ln>
                <a:solidFill>
                  <a:srgbClr val="A9B7C6"/>
                </a:solidFill>
                <a:effectLst/>
                <a:latin typeface="Consolas" panose="020B0609020204030204" pitchFamily="49" charset="0"/>
              </a:rPr>
              <a:t>(View v)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Toast.</a:t>
            </a:r>
            <a:r>
              <a:rPr kumimoji="0" lang="es-BO" altLang="es-BO" sz="600" b="0" i="1" u="none" strike="noStrike" cap="none" normalizeH="0" baseline="0" dirty="0" err="1">
                <a:ln>
                  <a:noFill/>
                </a:ln>
                <a:solidFill>
                  <a:srgbClr val="A9B7C6"/>
                </a:solidFill>
                <a:effectLst/>
                <a:latin typeface="Consolas" panose="020B0609020204030204" pitchFamily="49" charset="0"/>
              </a:rPr>
              <a:t>makeText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context</a:t>
            </a:r>
            <a:r>
              <a:rPr kumimoji="0" lang="es-BO" altLang="es-BO" sz="600" b="0" i="0" u="none" strike="noStrike" cap="none" normalizeH="0" baseline="0" dirty="0">
                <a:ln>
                  <a:noFill/>
                </a:ln>
                <a:solidFill>
                  <a:srgbClr val="CC7832"/>
                </a:solidFill>
                <a:effectLst/>
                <a:latin typeface="Consolas" panose="020B0609020204030204" pitchFamily="49" charset="0"/>
              </a:rPr>
              <a:t>,</a:t>
            </a:r>
            <a:r>
              <a:rPr kumimoji="0" lang="es-BO" altLang="es-BO" sz="600" b="0" i="0" u="none" strike="noStrike" cap="none" normalizeH="0" baseline="0" dirty="0">
                <a:ln>
                  <a:noFill/>
                </a:ln>
                <a:solidFill>
                  <a:srgbClr val="6A8759"/>
                </a:solidFill>
                <a:effectLst/>
                <a:latin typeface="Consolas" panose="020B0609020204030204" pitchFamily="49" charset="0"/>
              </a:rPr>
              <a:t>"</a:t>
            </a:r>
            <a:r>
              <a:rPr kumimoji="0" lang="es-BO" altLang="es-BO" sz="600" b="0" i="0" u="none" strike="noStrike" cap="none" normalizeH="0" baseline="0" dirty="0" err="1">
                <a:ln>
                  <a:noFill/>
                </a:ln>
                <a:solidFill>
                  <a:srgbClr val="6A8759"/>
                </a:solidFill>
                <a:effectLst/>
                <a:latin typeface="Consolas" panose="020B0609020204030204" pitchFamily="49" charset="0"/>
              </a:rPr>
              <a:t>My</a:t>
            </a:r>
            <a:r>
              <a:rPr kumimoji="0" lang="es-BO" altLang="es-BO" sz="600" b="0" i="0" u="none" strike="noStrike" cap="none" normalizeH="0" baseline="0" dirty="0">
                <a:ln>
                  <a:noFill/>
                </a:ln>
                <a:solidFill>
                  <a:srgbClr val="6A8759"/>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imageNames</a:t>
            </a:r>
            <a:r>
              <a:rPr kumimoji="0" lang="es-BO" altLang="es-BO" sz="600" b="0" i="0" u="none" strike="noStrike" cap="none" normalizeH="0" baseline="0" dirty="0" err="1">
                <a:ln>
                  <a:noFill/>
                </a:ln>
                <a:solidFill>
                  <a:srgbClr val="A9B7C6"/>
                </a:solidFill>
                <a:effectLst/>
                <a:latin typeface="Consolas" panose="020B0609020204030204" pitchFamily="49" charset="0"/>
              </a:rPr>
              <a:t>.get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B389C5"/>
                </a:solidFill>
                <a:effectLst/>
                <a:latin typeface="Consolas" panose="020B0609020204030204" pitchFamily="49" charset="0"/>
              </a:rPr>
              <a:t>position</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Toast.</a:t>
            </a:r>
            <a:r>
              <a:rPr kumimoji="0" lang="es-BO" altLang="es-BO" sz="600" b="0" i="1" u="none" strike="noStrike" cap="none" normalizeH="0" baseline="0" dirty="0" err="1">
                <a:ln>
                  <a:noFill/>
                </a:ln>
                <a:solidFill>
                  <a:srgbClr val="9876AA"/>
                </a:solidFill>
                <a:effectLst/>
                <a:latin typeface="Consolas" panose="020B0609020204030204" pitchFamily="49" charset="0"/>
              </a:rPr>
              <a:t>LENGTH_SHORT</a:t>
            </a:r>
            <a:r>
              <a:rPr kumimoji="0" lang="es-BO" altLang="es-BO" sz="600" b="0" i="0" u="none" strike="noStrike" cap="none" normalizeH="0" baseline="0" dirty="0">
                <a:ln>
                  <a:noFill/>
                </a:ln>
                <a:solidFill>
                  <a:srgbClr val="A9B7C6"/>
                </a:solidFill>
                <a:effectLst/>
                <a:latin typeface="Consolas" panose="020B0609020204030204" pitchFamily="49" charset="0"/>
              </a:rPr>
              <a:t>).show()</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holder.getContext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808080"/>
                </a:solidFill>
                <a:effectLst/>
                <a:latin typeface="Consolas" panose="020B0609020204030204" pitchFamily="49" charset="0"/>
              </a:rPr>
            </a:br>
            <a:r>
              <a:rPr kumimoji="0" lang="es-BO" altLang="es-BO" sz="600" b="0" i="0" u="none" strike="noStrike" cap="none" normalizeH="0" baseline="0" dirty="0">
                <a:ln>
                  <a:noFill/>
                </a:ln>
                <a:solidFill>
                  <a:srgbClr val="808080"/>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holder.getEscuchar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setOnClickListener</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new </a:t>
            </a:r>
            <a:r>
              <a:rPr kumimoji="0" lang="es-BO" altLang="es-BO" sz="600" b="0" i="0" u="none" strike="noStrike" cap="none" normalizeH="0" baseline="0" dirty="0" err="1">
                <a:ln>
                  <a:noFill/>
                </a:ln>
                <a:solidFill>
                  <a:srgbClr val="A9B7C6"/>
                </a:solidFill>
                <a:effectLst/>
                <a:latin typeface="Consolas" panose="020B0609020204030204" pitchFamily="49" charset="0"/>
              </a:rPr>
              <a:t>View.OnClickListener</a:t>
            </a:r>
            <a:r>
              <a:rPr kumimoji="0" lang="es-BO" altLang="es-BO" sz="600" b="0" i="0" u="none" strike="noStrike" cap="none" normalizeH="0" baseline="0" dirty="0">
                <a:ln>
                  <a:noFill/>
                </a:ln>
                <a:solidFill>
                  <a:srgbClr val="A9B7C6"/>
                </a:solidFill>
                <a:effectLst/>
                <a:latin typeface="Consolas" panose="020B0609020204030204" pitchFamily="49" charset="0"/>
              </a:rPr>
              <a:t>()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BBB529"/>
                </a:solidFill>
                <a:effectLst/>
                <a:latin typeface="Consolas" panose="020B0609020204030204" pitchFamily="49" charset="0"/>
              </a:rPr>
              <a:t>@Override</a:t>
            </a:r>
            <a:br>
              <a:rPr kumimoji="0" lang="es-BO" altLang="es-BO" sz="600" b="0" i="0" u="none" strike="noStrike" cap="none" normalizeH="0" baseline="0" dirty="0">
                <a:ln>
                  <a:noFill/>
                </a:ln>
                <a:solidFill>
                  <a:srgbClr val="BBB529"/>
                </a:solidFill>
                <a:effectLst/>
                <a:latin typeface="Consolas" panose="020B0609020204030204" pitchFamily="49" charset="0"/>
              </a:rPr>
            </a:br>
            <a:r>
              <a:rPr kumimoji="0" lang="es-BO" altLang="es-BO" sz="600" b="0" i="0" u="none" strike="noStrike" cap="none" normalizeH="0" baseline="0" dirty="0">
                <a:ln>
                  <a:noFill/>
                </a:ln>
                <a:solidFill>
                  <a:srgbClr val="BBB529"/>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void</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FFC66D"/>
                </a:solidFill>
                <a:effectLst/>
                <a:latin typeface="Consolas" panose="020B0609020204030204" pitchFamily="49" charset="0"/>
              </a:rPr>
              <a:t>onClick</a:t>
            </a:r>
            <a:r>
              <a:rPr kumimoji="0" lang="es-BO" altLang="es-BO" sz="600" b="0" i="0" u="none" strike="noStrike" cap="none" normalizeH="0" baseline="0" dirty="0">
                <a:ln>
                  <a:noFill/>
                </a:ln>
                <a:solidFill>
                  <a:srgbClr val="A9B7C6"/>
                </a:solidFill>
                <a:effectLst/>
                <a:latin typeface="Consolas" panose="020B0609020204030204" pitchFamily="49" charset="0"/>
              </a:rPr>
              <a:t>(View v)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Intent</a:t>
            </a: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intent</a:t>
            </a:r>
            <a:r>
              <a:rPr kumimoji="0" lang="es-BO" altLang="es-BO" sz="600" b="0" i="0" u="none" strike="noStrike" cap="none" normalizeH="0" baseline="0" dirty="0">
                <a:ln>
                  <a:noFill/>
                </a:ln>
                <a:solidFill>
                  <a:srgbClr val="A9B7C6"/>
                </a:solidFill>
                <a:effectLst/>
                <a:latin typeface="Consolas" panose="020B0609020204030204" pitchFamily="49" charset="0"/>
              </a:rPr>
              <a:t> = </a:t>
            </a:r>
            <a:r>
              <a:rPr kumimoji="0" lang="es-BO" altLang="es-BO" sz="600" b="0" i="0" u="none" strike="noStrike" cap="none" normalizeH="0" baseline="0" dirty="0">
                <a:ln>
                  <a:noFill/>
                </a:ln>
                <a:solidFill>
                  <a:srgbClr val="CC7832"/>
                </a:solidFill>
                <a:effectLst/>
                <a:latin typeface="Consolas" panose="020B0609020204030204" pitchFamily="49" charset="0"/>
              </a:rPr>
              <a:t>new </a:t>
            </a:r>
            <a:r>
              <a:rPr kumimoji="0" lang="es-BO" altLang="es-BO" sz="600" b="0" i="0" u="none" strike="noStrike" cap="none" normalizeH="0" baseline="0" dirty="0" err="1">
                <a:ln>
                  <a:noFill/>
                </a:ln>
                <a:solidFill>
                  <a:srgbClr val="A9B7C6"/>
                </a:solidFill>
                <a:effectLst/>
                <a:latin typeface="Consolas" panose="020B0609020204030204" pitchFamily="49" charset="0"/>
              </a:rPr>
              <a:t>Intent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9876AA"/>
                </a:solidFill>
                <a:effectLst/>
                <a:latin typeface="Consolas" panose="020B0609020204030204" pitchFamily="49" charset="0"/>
              </a:rPr>
              <a:t>context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A9B7C6"/>
                </a:solidFill>
                <a:effectLst/>
                <a:latin typeface="Consolas" panose="020B0609020204030204" pitchFamily="49" charset="0"/>
              </a:rPr>
              <a:t>playlist.</a:t>
            </a:r>
            <a:r>
              <a:rPr kumimoji="0" lang="es-BO" altLang="es-BO" sz="600" b="0" i="0" u="none" strike="noStrike" cap="none" normalizeH="0" baseline="0" dirty="0" err="1">
                <a:ln>
                  <a:noFill/>
                </a:ln>
                <a:solidFill>
                  <a:srgbClr val="CC7832"/>
                </a:solidFill>
                <a:effectLst/>
                <a:latin typeface="Consolas" panose="020B0609020204030204" pitchFamily="49" charset="0"/>
              </a:rPr>
              <a:t>class</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br>
              <a:rPr kumimoji="0" lang="es-BO" altLang="es-BO" sz="600" b="0" i="0" u="none" strike="noStrike" cap="none" normalizeH="0" baseline="0" dirty="0">
                <a:ln>
                  <a:noFill/>
                </a:ln>
                <a:solidFill>
                  <a:srgbClr val="CC7832"/>
                </a:solidFill>
                <a:effectLst/>
                <a:latin typeface="Consolas" panose="020B0609020204030204" pitchFamily="49" charset="0"/>
              </a:rPr>
            </a:b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context</a:t>
            </a:r>
            <a:r>
              <a:rPr kumimoji="0" lang="es-BO" altLang="es-BO" sz="600" b="0" i="0" u="none" strike="noStrike" cap="none" normalizeH="0" baseline="0" dirty="0" err="1">
                <a:ln>
                  <a:noFill/>
                </a:ln>
                <a:solidFill>
                  <a:srgbClr val="A9B7C6"/>
                </a:solidFill>
                <a:effectLst/>
                <a:latin typeface="Consolas" panose="020B0609020204030204" pitchFamily="49" charset="0"/>
              </a:rPr>
              <a:t>.startActivity</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err="1">
                <a:ln>
                  <a:noFill/>
                </a:ln>
                <a:solidFill>
                  <a:srgbClr val="A9B7C6"/>
                </a:solidFill>
                <a:effectLst/>
                <a:latin typeface="Consolas" panose="020B0609020204030204" pitchFamily="49" charset="0"/>
              </a:rPr>
              <a:t>intent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a:t>
            </a:r>
            <a:r>
              <a:rPr kumimoji="0" lang="es-BO" altLang="es-BO" sz="600" b="0" i="0" u="none" strike="noStrike" cap="none" normalizeH="0" baseline="0" dirty="0">
                <a:ln>
                  <a:noFill/>
                </a:ln>
                <a:solidFill>
                  <a:srgbClr val="A9B7C6"/>
                </a:solidFill>
                <a:effectLst/>
                <a:latin typeface="Consolas" panose="020B0609020204030204" pitchFamily="49" charset="0"/>
              </a:rPr>
              <a:t>}</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a:ln>
                  <a:noFill/>
                </a:ln>
                <a:solidFill>
                  <a:srgbClr val="BBB529"/>
                </a:solidFill>
                <a:effectLst/>
                <a:latin typeface="Consolas" panose="020B0609020204030204" pitchFamily="49" charset="0"/>
              </a:rPr>
              <a:t>@Override</a:t>
            </a:r>
            <a:br>
              <a:rPr kumimoji="0" lang="es-BO" altLang="es-BO" sz="600" b="0" i="0" u="none" strike="noStrike" cap="none" normalizeH="0" baseline="0" dirty="0">
                <a:ln>
                  <a:noFill/>
                </a:ln>
                <a:solidFill>
                  <a:srgbClr val="BBB529"/>
                </a:solidFill>
                <a:effectLst/>
                <a:latin typeface="Consolas" panose="020B0609020204030204" pitchFamily="49" charset="0"/>
              </a:rPr>
            </a:br>
            <a:r>
              <a:rPr kumimoji="0" lang="es-BO" altLang="es-BO" sz="600" b="0" i="0" u="none" strike="noStrike" cap="none" normalizeH="0" baseline="0" dirty="0">
                <a:ln>
                  <a:noFill/>
                </a:ln>
                <a:solidFill>
                  <a:srgbClr val="BBB529"/>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public</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int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FFC66D"/>
                </a:solidFill>
                <a:effectLst/>
                <a:latin typeface="Consolas" panose="020B0609020204030204" pitchFamily="49" charset="0"/>
              </a:rPr>
              <a:t>getItemCount</a:t>
            </a:r>
            <a:r>
              <a:rPr kumimoji="0" lang="es-BO" altLang="es-BO" sz="600" b="0" i="0" u="none" strike="noStrike" cap="none" normalizeH="0" baseline="0" dirty="0">
                <a:ln>
                  <a:noFill/>
                </a:ln>
                <a:solidFill>
                  <a:srgbClr val="A9B7C6"/>
                </a:solidFill>
                <a:effectLst/>
                <a:latin typeface="Consolas" panose="020B0609020204030204" pitchFamily="49" charset="0"/>
              </a:rPr>
              <a:t>() {</a:t>
            </a:r>
            <a:br>
              <a:rPr kumimoji="0" lang="es-BO" altLang="es-BO" sz="600" b="0" i="0" u="none" strike="noStrike" cap="none" normalizeH="0" baseline="0" dirty="0">
                <a:ln>
                  <a:noFill/>
                </a:ln>
                <a:solidFill>
                  <a:srgbClr val="A9B7C6"/>
                </a:solidFill>
                <a:effectLst/>
                <a:latin typeface="Consolas" panose="020B0609020204030204" pitchFamily="49" charset="0"/>
              </a:rPr>
            </a:br>
            <a:r>
              <a:rPr kumimoji="0" lang="es-BO" altLang="es-BO" sz="600" b="0" i="0" u="none" strike="noStrike" cap="none" normalizeH="0" baseline="0" dirty="0">
                <a:ln>
                  <a:noFill/>
                </a:ln>
                <a:solidFill>
                  <a:srgbClr val="A9B7C6"/>
                </a:solidFill>
                <a:effectLst/>
                <a:latin typeface="Consolas" panose="020B0609020204030204" pitchFamily="49" charset="0"/>
              </a:rPr>
              <a:t>        </a:t>
            </a:r>
            <a:r>
              <a:rPr kumimoji="0" lang="es-BO" altLang="es-BO" sz="600" b="0" i="0" u="none" strike="noStrike" cap="none" normalizeH="0" baseline="0" dirty="0" err="1">
                <a:ln>
                  <a:noFill/>
                </a:ln>
                <a:solidFill>
                  <a:srgbClr val="CC7832"/>
                </a:solidFill>
                <a:effectLst/>
                <a:latin typeface="Consolas" panose="020B0609020204030204" pitchFamily="49" charset="0"/>
              </a:rPr>
              <a:t>return</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err="1">
                <a:ln>
                  <a:noFill/>
                </a:ln>
                <a:solidFill>
                  <a:srgbClr val="9876AA"/>
                </a:solidFill>
                <a:effectLst/>
                <a:latin typeface="Consolas" panose="020B0609020204030204" pitchFamily="49" charset="0"/>
              </a:rPr>
              <a:t>imageNames</a:t>
            </a:r>
            <a:r>
              <a:rPr kumimoji="0" lang="es-BO" altLang="es-BO" sz="600" b="0" i="0" u="none" strike="noStrike" cap="none" normalizeH="0" baseline="0" dirty="0" err="1">
                <a:ln>
                  <a:noFill/>
                </a:ln>
                <a:solidFill>
                  <a:srgbClr val="A9B7C6"/>
                </a:solidFill>
                <a:effectLst/>
                <a:latin typeface="Consolas" panose="020B0609020204030204" pitchFamily="49" charset="0"/>
              </a:rPr>
              <a:t>.size</a:t>
            </a:r>
            <a:r>
              <a:rPr kumimoji="0" lang="es-BO" altLang="es-BO" sz="600" b="0" i="0" u="none" strike="noStrike" cap="none" normalizeH="0" baseline="0" dirty="0">
                <a:ln>
                  <a:noFill/>
                </a:ln>
                <a:solidFill>
                  <a:srgbClr val="A9B7C6"/>
                </a:solidFill>
                <a:effectLst/>
                <a:latin typeface="Consolas" panose="020B0609020204030204" pitchFamily="49" charset="0"/>
              </a:rPr>
              <a:t>()</a:t>
            </a:r>
            <a:r>
              <a:rPr kumimoji="0" lang="es-BO" altLang="es-BO" sz="600" b="0" i="0" u="none" strike="noStrike" cap="none" normalizeH="0" baseline="0" dirty="0">
                <a:ln>
                  <a:noFill/>
                </a:ln>
                <a:solidFill>
                  <a:srgbClr val="CC7832"/>
                </a:solidFill>
                <a:effectLst/>
                <a:latin typeface="Consolas" panose="020B0609020204030204" pitchFamily="49" charset="0"/>
              </a:rPr>
              <a:t>; </a:t>
            </a:r>
            <a:r>
              <a:rPr kumimoji="0" lang="es-BO" altLang="es-BO" sz="600" b="0" i="0" u="none" strike="noStrike" cap="none" normalizeH="0" baseline="0" dirty="0">
                <a:ln>
                  <a:noFill/>
                </a:ln>
                <a:solidFill>
                  <a:srgbClr val="A9B7C6"/>
                </a:solidFill>
                <a:effectLst/>
                <a:latin typeface="Consolas" panose="020B0609020204030204" pitchFamily="49" charset="0"/>
              </a:rPr>
              <a:t>}}</a:t>
            </a:r>
            <a:endParaRPr kumimoji="0" lang="es-BO" altLang="es-BO" sz="1100" b="0" i="0" u="none" strike="noStrike" cap="none" normalizeH="0" baseline="0" dirty="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7DEBEDE2-321D-4FC7-AEA3-27B4B304B43D}"/>
              </a:ext>
            </a:extLst>
          </p:cNvPr>
          <p:cNvSpPr>
            <a:spLocks noChangeArrowheads="1"/>
          </p:cNvSpPr>
          <p:nvPr/>
        </p:nvSpPr>
        <p:spPr bwMode="auto">
          <a:xfrm>
            <a:off x="6796991" y="1181656"/>
            <a:ext cx="5050172" cy="54938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900" b="0" i="0" u="none" strike="noStrike" cap="none" normalizeH="0" baseline="0" dirty="0" err="1">
                <a:ln>
                  <a:noFill/>
                </a:ln>
                <a:solidFill>
                  <a:srgbClr val="CC7832"/>
                </a:solidFill>
                <a:effectLst/>
                <a:latin typeface="Consolas" panose="020B0609020204030204" pitchFamily="49" charset="0"/>
              </a:rPr>
              <a:t>package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com.example.hito4ronaldlluscoreciclerview.Adapter</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android.content.Context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android.view.View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android.widget.Button</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android.widget.RelativeLayout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android.widget.TextView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androidx.recyclerview.widget.RecyclerView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com.example.hito4ronaldlluscoreciclerview.R</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import</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de.hdodenhof.circleimageview.CircleImageView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class</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ViewHolder</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extends</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RecyclerView.ViewHolder</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RelativeLayout</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trContainer</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circleImage</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TextView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808080"/>
                </a:solidFill>
                <a:effectLst/>
                <a:latin typeface="Consolas" panose="020B0609020204030204" pitchFamily="49" charset="0"/>
              </a:rPr>
            </a:br>
            <a:r>
              <a:rPr kumimoji="0" lang="es-BO" altLang="es-BO" sz="900" b="0" i="0" u="none" strike="noStrike" cap="none" normalizeH="0" baseline="0" dirty="0">
                <a:ln>
                  <a:noFill/>
                </a:ln>
                <a:solidFill>
                  <a:srgbClr val="808080"/>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Context</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context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808080"/>
                </a:solidFill>
                <a:effectLst/>
                <a:latin typeface="Consolas" panose="020B0609020204030204" pitchFamily="49" charset="0"/>
              </a:rPr>
            </a:br>
            <a:r>
              <a:rPr kumimoji="0" lang="es-BO" altLang="es-BO" sz="900" b="0" i="0" u="none" strike="noStrike" cap="none" normalizeH="0" baseline="0" dirty="0">
                <a:ln>
                  <a:noFill/>
                </a:ln>
                <a:solidFill>
                  <a:srgbClr val="808080"/>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Button</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escuchar</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Button</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neww</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ViewHolder</a:t>
            </a:r>
            <a:r>
              <a:rPr kumimoji="0" lang="es-BO" altLang="es-BO" sz="900" b="0" i="0" u="none" strike="noStrike" cap="none" normalizeH="0" baseline="0" dirty="0">
                <a:ln>
                  <a:noFill/>
                </a:ln>
                <a:solidFill>
                  <a:srgbClr val="A9B7C6"/>
                </a:solidFill>
                <a:effectLst/>
                <a:latin typeface="Consolas" panose="020B0609020204030204" pitchFamily="49" charset="0"/>
              </a:rPr>
              <a:t>(View </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a:ln>
                  <a:noFill/>
                </a:ln>
                <a:solidFill>
                  <a:srgbClr val="CC7832"/>
                </a:solidFill>
                <a:effectLst/>
                <a:latin typeface="Consolas" panose="020B0609020204030204" pitchFamily="49" charset="0"/>
              </a:rPr>
              <a:t>super</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initiComponentes</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Button</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getNeww</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neww</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private</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void</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initiComponentes</a:t>
            </a:r>
            <a:r>
              <a:rPr kumimoji="0" lang="es-BO" altLang="es-BO" sz="900" b="0" i="0" u="none" strike="noStrike" cap="none" normalizeH="0" baseline="0" dirty="0">
                <a:ln>
                  <a:noFill/>
                </a:ln>
                <a:solidFill>
                  <a:srgbClr val="A9B7C6"/>
                </a:solidFill>
                <a:effectLst/>
                <a:latin typeface="Consolas" panose="020B0609020204030204" pitchFamily="49" charset="0"/>
              </a:rPr>
              <a:t>(View </a:t>
            </a:r>
            <a:r>
              <a:rPr kumimoji="0" lang="es-BO" altLang="es-BO" sz="900" b="0" i="0" u="none" strike="noStrike" cap="none" normalizeH="0" baseline="0" dirty="0" err="1">
                <a:ln>
                  <a:noFill/>
                </a:ln>
                <a:solidFill>
                  <a:srgbClr val="A9B7C6"/>
                </a:solidFill>
                <a:effectLst/>
                <a:latin typeface="Consolas" panose="020B0609020204030204" pitchFamily="49" charset="0"/>
              </a:rPr>
              <a:t>itemView</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trContainer</a:t>
            </a:r>
            <a:r>
              <a:rPr kumimoji="0" lang="es-BO" altLang="es-BO" sz="900" b="0" i="0" u="none" strike="noStrike" cap="none" normalizeH="0" baseline="0" dirty="0">
                <a:ln>
                  <a:noFill/>
                </a:ln>
                <a:solidFill>
                  <a:srgbClr val="9876AA"/>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rlListItem</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circleImage</a:t>
            </a:r>
            <a:r>
              <a:rPr kumimoji="0" lang="es-BO" altLang="es-BO" sz="900" b="0" i="0" u="none" strike="noStrike" cap="none" normalizeH="0" baseline="0" dirty="0">
                <a:ln>
                  <a:noFill/>
                </a:ln>
                <a:solidFill>
                  <a:srgbClr val="9876AA"/>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civItem</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9876AA"/>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escuchar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escuchar</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neww</a:t>
            </a:r>
            <a:r>
              <a:rPr kumimoji="0" lang="es-BO" altLang="es-BO" sz="900" b="0" i="0" u="none" strike="noStrike" cap="none" normalizeH="0" baseline="0" dirty="0">
                <a:ln>
                  <a:noFill/>
                </a:ln>
                <a:solidFill>
                  <a:srgbClr val="9876AA"/>
                </a:solidFill>
                <a:effectLst/>
                <a:latin typeface="Consolas" panose="020B0609020204030204" pitchFamily="49" charset="0"/>
              </a:rPr>
              <a:t> </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itemView.findViewById</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R.id.</a:t>
            </a:r>
            <a:r>
              <a:rPr kumimoji="0" lang="es-BO" altLang="es-BO" sz="900" b="0" i="1" u="none" strike="noStrike" cap="none" normalizeH="0" baseline="0" dirty="0" err="1">
                <a:ln>
                  <a:noFill/>
                </a:ln>
                <a:solidFill>
                  <a:srgbClr val="9876AA"/>
                </a:solidFill>
                <a:effectLst/>
                <a:latin typeface="Consolas" panose="020B0609020204030204" pitchFamily="49" charset="0"/>
              </a:rPr>
              <a:t>auto</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br>
              <a:rPr kumimoji="0" lang="es-BO" altLang="es-BO" sz="900" b="0" i="0" u="none" strike="noStrike" cap="none" normalizeH="0" baseline="0" dirty="0">
                <a:ln>
                  <a:noFill/>
                </a:ln>
                <a:solidFill>
                  <a:srgbClr val="CC7832"/>
                </a:solidFill>
                <a:effectLst/>
                <a:latin typeface="Consolas" panose="020B0609020204030204" pitchFamily="49" charset="0"/>
              </a:rPr>
            </a:b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context</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err="1">
                <a:ln>
                  <a:noFill/>
                </a:ln>
                <a:solidFill>
                  <a:srgbClr val="A9B7C6"/>
                </a:solidFill>
                <a:effectLst/>
                <a:latin typeface="Consolas" panose="020B0609020204030204" pitchFamily="49" charset="0"/>
              </a:rPr>
              <a:t>itemView.getContext</a:t>
            </a:r>
            <a:r>
              <a:rPr kumimoji="0" lang="es-BO" altLang="es-BO" sz="900" b="0" i="0" u="none" strike="noStrike" cap="none" normalizeH="0" baseline="0" dirty="0">
                <a:ln>
                  <a:noFill/>
                </a:ln>
                <a:solidFill>
                  <a:srgbClr val="A9B7C6"/>
                </a:solidFill>
                <a:effectLst/>
                <a:latin typeface="Consolas" panose="020B0609020204030204" pitchFamily="49" charset="0"/>
              </a:rPr>
              <a:t>()</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Context</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getContext</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context</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Button</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getEscuchar</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a:ln>
                  <a:noFill/>
                </a:ln>
                <a:solidFill>
                  <a:srgbClr val="9876AA"/>
                </a:solidFill>
                <a:effectLst/>
                <a:latin typeface="Consolas" panose="020B0609020204030204" pitchFamily="49" charset="0"/>
              </a:rPr>
              <a:t>escuchar</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RelativeLayout</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getTrContainer</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trContainer</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CircleImageView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getCircleImage</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circleImage</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public</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A9B7C6"/>
                </a:solidFill>
                <a:effectLst/>
                <a:latin typeface="Consolas" panose="020B0609020204030204" pitchFamily="49" charset="0"/>
              </a:rPr>
              <a:t>TextView</a:t>
            </a: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FFC66D"/>
                </a:solidFill>
                <a:effectLst/>
                <a:latin typeface="Consolas" panose="020B0609020204030204" pitchFamily="49" charset="0"/>
              </a:rPr>
              <a:t>getTvImage</a:t>
            </a:r>
            <a:r>
              <a:rPr kumimoji="0" lang="es-BO" altLang="es-BO" sz="900" b="0" i="0" u="none" strike="noStrike" cap="none" normalizeH="0" baseline="0" dirty="0">
                <a:ln>
                  <a:noFill/>
                </a:ln>
                <a:solidFill>
                  <a:srgbClr val="A9B7C6"/>
                </a:solidFill>
                <a:effectLst/>
                <a:latin typeface="Consolas" panose="020B0609020204030204" pitchFamily="49" charset="0"/>
              </a:rPr>
              <a:t>() {</a:t>
            </a:r>
            <a:br>
              <a:rPr kumimoji="0" lang="es-BO" altLang="es-BO" sz="900" b="0" i="0" u="none" strike="noStrike" cap="none" normalizeH="0" baseline="0" dirty="0">
                <a:ln>
                  <a:noFill/>
                </a:ln>
                <a:solidFill>
                  <a:srgbClr val="A9B7C6"/>
                </a:solidFill>
                <a:effectLst/>
                <a:latin typeface="Consolas" panose="020B0609020204030204" pitchFamily="49" charset="0"/>
              </a:rPr>
            </a:br>
            <a:r>
              <a:rPr kumimoji="0" lang="es-BO" altLang="es-BO" sz="900" b="0" i="0" u="none" strike="noStrike" cap="none" normalizeH="0" baseline="0" dirty="0">
                <a:ln>
                  <a:noFill/>
                </a:ln>
                <a:solidFill>
                  <a:srgbClr val="A9B7C6"/>
                </a:solidFill>
                <a:effectLst/>
                <a:latin typeface="Consolas" panose="020B0609020204030204" pitchFamily="49" charset="0"/>
              </a:rPr>
              <a:t>        </a:t>
            </a:r>
            <a:r>
              <a:rPr kumimoji="0" lang="es-BO" altLang="es-BO" sz="900" b="0" i="0" u="none" strike="noStrike" cap="none" normalizeH="0" baseline="0" dirty="0" err="1">
                <a:ln>
                  <a:noFill/>
                </a:ln>
                <a:solidFill>
                  <a:srgbClr val="CC7832"/>
                </a:solidFill>
                <a:effectLst/>
                <a:latin typeface="Consolas" panose="020B0609020204030204" pitchFamily="49" charset="0"/>
              </a:rPr>
              <a:t>return</a:t>
            </a:r>
            <a:r>
              <a:rPr kumimoji="0" lang="es-BO" altLang="es-BO" sz="900" b="0" i="0" u="none" strike="noStrike" cap="none" normalizeH="0" baseline="0" dirty="0">
                <a:ln>
                  <a:noFill/>
                </a:ln>
                <a:solidFill>
                  <a:srgbClr val="CC7832"/>
                </a:solidFill>
                <a:effectLst/>
                <a:latin typeface="Consolas" panose="020B0609020204030204" pitchFamily="49" charset="0"/>
              </a:rPr>
              <a:t> </a:t>
            </a:r>
            <a:r>
              <a:rPr kumimoji="0" lang="es-BO" altLang="es-BO" sz="900" b="0" i="0" u="none" strike="noStrike" cap="none" normalizeH="0" baseline="0" dirty="0" err="1">
                <a:ln>
                  <a:noFill/>
                </a:ln>
                <a:solidFill>
                  <a:srgbClr val="9876AA"/>
                </a:solidFill>
                <a:effectLst/>
                <a:latin typeface="Consolas" panose="020B0609020204030204" pitchFamily="49" charset="0"/>
              </a:rPr>
              <a:t>tvImage</a:t>
            </a:r>
            <a:r>
              <a:rPr kumimoji="0" lang="es-BO" altLang="es-BO" sz="900" b="0" i="0" u="none" strike="noStrike" cap="none" normalizeH="0" baseline="0" dirty="0">
                <a:ln>
                  <a:noFill/>
                </a:ln>
                <a:solidFill>
                  <a:srgbClr val="CC7832"/>
                </a:solidFill>
                <a:effectLst/>
                <a:latin typeface="Consolas" panose="020B0609020204030204" pitchFamily="49" charset="0"/>
              </a:rPr>
              <a:t>;</a:t>
            </a:r>
            <a:r>
              <a:rPr kumimoji="0" lang="es-BO" altLang="es-BO" sz="900" b="0" i="0" u="none" strike="noStrike" cap="none" normalizeH="0" baseline="0" dirty="0">
                <a:ln>
                  <a:noFill/>
                </a:ln>
                <a:solidFill>
                  <a:srgbClr val="A9B7C6"/>
                </a:solidFill>
                <a:effectLst/>
                <a:latin typeface="Consolas" panose="020B0609020204030204" pitchFamily="49" charset="0"/>
              </a:rPr>
              <a:t>}}</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17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1D65C-1076-4F43-B4FA-3B4804E8DF5B}"/>
              </a:ext>
            </a:extLst>
          </p:cNvPr>
          <p:cNvSpPr>
            <a:spLocks noGrp="1"/>
          </p:cNvSpPr>
          <p:nvPr>
            <p:ph type="title"/>
          </p:nvPr>
        </p:nvSpPr>
        <p:spPr>
          <a:xfrm>
            <a:off x="736120" y="371399"/>
            <a:ext cx="8127212" cy="554400"/>
          </a:xfrm>
        </p:spPr>
        <p:txBody>
          <a:bodyPr rtlCol="0"/>
          <a:lstStyle/>
          <a:p>
            <a:pPr rtl="0"/>
            <a:r>
              <a:rPr lang="es-ES" dirty="0"/>
              <a:t>RESULTADO FINAL PREGUNTA 1</a:t>
            </a:r>
          </a:p>
        </p:txBody>
      </p:sp>
      <p:sp>
        <p:nvSpPr>
          <p:cNvPr id="15" name="Marcador de texto 14">
            <a:extLst>
              <a:ext uri="{FF2B5EF4-FFF2-40B4-BE49-F238E27FC236}">
                <a16:creationId xmlns:a16="http://schemas.microsoft.com/office/drawing/2014/main" id="{72ED5FCC-E29C-48DE-84D8-EA34FFE7CE49}"/>
              </a:ext>
            </a:extLst>
          </p:cNvPr>
          <p:cNvSpPr>
            <a:spLocks noGrp="1"/>
          </p:cNvSpPr>
          <p:nvPr>
            <p:ph type="body" sz="quarter" idx="47"/>
          </p:nvPr>
        </p:nvSpPr>
        <p:spPr>
          <a:xfrm>
            <a:off x="736120" y="898848"/>
            <a:ext cx="8128799" cy="333242"/>
          </a:xfrm>
        </p:spPr>
        <p:txBody>
          <a:bodyPr rtlCol="0"/>
          <a:lstStyle/>
          <a:p>
            <a:r>
              <a:rPr lang="es-ES" dirty="0"/>
              <a:t>GENERAMOS EL SIGUENTE RECYCLERVIEW</a:t>
            </a:r>
          </a:p>
        </p:txBody>
      </p:sp>
      <p:sp>
        <p:nvSpPr>
          <p:cNvPr id="7" name="Marcador de texto 6">
            <a:extLst>
              <a:ext uri="{FF2B5EF4-FFF2-40B4-BE49-F238E27FC236}">
                <a16:creationId xmlns:a16="http://schemas.microsoft.com/office/drawing/2014/main" id="{946AC501-B359-42B4-BEAB-B15A30456FA6}"/>
              </a:ext>
            </a:extLst>
          </p:cNvPr>
          <p:cNvSpPr>
            <a:spLocks noGrp="1"/>
          </p:cNvSpPr>
          <p:nvPr>
            <p:ph type="body" idx="1"/>
          </p:nvPr>
        </p:nvSpPr>
        <p:spPr>
          <a:xfrm>
            <a:off x="632851" y="4715329"/>
            <a:ext cx="2211017" cy="361534"/>
          </a:xfrm>
        </p:spPr>
        <p:txBody>
          <a:bodyPr rtlCol="0">
            <a:normAutofit fontScale="70000" lnSpcReduction="20000"/>
          </a:bodyPr>
          <a:lstStyle/>
          <a:p>
            <a:r>
              <a:rPr lang="es-ES" dirty="0" err="1"/>
              <a:t>recyclerview</a:t>
            </a:r>
            <a:r>
              <a:rPr lang="es-ES" dirty="0"/>
              <a:t> cargado con imágenes de internet</a:t>
            </a:r>
          </a:p>
        </p:txBody>
      </p:sp>
      <p:sp>
        <p:nvSpPr>
          <p:cNvPr id="8" name="Marcador de texto 7">
            <a:extLst>
              <a:ext uri="{FF2B5EF4-FFF2-40B4-BE49-F238E27FC236}">
                <a16:creationId xmlns:a16="http://schemas.microsoft.com/office/drawing/2014/main" id="{55A064E7-CBD4-44C6-846D-EC14D2291E3C}"/>
              </a:ext>
            </a:extLst>
          </p:cNvPr>
          <p:cNvSpPr>
            <a:spLocks noGrp="1"/>
          </p:cNvSpPr>
          <p:nvPr>
            <p:ph type="body" sz="quarter" idx="14"/>
          </p:nvPr>
        </p:nvSpPr>
        <p:spPr>
          <a:xfrm>
            <a:off x="691574" y="5076864"/>
            <a:ext cx="2286000" cy="1377537"/>
          </a:xfrm>
        </p:spPr>
        <p:txBody>
          <a:bodyPr rtlCol="0"/>
          <a:lstStyle/>
          <a:p>
            <a:pPr rtl="0"/>
            <a:r>
              <a:rPr lang="es-ES" dirty="0"/>
              <a:t>En esta parte generamos la </a:t>
            </a:r>
            <a:r>
              <a:rPr lang="es-ES" dirty="0" err="1"/>
              <a:t>imageview</a:t>
            </a:r>
            <a:r>
              <a:rPr lang="es-ES" dirty="0"/>
              <a:t> con los </a:t>
            </a:r>
            <a:r>
              <a:rPr lang="es-ES" dirty="0" err="1"/>
              <a:t>Textview</a:t>
            </a:r>
            <a:r>
              <a:rPr lang="es-ES" dirty="0"/>
              <a:t> y dos respectivos botones con funcionalidad De ir a un nuevo </a:t>
            </a:r>
            <a:r>
              <a:rPr lang="es-ES" dirty="0" err="1"/>
              <a:t>activity</a:t>
            </a:r>
            <a:endParaRPr lang="es-ES" dirty="0"/>
          </a:p>
        </p:txBody>
      </p:sp>
      <p:sp>
        <p:nvSpPr>
          <p:cNvPr id="9" name="Marcador de texto 8">
            <a:extLst>
              <a:ext uri="{FF2B5EF4-FFF2-40B4-BE49-F238E27FC236}">
                <a16:creationId xmlns:a16="http://schemas.microsoft.com/office/drawing/2014/main" id="{32F2863B-8BCD-4F0E-9518-0B9181837435}"/>
              </a:ext>
            </a:extLst>
          </p:cNvPr>
          <p:cNvSpPr>
            <a:spLocks noGrp="1"/>
          </p:cNvSpPr>
          <p:nvPr>
            <p:ph type="body" idx="37"/>
          </p:nvPr>
        </p:nvSpPr>
        <p:spPr>
          <a:xfrm>
            <a:off x="3623390" y="4715329"/>
            <a:ext cx="2286000" cy="334918"/>
          </a:xfrm>
        </p:spPr>
        <p:txBody>
          <a:bodyPr rtlCol="0">
            <a:normAutofit fontScale="77500" lnSpcReduction="20000"/>
          </a:bodyPr>
          <a:lstStyle/>
          <a:p>
            <a:pPr rtl="0"/>
            <a:r>
              <a:rPr lang="es-ES" dirty="0"/>
              <a:t>Primera funcionalidad</a:t>
            </a:r>
          </a:p>
        </p:txBody>
      </p:sp>
      <p:sp>
        <p:nvSpPr>
          <p:cNvPr id="10" name="Marcador de texto 9">
            <a:extLst>
              <a:ext uri="{FF2B5EF4-FFF2-40B4-BE49-F238E27FC236}">
                <a16:creationId xmlns:a16="http://schemas.microsoft.com/office/drawing/2014/main" id="{6B3FA7AE-E9B6-4391-900E-62AD4FE3D703}"/>
              </a:ext>
            </a:extLst>
          </p:cNvPr>
          <p:cNvSpPr>
            <a:spLocks noGrp="1"/>
          </p:cNvSpPr>
          <p:nvPr>
            <p:ph type="body" sz="quarter" idx="38"/>
          </p:nvPr>
        </p:nvSpPr>
        <p:spPr>
          <a:xfrm>
            <a:off x="3623390" y="5076863"/>
            <a:ext cx="2286000" cy="1377537"/>
          </a:xfrm>
        </p:spPr>
        <p:txBody>
          <a:bodyPr rtlCol="0"/>
          <a:lstStyle/>
          <a:p>
            <a:r>
              <a:rPr lang="es-ES" dirty="0"/>
              <a:t>En la primera funcionalidad tenemos Cuando se presiona en el TEXT(Ejem </a:t>
            </a:r>
            <a:r>
              <a:rPr lang="es-ES" dirty="0" err="1"/>
              <a:t>Playlist</a:t>
            </a:r>
            <a:r>
              <a:rPr lang="es-ES" dirty="0"/>
              <a:t> 5) se mostro un mensaje(TOAST), Con una </a:t>
            </a:r>
            <a:r>
              <a:rPr lang="es-ES" dirty="0" err="1"/>
              <a:t>descripcion</a:t>
            </a:r>
            <a:r>
              <a:rPr lang="es-ES" dirty="0"/>
              <a:t> acerca de ese ALBUM(Ejem. "</a:t>
            </a:r>
            <a:r>
              <a:rPr lang="es-ES" dirty="0" err="1"/>
              <a:t>My</a:t>
            </a:r>
            <a:r>
              <a:rPr lang="es-ES" dirty="0"/>
              <a:t> </a:t>
            </a:r>
            <a:r>
              <a:rPr lang="es-ES" dirty="0" err="1"/>
              <a:t>Playlist</a:t>
            </a:r>
            <a:r>
              <a:rPr lang="es-ES" dirty="0"/>
              <a:t> 5").</a:t>
            </a:r>
          </a:p>
          <a:p>
            <a:pPr rtl="0"/>
            <a:endParaRPr lang="es-ES" dirty="0"/>
          </a:p>
        </p:txBody>
      </p:sp>
      <p:sp>
        <p:nvSpPr>
          <p:cNvPr id="11" name="Marcador de texto 10">
            <a:extLst>
              <a:ext uri="{FF2B5EF4-FFF2-40B4-BE49-F238E27FC236}">
                <a16:creationId xmlns:a16="http://schemas.microsoft.com/office/drawing/2014/main" id="{3D56E019-758A-464A-B587-F52D68662C9A}"/>
              </a:ext>
            </a:extLst>
          </p:cNvPr>
          <p:cNvSpPr>
            <a:spLocks noGrp="1"/>
          </p:cNvSpPr>
          <p:nvPr>
            <p:ph type="body" idx="41"/>
          </p:nvPr>
        </p:nvSpPr>
        <p:spPr>
          <a:xfrm>
            <a:off x="6390967" y="4727647"/>
            <a:ext cx="2247602" cy="293208"/>
          </a:xfrm>
        </p:spPr>
        <p:txBody>
          <a:bodyPr rtlCol="0">
            <a:normAutofit fontScale="70000" lnSpcReduction="20000"/>
          </a:bodyPr>
          <a:lstStyle/>
          <a:p>
            <a:pPr rtl="0"/>
            <a:r>
              <a:rPr lang="es-ES" dirty="0"/>
              <a:t>Segunda funcionalidad</a:t>
            </a:r>
          </a:p>
        </p:txBody>
      </p:sp>
      <p:sp>
        <p:nvSpPr>
          <p:cNvPr id="12" name="Marcador de texto 11">
            <a:extLst>
              <a:ext uri="{FF2B5EF4-FFF2-40B4-BE49-F238E27FC236}">
                <a16:creationId xmlns:a16="http://schemas.microsoft.com/office/drawing/2014/main" id="{FB3DB5CC-50BC-455B-B60A-C666C4564929}"/>
              </a:ext>
            </a:extLst>
          </p:cNvPr>
          <p:cNvSpPr>
            <a:spLocks noGrp="1"/>
          </p:cNvSpPr>
          <p:nvPr>
            <p:ph type="body" sz="quarter" idx="42"/>
          </p:nvPr>
        </p:nvSpPr>
        <p:spPr>
          <a:xfrm>
            <a:off x="6371768" y="5140699"/>
            <a:ext cx="2286000" cy="1377537"/>
          </a:xfrm>
        </p:spPr>
        <p:txBody>
          <a:bodyPr rtlCol="0"/>
          <a:lstStyle/>
          <a:p>
            <a:pPr rtl="0"/>
            <a:r>
              <a:rPr lang="es-ES" dirty="0"/>
              <a:t>En esta funcionalidad al presionar “Escuchar” nos lleva a un nuevo </a:t>
            </a:r>
            <a:r>
              <a:rPr lang="es-ES" dirty="0" err="1"/>
              <a:t>activity</a:t>
            </a:r>
            <a:endParaRPr lang="es-ES" dirty="0"/>
          </a:p>
        </p:txBody>
      </p:sp>
      <p:sp>
        <p:nvSpPr>
          <p:cNvPr id="13" name="Marcador de texto 12">
            <a:extLst>
              <a:ext uri="{FF2B5EF4-FFF2-40B4-BE49-F238E27FC236}">
                <a16:creationId xmlns:a16="http://schemas.microsoft.com/office/drawing/2014/main" id="{D87E618D-A3E4-448B-A901-D1DDFBCC6E4A}"/>
              </a:ext>
            </a:extLst>
          </p:cNvPr>
          <p:cNvSpPr>
            <a:spLocks noGrp="1"/>
          </p:cNvSpPr>
          <p:nvPr>
            <p:ph type="body" idx="45"/>
          </p:nvPr>
        </p:nvSpPr>
        <p:spPr>
          <a:xfrm>
            <a:off x="8546290" y="1945558"/>
            <a:ext cx="1008770" cy="929041"/>
          </a:xfrm>
        </p:spPr>
        <p:txBody>
          <a:bodyPr rtlCol="0">
            <a:normAutofit fontScale="77500" lnSpcReduction="20000"/>
          </a:bodyPr>
          <a:lstStyle/>
          <a:p>
            <a:pPr rtl="0"/>
            <a:r>
              <a:rPr lang="es-ES" dirty="0"/>
              <a:t>Resultado obtenido al presionar</a:t>
            </a:r>
          </a:p>
        </p:txBody>
      </p:sp>
      <p:sp>
        <p:nvSpPr>
          <p:cNvPr id="5" name="Marcador de número de diapositiva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es-ES" smtClean="0"/>
              <a:pPr rtl="0"/>
              <a:t>7</a:t>
            </a:fld>
            <a:endParaRPr lang="es-ES" dirty="0"/>
          </a:p>
        </p:txBody>
      </p:sp>
      <p:sp>
        <p:nvSpPr>
          <p:cNvPr id="3" name="Marcador de fecha 2">
            <a:extLst>
              <a:ext uri="{FF2B5EF4-FFF2-40B4-BE49-F238E27FC236}">
                <a16:creationId xmlns:a16="http://schemas.microsoft.com/office/drawing/2014/main" id="{8502CD3C-003D-4125-AD98-3B4B14BF1A94}"/>
              </a:ext>
            </a:extLst>
          </p:cNvPr>
          <p:cNvSpPr>
            <a:spLocks noGrp="1"/>
          </p:cNvSpPr>
          <p:nvPr>
            <p:ph type="dt" sz="half" idx="10"/>
          </p:nvPr>
        </p:nvSpPr>
        <p:spPr>
          <a:xfrm>
            <a:off x="9196942" y="6518236"/>
            <a:ext cx="2743200" cy="143149"/>
          </a:xfrm>
        </p:spPr>
        <p:txBody>
          <a:bodyPr rtlCol="0"/>
          <a:lstStyle/>
          <a:p>
            <a:pPr rtl="0"/>
            <a:fld id="{E97FA032-C3CC-4497-8014-52C09D7FB14E}" type="datetime1">
              <a:rPr lang="es-ES" smtClean="0"/>
              <a:t>16/06/2020</a:t>
            </a:fld>
            <a:endParaRPr lang="es-ES" dirty="0"/>
          </a:p>
        </p:txBody>
      </p:sp>
      <p:pic>
        <p:nvPicPr>
          <p:cNvPr id="17" name="Imagen 16">
            <a:extLst>
              <a:ext uri="{FF2B5EF4-FFF2-40B4-BE49-F238E27FC236}">
                <a16:creationId xmlns:a16="http://schemas.microsoft.com/office/drawing/2014/main" id="{93554BED-6267-469C-82D3-AE6AA3721399}"/>
              </a:ext>
            </a:extLst>
          </p:cNvPr>
          <p:cNvPicPr>
            <a:picLocks noChangeAspect="1"/>
          </p:cNvPicPr>
          <p:nvPr/>
        </p:nvPicPr>
        <p:blipFill>
          <a:blip r:embed="rId3"/>
          <a:stretch>
            <a:fillRect/>
          </a:stretch>
        </p:blipFill>
        <p:spPr>
          <a:xfrm>
            <a:off x="896679" y="1266361"/>
            <a:ext cx="1875789" cy="3334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a:extLst>
              <a:ext uri="{FF2B5EF4-FFF2-40B4-BE49-F238E27FC236}">
                <a16:creationId xmlns:a16="http://schemas.microsoft.com/office/drawing/2014/main" id="{C02CC5E3-17E4-4D2D-8546-06E58D6410BB}"/>
              </a:ext>
            </a:extLst>
          </p:cNvPr>
          <p:cNvPicPr>
            <a:picLocks noChangeAspect="1"/>
          </p:cNvPicPr>
          <p:nvPr/>
        </p:nvPicPr>
        <p:blipFill>
          <a:blip r:embed="rId4"/>
          <a:stretch>
            <a:fillRect/>
          </a:stretch>
        </p:blipFill>
        <p:spPr>
          <a:xfrm>
            <a:off x="3675337" y="1232090"/>
            <a:ext cx="1936898" cy="3443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Imagen 28">
            <a:extLst>
              <a:ext uri="{FF2B5EF4-FFF2-40B4-BE49-F238E27FC236}">
                <a16:creationId xmlns:a16="http://schemas.microsoft.com/office/drawing/2014/main" id="{CDF889D7-B9D9-49B3-90D1-5DFD477BD080}"/>
              </a:ext>
            </a:extLst>
          </p:cNvPr>
          <p:cNvPicPr>
            <a:picLocks noChangeAspect="1"/>
          </p:cNvPicPr>
          <p:nvPr/>
        </p:nvPicPr>
        <p:blipFill>
          <a:blip r:embed="rId3"/>
          <a:stretch>
            <a:fillRect/>
          </a:stretch>
        </p:blipFill>
        <p:spPr>
          <a:xfrm>
            <a:off x="6446130" y="1215875"/>
            <a:ext cx="1875789" cy="3334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Flecha: hacia la izquierda 30">
            <a:extLst>
              <a:ext uri="{FF2B5EF4-FFF2-40B4-BE49-F238E27FC236}">
                <a16:creationId xmlns:a16="http://schemas.microsoft.com/office/drawing/2014/main" id="{F102E394-B7D8-4EBE-A90D-1D5B3BD30865}"/>
              </a:ext>
            </a:extLst>
          </p:cNvPr>
          <p:cNvSpPr/>
          <p:nvPr/>
        </p:nvSpPr>
        <p:spPr>
          <a:xfrm>
            <a:off x="7869203" y="1592918"/>
            <a:ext cx="788565" cy="333242"/>
          </a:xfrm>
          <a:prstGeom prst="lef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BO"/>
          </a:p>
        </p:txBody>
      </p:sp>
      <p:sp>
        <p:nvSpPr>
          <p:cNvPr id="34" name="Flecha: a la derecha con bandas 33">
            <a:extLst>
              <a:ext uri="{FF2B5EF4-FFF2-40B4-BE49-F238E27FC236}">
                <a16:creationId xmlns:a16="http://schemas.microsoft.com/office/drawing/2014/main" id="{A5D82E07-C590-4260-8950-505643098AC3}"/>
              </a:ext>
            </a:extLst>
          </p:cNvPr>
          <p:cNvSpPr/>
          <p:nvPr/>
        </p:nvSpPr>
        <p:spPr>
          <a:xfrm>
            <a:off x="8769103" y="2980187"/>
            <a:ext cx="855677" cy="360091"/>
          </a:xfrm>
          <a:prstGeom prst="striped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BO"/>
          </a:p>
        </p:txBody>
      </p:sp>
      <p:pic>
        <p:nvPicPr>
          <p:cNvPr id="37" name="Imagen 36">
            <a:extLst>
              <a:ext uri="{FF2B5EF4-FFF2-40B4-BE49-F238E27FC236}">
                <a16:creationId xmlns:a16="http://schemas.microsoft.com/office/drawing/2014/main" id="{4BD6E941-E107-4032-AD9B-632A03B0F7C1}"/>
              </a:ext>
            </a:extLst>
          </p:cNvPr>
          <p:cNvPicPr>
            <a:picLocks noChangeAspect="1"/>
          </p:cNvPicPr>
          <p:nvPr/>
        </p:nvPicPr>
        <p:blipFill>
          <a:blip r:embed="rId5"/>
          <a:stretch>
            <a:fillRect/>
          </a:stretch>
        </p:blipFill>
        <p:spPr>
          <a:xfrm>
            <a:off x="9767788" y="1199947"/>
            <a:ext cx="2071598" cy="36828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 name="Marcador de texto 11">
            <a:extLst>
              <a:ext uri="{FF2B5EF4-FFF2-40B4-BE49-F238E27FC236}">
                <a16:creationId xmlns:a16="http://schemas.microsoft.com/office/drawing/2014/main" id="{2E92DA58-26D1-478C-84B7-DE1AEC745E54}"/>
              </a:ext>
            </a:extLst>
          </p:cNvPr>
          <p:cNvSpPr txBox="1">
            <a:spLocks/>
          </p:cNvSpPr>
          <p:nvPr/>
        </p:nvSpPr>
        <p:spPr>
          <a:xfrm>
            <a:off x="9868544" y="5034405"/>
            <a:ext cx="2071598" cy="585475"/>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tx2"/>
              </a:buClr>
              <a:buSzPct val="125000"/>
              <a:buFont typeface="Wingdings" panose="05000000000000000000" pitchFamily="2" charset="2"/>
              <a:buNone/>
              <a:defRPr sz="1400" i="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tx2"/>
              </a:buClr>
              <a:buSzPct val="125000"/>
              <a:buFont typeface="Wingdings" panose="05000000000000000000" pitchFamily="2" charset="2"/>
              <a:buNone/>
              <a:defRPr sz="1200" i="1"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Se abre el nuevo </a:t>
            </a:r>
            <a:r>
              <a:rPr lang="es-ES" dirty="0" err="1"/>
              <a:t>activity</a:t>
            </a:r>
            <a:endParaRPr lang="es-ES" dirty="0"/>
          </a:p>
        </p:txBody>
      </p:sp>
    </p:spTree>
    <p:extLst>
      <p:ext uri="{BB962C8B-B14F-4D97-AF65-F5344CB8AC3E}">
        <p14:creationId xmlns:p14="http://schemas.microsoft.com/office/powerpoint/2010/main" val="137812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C665F-537D-4B74-92F8-96ED80122ADC}"/>
              </a:ext>
            </a:extLst>
          </p:cNvPr>
          <p:cNvSpPr>
            <a:spLocks noGrp="1"/>
          </p:cNvSpPr>
          <p:nvPr>
            <p:ph type="title"/>
          </p:nvPr>
        </p:nvSpPr>
        <p:spPr>
          <a:xfrm>
            <a:off x="841500" y="1573619"/>
            <a:ext cx="5134386" cy="825632"/>
          </a:xfrm>
        </p:spPr>
        <p:txBody>
          <a:bodyPr rtlCol="0">
            <a:normAutofit/>
          </a:bodyPr>
          <a:lstStyle/>
          <a:p>
            <a:pPr rtl="0"/>
            <a:r>
              <a:rPr lang="es-ES" dirty="0"/>
              <a:t>A DESARROLLARSE  2</a:t>
            </a:r>
          </a:p>
        </p:txBody>
      </p:sp>
      <p:sp>
        <p:nvSpPr>
          <p:cNvPr id="3" name="Marcador de contenido 2">
            <a:extLst>
              <a:ext uri="{FF2B5EF4-FFF2-40B4-BE49-F238E27FC236}">
                <a16:creationId xmlns:a16="http://schemas.microsoft.com/office/drawing/2014/main" id="{E0ACFCBA-E6B8-4ECB-B191-23EF3473943C}"/>
              </a:ext>
            </a:extLst>
          </p:cNvPr>
          <p:cNvSpPr>
            <a:spLocks noGrp="1"/>
          </p:cNvSpPr>
          <p:nvPr>
            <p:ph sz="quarter" idx="4"/>
          </p:nvPr>
        </p:nvSpPr>
        <p:spPr>
          <a:xfrm>
            <a:off x="276116" y="2713183"/>
            <a:ext cx="5699770" cy="3442668"/>
          </a:xfrm>
        </p:spPr>
        <p:txBody>
          <a:bodyPr rtlCol="0">
            <a:normAutofit fontScale="92500" lnSpcReduction="10000"/>
          </a:bodyPr>
          <a:lstStyle/>
          <a:p>
            <a:pPr marL="0" indent="0" algn="ctr" rtl="0">
              <a:buNone/>
            </a:pPr>
            <a:r>
              <a:rPr lang="es-ES" sz="2400" b="1" dirty="0"/>
              <a:t>PREGUNTA 2</a:t>
            </a:r>
          </a:p>
          <a:p>
            <a:pPr marL="0" indent="0" rtl="0">
              <a:buNone/>
            </a:pPr>
            <a:endParaRPr lang="es-ES" dirty="0"/>
          </a:p>
          <a:p>
            <a:r>
              <a:rPr lang="es-ES" dirty="0"/>
              <a:t>Mostrar el listado de todas las canciones que forman parte de ese ALBUM.</a:t>
            </a:r>
          </a:p>
          <a:p>
            <a:r>
              <a:rPr lang="es-ES" dirty="0"/>
              <a:t>Cada canción tiene 3 opciones(PLAY, PAUSE y STOP)</a:t>
            </a:r>
          </a:p>
          <a:p>
            <a:pPr lvl="1"/>
            <a:r>
              <a:rPr lang="es-ES" dirty="0"/>
              <a:t>Cuando se presiona PLAY mostrar el TOAST("Play music").</a:t>
            </a:r>
          </a:p>
          <a:p>
            <a:pPr lvl="1"/>
            <a:r>
              <a:rPr lang="es-ES" dirty="0"/>
              <a:t>Cuando se presiona PAUSE mostrar el TOAST("Pause music").</a:t>
            </a:r>
          </a:p>
          <a:p>
            <a:pPr lvl="1"/>
            <a:r>
              <a:rPr lang="es-ES" dirty="0"/>
              <a:t>Cuando se presiona STOP mostrar el TOAST("Stop music").</a:t>
            </a:r>
          </a:p>
          <a:p>
            <a:r>
              <a:rPr lang="es-ES" dirty="0"/>
              <a:t>Importante, esta opciones </a:t>
            </a:r>
            <a:r>
              <a:rPr lang="es-ES" b="1" dirty="0"/>
              <a:t>no son BUTTONS</a:t>
            </a:r>
            <a:r>
              <a:rPr lang="es-ES" dirty="0"/>
              <a:t>. Debe de utilizar IMAGEVIEW</a:t>
            </a:r>
          </a:p>
          <a:p>
            <a:pPr rtl="0"/>
            <a:endParaRPr lang="es-ES" dirty="0"/>
          </a:p>
        </p:txBody>
      </p:sp>
      <p:sp>
        <p:nvSpPr>
          <p:cNvPr id="6" name="Marcador de número de diapositiva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es-ES" smtClean="0"/>
              <a:pPr rtl="0"/>
              <a:t>8</a:t>
            </a:fld>
            <a:endParaRPr lang="es-ES" dirty="0"/>
          </a:p>
        </p:txBody>
      </p:sp>
    </p:spTree>
    <p:extLst>
      <p:ext uri="{BB962C8B-B14F-4D97-AF65-F5344CB8AC3E}">
        <p14:creationId xmlns:p14="http://schemas.microsoft.com/office/powerpoint/2010/main" val="176467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FC04D-1EA2-4C38-90C9-4DC62E5AEF46}"/>
              </a:ext>
            </a:extLst>
          </p:cNvPr>
          <p:cNvSpPr>
            <a:spLocks noGrp="1"/>
          </p:cNvSpPr>
          <p:nvPr>
            <p:ph type="title"/>
          </p:nvPr>
        </p:nvSpPr>
        <p:spPr>
          <a:xfrm>
            <a:off x="1066800" y="278983"/>
            <a:ext cx="5568536" cy="390294"/>
          </a:xfrm>
        </p:spPr>
        <p:txBody>
          <a:bodyPr rtlCol="0"/>
          <a:lstStyle/>
          <a:p>
            <a:pPr rtl="0"/>
            <a:r>
              <a:rPr lang="es-ES" sz="2800" dirty="0"/>
              <a:t>CODIGO DESARROLLADO</a:t>
            </a:r>
          </a:p>
        </p:txBody>
      </p:sp>
      <p:sp>
        <p:nvSpPr>
          <p:cNvPr id="5" name="Marcador de número de diapositiva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rtlCol="0"/>
          <a:lstStyle/>
          <a:p>
            <a:pPr rtl="0"/>
            <a:fld id="{4950F5D8-22E1-4015-8661-E5B1FD28C2DE}" type="slidenum">
              <a:rPr lang="es-ES" smtClean="0"/>
              <a:t>9</a:t>
            </a:fld>
            <a:endParaRPr lang="es-ES" dirty="0"/>
          </a:p>
        </p:txBody>
      </p:sp>
      <p:sp>
        <p:nvSpPr>
          <p:cNvPr id="3" name="Marcador de fecha 2">
            <a:extLst>
              <a:ext uri="{FF2B5EF4-FFF2-40B4-BE49-F238E27FC236}">
                <a16:creationId xmlns:a16="http://schemas.microsoft.com/office/drawing/2014/main" id="{8A4AF708-0F57-4D7F-96B7-64E674801E73}"/>
              </a:ext>
            </a:extLst>
          </p:cNvPr>
          <p:cNvSpPr>
            <a:spLocks noGrp="1"/>
          </p:cNvSpPr>
          <p:nvPr>
            <p:ph type="dt" sz="half" idx="10"/>
          </p:nvPr>
        </p:nvSpPr>
        <p:spPr/>
        <p:txBody>
          <a:bodyPr rtlCol="0"/>
          <a:lstStyle/>
          <a:p>
            <a:pPr rtl="0"/>
            <a:fld id="{928ED17D-75D8-4AD5-84E0-7B714AEBD051}" type="datetime1">
              <a:rPr lang="es-ES" smtClean="0"/>
              <a:t>16/06/2020</a:t>
            </a:fld>
            <a:endParaRPr lang="es-ES" dirty="0"/>
          </a:p>
        </p:txBody>
      </p:sp>
      <p:pic>
        <p:nvPicPr>
          <p:cNvPr id="17" name="Imagen 16">
            <a:extLst>
              <a:ext uri="{FF2B5EF4-FFF2-40B4-BE49-F238E27FC236}">
                <a16:creationId xmlns:a16="http://schemas.microsoft.com/office/drawing/2014/main" id="{87AA16E1-33B8-4A5B-A5C1-DB5710DC7E5E}"/>
              </a:ext>
            </a:extLst>
          </p:cNvPr>
          <p:cNvPicPr>
            <a:picLocks noChangeAspect="1"/>
          </p:cNvPicPr>
          <p:nvPr/>
        </p:nvPicPr>
        <p:blipFill>
          <a:blip r:embed="rId3"/>
          <a:stretch>
            <a:fillRect/>
          </a:stretch>
        </p:blipFill>
        <p:spPr>
          <a:xfrm>
            <a:off x="135005" y="87079"/>
            <a:ext cx="788387" cy="937749"/>
          </a:xfrm>
          <a:prstGeom prst="rect">
            <a:avLst/>
          </a:prstGeom>
        </p:spPr>
      </p:pic>
      <p:sp>
        <p:nvSpPr>
          <p:cNvPr id="36" name="Título 1">
            <a:extLst>
              <a:ext uri="{FF2B5EF4-FFF2-40B4-BE49-F238E27FC236}">
                <a16:creationId xmlns:a16="http://schemas.microsoft.com/office/drawing/2014/main" id="{090AFE30-B1BE-4AE5-AC1A-1D6ADDF6435C}"/>
              </a:ext>
            </a:extLst>
          </p:cNvPr>
          <p:cNvSpPr txBox="1">
            <a:spLocks/>
          </p:cNvSpPr>
          <p:nvPr/>
        </p:nvSpPr>
        <p:spPr>
          <a:xfrm>
            <a:off x="1531689" y="664142"/>
            <a:ext cx="4564311" cy="49838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a:solidFill>
                  <a:schemeClr val="accent2"/>
                </a:solidFill>
              </a:rPr>
              <a:t>LAYOUT rl_list_item1</a:t>
            </a:r>
          </a:p>
        </p:txBody>
      </p:sp>
      <p:sp>
        <p:nvSpPr>
          <p:cNvPr id="37" name="Título 1">
            <a:extLst>
              <a:ext uri="{FF2B5EF4-FFF2-40B4-BE49-F238E27FC236}">
                <a16:creationId xmlns:a16="http://schemas.microsoft.com/office/drawing/2014/main" id="{D7B55713-F390-4BC7-8EAF-8650E4897982}"/>
              </a:ext>
            </a:extLst>
          </p:cNvPr>
          <p:cNvSpPr txBox="1">
            <a:spLocks/>
          </p:cNvSpPr>
          <p:nvPr/>
        </p:nvSpPr>
        <p:spPr>
          <a:xfrm>
            <a:off x="8226615" y="772228"/>
            <a:ext cx="2761540" cy="39029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500" b="1" kern="1200">
                <a:solidFill>
                  <a:schemeClr val="bg1"/>
                </a:solidFill>
                <a:latin typeface="+mj-lt"/>
                <a:ea typeface="+mj-ea"/>
                <a:cs typeface="+mj-cs"/>
              </a:defRPr>
            </a:lvl1pPr>
          </a:lstStyle>
          <a:p>
            <a:r>
              <a:rPr lang="es-ES" sz="2000" dirty="0">
                <a:solidFill>
                  <a:schemeClr val="accent2"/>
                </a:solidFill>
              </a:rPr>
              <a:t>Play </a:t>
            </a:r>
            <a:r>
              <a:rPr lang="es-ES" sz="2000" dirty="0" err="1">
                <a:solidFill>
                  <a:schemeClr val="accent2"/>
                </a:solidFill>
              </a:rPr>
              <a:t>List</a:t>
            </a:r>
            <a:endParaRPr lang="es-ES" sz="2000" dirty="0">
              <a:solidFill>
                <a:schemeClr val="accent2"/>
              </a:solidFill>
            </a:endParaRPr>
          </a:p>
        </p:txBody>
      </p:sp>
      <p:sp>
        <p:nvSpPr>
          <p:cNvPr id="4" name="Rectangle 1">
            <a:extLst>
              <a:ext uri="{FF2B5EF4-FFF2-40B4-BE49-F238E27FC236}">
                <a16:creationId xmlns:a16="http://schemas.microsoft.com/office/drawing/2014/main" id="{A2F33F98-F6B4-4F68-BB70-E249A8E0D461}"/>
              </a:ext>
            </a:extLst>
          </p:cNvPr>
          <p:cNvSpPr>
            <a:spLocks noChangeArrowheads="1"/>
          </p:cNvSpPr>
          <p:nvPr/>
        </p:nvSpPr>
        <p:spPr bwMode="auto">
          <a:xfrm>
            <a:off x="529198" y="1327048"/>
            <a:ext cx="5063528" cy="46474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800" b="0" i="0" u="none" strike="noStrike" cap="none" normalizeH="0" baseline="0" dirty="0">
                <a:ln>
                  <a:noFill/>
                </a:ln>
                <a:solidFill>
                  <a:srgbClr val="E8BF6A"/>
                </a:solidFill>
                <a:effectLst/>
                <a:latin typeface="Consolas" panose="020B0609020204030204" pitchFamily="49" charset="0"/>
              </a:rPr>
              <a:t>&lt;?</a:t>
            </a:r>
            <a:r>
              <a:rPr kumimoji="0" lang="es-BO" altLang="es-BO" sz="800" b="0" i="0" u="none" strike="noStrike" cap="none" normalizeH="0" baseline="0" dirty="0" err="1">
                <a:ln>
                  <a:noFill/>
                </a:ln>
                <a:solidFill>
                  <a:srgbClr val="BABABA"/>
                </a:solidFill>
                <a:effectLst/>
                <a:latin typeface="Consolas" panose="020B0609020204030204" pitchFamily="49" charset="0"/>
              </a:rPr>
              <a:t>xml</a:t>
            </a:r>
            <a:r>
              <a:rPr kumimoji="0" lang="es-BO" altLang="es-BO" sz="800" b="0" i="0" u="none" strike="noStrike" cap="none" normalizeH="0" baseline="0" dirty="0">
                <a:ln>
                  <a:noFill/>
                </a:ln>
                <a:solidFill>
                  <a:srgbClr val="BABABA"/>
                </a:solidFill>
                <a:effectLst/>
                <a:latin typeface="Consolas" panose="020B0609020204030204" pitchFamily="49" charset="0"/>
              </a:rPr>
              <a:t> </a:t>
            </a:r>
            <a:r>
              <a:rPr kumimoji="0" lang="es-BO" altLang="es-BO" sz="800" b="0" i="0" u="none" strike="noStrike" cap="none" normalizeH="0" baseline="0" dirty="0" err="1">
                <a:ln>
                  <a:noFill/>
                </a:ln>
                <a:solidFill>
                  <a:srgbClr val="BABABA"/>
                </a:solidFill>
                <a:effectLst/>
                <a:latin typeface="Consolas" panose="020B0609020204030204" pitchFamily="49" charset="0"/>
              </a:rPr>
              <a:t>version</a:t>
            </a:r>
            <a:r>
              <a:rPr kumimoji="0" lang="es-BO" altLang="es-BO" sz="800" b="0" i="0" u="none" strike="noStrike" cap="none" normalizeH="0" baseline="0" dirty="0">
                <a:ln>
                  <a:noFill/>
                </a:ln>
                <a:solidFill>
                  <a:srgbClr val="6A8759"/>
                </a:solidFill>
                <a:effectLst/>
                <a:latin typeface="Consolas" panose="020B0609020204030204" pitchFamily="49" charset="0"/>
              </a:rPr>
              <a:t>="1.0" </a:t>
            </a:r>
            <a:r>
              <a:rPr kumimoji="0" lang="es-BO" altLang="es-BO" sz="800" b="0" i="0" u="none" strike="noStrike" cap="none" normalizeH="0" baseline="0" dirty="0" err="1">
                <a:ln>
                  <a:noFill/>
                </a:ln>
                <a:solidFill>
                  <a:srgbClr val="BABABA"/>
                </a:solidFill>
                <a:effectLst/>
                <a:latin typeface="Consolas" panose="020B0609020204030204" pitchFamily="49" charset="0"/>
              </a:rPr>
              <a:t>encoding</a:t>
            </a:r>
            <a:r>
              <a:rPr kumimoji="0" lang="es-BO" altLang="es-BO" sz="800" b="0" i="0" u="none" strike="noStrike" cap="none" normalizeH="0" baseline="0" dirty="0">
                <a:ln>
                  <a:noFill/>
                </a:ln>
                <a:solidFill>
                  <a:srgbClr val="6A8759"/>
                </a:solidFill>
                <a:effectLst/>
                <a:latin typeface="Consolas" panose="020B0609020204030204" pitchFamily="49" charset="0"/>
              </a:rPr>
              <a:t>="utf-8"</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&lt;</a:t>
            </a:r>
            <a:r>
              <a:rPr kumimoji="0" lang="es-BO" altLang="es-BO" sz="800" b="0" i="0" u="none" strike="noStrike" cap="none" normalizeH="0" baseline="0" dirty="0" err="1">
                <a:ln>
                  <a:noFill/>
                </a:ln>
                <a:solidFill>
                  <a:srgbClr val="E8BF6A"/>
                </a:solidFill>
                <a:effectLst/>
                <a:latin typeface="Consolas" panose="020B0609020204030204" pitchFamily="49" charset="0"/>
              </a:rPr>
              <a:t>RelativeLayout</a:t>
            </a:r>
            <a:r>
              <a:rPr kumimoji="0" lang="es-BO" altLang="es-BO" sz="800" b="0" i="0" u="none" strike="noStrike" cap="none" normalizeH="0" baseline="0" dirty="0">
                <a:ln>
                  <a:noFill/>
                </a:ln>
                <a:solidFill>
                  <a:srgbClr val="E8BF6A"/>
                </a:solidFill>
                <a:effectLst/>
                <a:latin typeface="Consolas" panose="020B0609020204030204" pitchFamily="49" charset="0"/>
              </a:rPr>
              <a:t> </a:t>
            </a:r>
            <a:r>
              <a:rPr kumimoji="0" lang="es-BO" altLang="es-BO" sz="800" b="0" i="0" u="none" strike="noStrike" cap="none" normalizeH="0" baseline="0" dirty="0" err="1">
                <a:ln>
                  <a:noFill/>
                </a:ln>
                <a:solidFill>
                  <a:srgbClr val="BABABA"/>
                </a:solidFill>
                <a:effectLst/>
                <a:latin typeface="Consolas" panose="020B0609020204030204" pitchFamily="49" charset="0"/>
              </a:rPr>
              <a:t>xmlns:</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a:ln>
                  <a:noFill/>
                </a:ln>
                <a:solidFill>
                  <a:srgbClr val="6A8759"/>
                </a:solidFill>
                <a:effectLst/>
                <a:latin typeface="Consolas" panose="020B0609020204030204" pitchFamily="49" charset="0"/>
              </a:rPr>
              <a:t>="http://schemas.android.com/</a:t>
            </a:r>
            <a:r>
              <a:rPr kumimoji="0" lang="es-BO" altLang="es-BO" sz="800" b="0" i="0" u="none" strike="noStrike" cap="none" normalizeH="0" baseline="0" dirty="0" err="1">
                <a:ln>
                  <a:noFill/>
                </a:ln>
                <a:solidFill>
                  <a:srgbClr val="6A8759"/>
                </a:solidFill>
                <a:effectLst/>
                <a:latin typeface="Consolas" panose="020B0609020204030204" pitchFamily="49" charset="0"/>
              </a:rPr>
              <a:t>apk</a:t>
            </a:r>
            <a:r>
              <a:rPr kumimoji="0" lang="es-BO" altLang="es-BO" sz="800" b="0" i="0" u="none" strike="noStrike" cap="none" normalizeH="0" baseline="0" dirty="0">
                <a:ln>
                  <a:noFill/>
                </a:ln>
                <a:solidFill>
                  <a:srgbClr val="6A8759"/>
                </a:solidFill>
                <a:effectLst/>
                <a:latin typeface="Consolas" panose="020B0609020204030204" pitchFamily="49" charset="0"/>
              </a:rPr>
              <a:t>/res/</a:t>
            </a:r>
            <a:r>
              <a:rPr kumimoji="0" lang="es-BO" altLang="es-BO" sz="800" b="0" i="0" u="none" strike="noStrike" cap="none" normalizeH="0" baseline="0" dirty="0" err="1">
                <a:ln>
                  <a:noFill/>
                </a:ln>
                <a:solidFill>
                  <a:srgbClr val="6A8759"/>
                </a:solidFill>
                <a:effectLst/>
                <a:latin typeface="Consolas" panose="020B0609020204030204" pitchFamily="49" charset="0"/>
              </a:rPr>
              <a:t>android</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:id</a:t>
            </a:r>
            <a:r>
              <a:rPr kumimoji="0" lang="es-BO" altLang="es-BO" sz="800" b="0" i="0" u="none" strike="noStrike" cap="none" normalizeH="0" baseline="0" dirty="0">
                <a:ln>
                  <a:noFill/>
                </a:ln>
                <a:solidFill>
                  <a:srgbClr val="6A8759"/>
                </a:solidFill>
                <a:effectLst/>
                <a:latin typeface="Consolas" panose="020B0609020204030204" pitchFamily="49" charset="0"/>
              </a:rPr>
              <a:t>="@+id/rlListItem1"</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match_parent</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wrap_content</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:padding</a:t>
            </a:r>
            <a:r>
              <a:rPr kumimoji="0" lang="es-BO" altLang="es-BO" sz="800" b="0" i="0" u="none" strike="noStrike" cap="none" normalizeH="0" baseline="0" dirty="0">
                <a:ln>
                  <a:noFill/>
                </a:ln>
                <a:solidFill>
                  <a:srgbClr val="6A8759"/>
                </a:solidFill>
                <a:effectLst/>
                <a:latin typeface="Consolas" panose="020B0609020204030204" pitchFamily="49" charset="0"/>
              </a:rPr>
              <a:t>="8dp"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:background</a:t>
            </a:r>
            <a:r>
              <a:rPr kumimoji="0" lang="es-BO" altLang="es-BO" sz="800" b="0" i="0" u="none" strike="noStrike" cap="none" normalizeH="0" baseline="0" dirty="0">
                <a:ln>
                  <a:noFill/>
                </a:ln>
                <a:solidFill>
                  <a:srgbClr val="6A8759"/>
                </a:solidFill>
                <a:effectLst/>
                <a:latin typeface="Consolas" panose="020B0609020204030204" pitchFamily="49" charset="0"/>
              </a:rPr>
              <a:t>="@color/</a:t>
            </a:r>
            <a:r>
              <a:rPr kumimoji="0" lang="es-BO" altLang="es-BO" sz="800" b="0" i="0" u="none" strike="noStrike" cap="none" normalizeH="0" baseline="0" dirty="0" err="1">
                <a:ln>
                  <a:noFill/>
                </a:ln>
                <a:solidFill>
                  <a:srgbClr val="6A8759"/>
                </a:solidFill>
                <a:effectLst/>
                <a:latin typeface="Consolas" panose="020B0609020204030204" pitchFamily="49" charset="0"/>
              </a:rPr>
              <a:t>colorPrimaryDark</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&lt;</a:t>
            </a:r>
            <a:r>
              <a:rPr kumimoji="0" lang="es-BO" altLang="es-BO" sz="800" b="0" i="0" u="none" strike="noStrike" cap="none" normalizeH="0" baseline="0" dirty="0" err="1">
                <a:ln>
                  <a:noFill/>
                </a:ln>
                <a:solidFill>
                  <a:srgbClr val="E8BF6A"/>
                </a:solidFill>
                <a:effectLst/>
                <a:latin typeface="Consolas" panose="020B0609020204030204" pitchFamily="49" charset="0"/>
              </a:rPr>
              <a:t>TextView</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:id</a:t>
            </a:r>
            <a:r>
              <a:rPr kumimoji="0" lang="es-BO" altLang="es-BO" sz="800" b="0" i="0" u="none" strike="noStrike" cap="none" normalizeH="0" baseline="0" dirty="0">
                <a:ln>
                  <a:noFill/>
                </a:ln>
                <a:solidFill>
                  <a:srgbClr val="6A8759"/>
                </a:solidFill>
                <a:effectLst/>
                <a:latin typeface="Consolas" panose="020B0609020204030204" pitchFamily="49" charset="0"/>
              </a:rPr>
              <a:t>="@+id/tvImage1"</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800" b="0" i="0" u="none" strike="noStrike" cap="none" normalizeH="0" baseline="0" dirty="0">
                <a:ln>
                  <a:noFill/>
                </a:ln>
                <a:solidFill>
                  <a:srgbClr val="6A8759"/>
                </a:solidFill>
                <a:effectLst/>
                <a:latin typeface="Consolas" panose="020B0609020204030204" pitchFamily="49" charset="0"/>
              </a:rPr>
              <a:t>="120dp"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wrap_content</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:text</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string</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canada</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:layout_marginStart</a:t>
            </a:r>
            <a:r>
              <a:rPr kumimoji="0" lang="es-BO" altLang="es-BO" sz="800" b="0" i="0" u="none" strike="noStrike" cap="none" normalizeH="0" baseline="0" dirty="0">
                <a:ln>
                  <a:noFill/>
                </a:ln>
                <a:solidFill>
                  <a:srgbClr val="6A8759"/>
                </a:solidFill>
                <a:effectLst/>
                <a:latin typeface="Consolas" panose="020B0609020204030204" pitchFamily="49" charset="0"/>
              </a:rPr>
              <a:t>="20dp"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:layout_centerVertical</a:t>
            </a:r>
            <a:r>
              <a:rPr kumimoji="0" lang="es-BO" altLang="es-BO" sz="800" b="0" i="0" u="none" strike="noStrike" cap="none" normalizeH="0" baseline="0" dirty="0">
                <a:ln>
                  <a:noFill/>
                </a:ln>
                <a:solidFill>
                  <a:srgbClr val="6A8759"/>
                </a:solidFill>
                <a:effectLst/>
                <a:latin typeface="Consolas" panose="020B0609020204030204" pitchFamily="49" charset="0"/>
              </a:rPr>
              <a:t>="true"</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:padding</a:t>
            </a:r>
            <a:r>
              <a:rPr kumimoji="0" lang="es-BO" altLang="es-BO" sz="800" b="0" i="0" u="none" strike="noStrike" cap="none" normalizeH="0" baseline="0" dirty="0">
                <a:ln>
                  <a:noFill/>
                </a:ln>
                <a:solidFill>
                  <a:srgbClr val="6A8759"/>
                </a:solidFill>
                <a:effectLst/>
                <a:latin typeface="Consolas" panose="020B0609020204030204" pitchFamily="49" charset="0"/>
              </a:rPr>
              <a:t>="0dp"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:textColor</a:t>
            </a:r>
            <a:r>
              <a:rPr kumimoji="0" lang="es-BO" altLang="es-BO" sz="800" b="0" i="0" u="none" strike="noStrike" cap="none" normalizeH="0" baseline="0" dirty="0">
                <a:ln>
                  <a:noFill/>
                </a:ln>
                <a:solidFill>
                  <a:srgbClr val="6A8759"/>
                </a:solidFill>
                <a:effectLst/>
                <a:latin typeface="Consolas" panose="020B0609020204030204" pitchFamily="49" charset="0"/>
              </a:rPr>
              <a:t>="@color/</a:t>
            </a:r>
            <a:r>
              <a:rPr kumimoji="0" lang="es-BO" altLang="es-BO" sz="800" b="0" i="0" u="none" strike="noStrike" cap="none" normalizeH="0" baseline="0" dirty="0" err="1">
                <a:ln>
                  <a:noFill/>
                </a:ln>
                <a:solidFill>
                  <a:srgbClr val="6A8759"/>
                </a:solidFill>
                <a:effectLst/>
                <a:latin typeface="Consolas" panose="020B0609020204030204" pitchFamily="49" charset="0"/>
              </a:rPr>
              <a:t>colornew</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:textSize</a:t>
            </a:r>
            <a:r>
              <a:rPr kumimoji="0" lang="es-BO" altLang="es-BO" sz="800" b="0" i="0" u="none" strike="noStrike" cap="none" normalizeH="0" baseline="0" dirty="0">
                <a:ln>
                  <a:noFill/>
                </a:ln>
                <a:solidFill>
                  <a:srgbClr val="6A8759"/>
                </a:solidFill>
                <a:effectLst/>
                <a:latin typeface="Consolas" panose="020B0609020204030204" pitchFamily="49" charset="0"/>
              </a:rPr>
              <a:t>="25sp"</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&lt;/</a:t>
            </a:r>
            <a:r>
              <a:rPr kumimoji="0" lang="es-BO" altLang="es-BO" sz="800" b="0" i="0" u="none" strike="noStrike" cap="none" normalizeH="0" baseline="0" dirty="0" err="1">
                <a:ln>
                  <a:noFill/>
                </a:ln>
                <a:solidFill>
                  <a:srgbClr val="E8BF6A"/>
                </a:solidFill>
                <a:effectLst/>
                <a:latin typeface="Consolas" panose="020B0609020204030204" pitchFamily="49" charset="0"/>
              </a:rPr>
              <a:t>TextView</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&lt;</a:t>
            </a:r>
            <a:r>
              <a:rPr kumimoji="0" lang="es-BO" altLang="es-BO" sz="800" b="0" i="0" u="none" strike="noStrike" cap="none" normalizeH="0" baseline="0" dirty="0" err="1">
                <a:ln>
                  <a:noFill/>
                </a:ln>
                <a:solidFill>
                  <a:srgbClr val="E8BF6A"/>
                </a:solidFill>
                <a:effectLst/>
                <a:latin typeface="Consolas" panose="020B0609020204030204" pitchFamily="49" charset="0"/>
              </a:rPr>
              <a:t>de.hdodenhof.circleimageview.CircleImageView</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:id</a:t>
            </a:r>
            <a:r>
              <a:rPr kumimoji="0" lang="es-BO" altLang="es-BO" sz="800" b="0" i="0" u="none" strike="noStrike" cap="none" normalizeH="0" baseline="0" dirty="0">
                <a:ln>
                  <a:noFill/>
                </a:ln>
                <a:solidFill>
                  <a:srgbClr val="6A8759"/>
                </a:solidFill>
                <a:effectLst/>
                <a:latin typeface="Consolas" panose="020B0609020204030204" pitchFamily="49" charset="0"/>
              </a:rPr>
              <a:t>="@+id/</a:t>
            </a:r>
            <a:r>
              <a:rPr kumimoji="0" lang="es-BO" altLang="es-BO" sz="800" b="0" i="0" u="none" strike="noStrike" cap="none" normalizeH="0" baseline="0" dirty="0" err="1">
                <a:ln>
                  <a:noFill/>
                </a:ln>
                <a:solidFill>
                  <a:srgbClr val="6A8759"/>
                </a:solidFill>
                <a:effectLst/>
                <a:latin typeface="Consolas" panose="020B0609020204030204" pitchFamily="49" charset="0"/>
              </a:rPr>
              <a:t>civItemplay</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800" b="0" i="0" u="none" strike="noStrike" cap="none" normalizeH="0" baseline="0" dirty="0">
                <a:ln>
                  <a:noFill/>
                </a:ln>
                <a:solidFill>
                  <a:srgbClr val="6A8759"/>
                </a:solidFill>
                <a:effectLst/>
                <a:latin typeface="Consolas" panose="020B0609020204030204" pitchFamily="49" charset="0"/>
              </a:rPr>
              <a:t>="60dp"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800" b="0" i="0" u="none" strike="noStrike" cap="none" normalizeH="0" baseline="0" dirty="0">
                <a:ln>
                  <a:noFill/>
                </a:ln>
                <a:solidFill>
                  <a:srgbClr val="6A8759"/>
                </a:solidFill>
                <a:effectLst/>
                <a:latin typeface="Consolas" panose="020B0609020204030204" pitchFamily="49" charset="0"/>
              </a:rPr>
              <a:t>="60dp"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:layout_marginLeft</a:t>
            </a:r>
            <a:r>
              <a:rPr kumimoji="0" lang="es-BO" altLang="es-BO" sz="800" b="0" i="0" u="none" strike="noStrike" cap="none" normalizeH="0" baseline="0" dirty="0">
                <a:ln>
                  <a:noFill/>
                </a:ln>
                <a:solidFill>
                  <a:srgbClr val="6A8759"/>
                </a:solidFill>
                <a:effectLst/>
                <a:latin typeface="Consolas" panose="020B0609020204030204" pitchFamily="49" charset="0"/>
              </a:rPr>
              <a:t>="170dp"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:src</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mipmap</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ic_launcher</a:t>
            </a: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&lt;</a:t>
            </a:r>
            <a:r>
              <a:rPr kumimoji="0" lang="es-BO" altLang="es-BO" sz="800" b="0" i="0" u="none" strike="noStrike" cap="none" normalizeH="0" baseline="0" dirty="0" err="1">
                <a:ln>
                  <a:noFill/>
                </a:ln>
                <a:solidFill>
                  <a:srgbClr val="E8BF6A"/>
                </a:solidFill>
                <a:effectLst/>
                <a:latin typeface="Consolas" panose="020B0609020204030204" pitchFamily="49" charset="0"/>
              </a:rPr>
              <a:t>de.hdodenhof.circleimageview.CircleImageView</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:id</a:t>
            </a:r>
            <a:r>
              <a:rPr kumimoji="0" lang="es-BO" altLang="es-BO" sz="800" b="0" i="0" u="none" strike="noStrike" cap="none" normalizeH="0" baseline="0" dirty="0">
                <a:ln>
                  <a:noFill/>
                </a:ln>
                <a:solidFill>
                  <a:srgbClr val="6A8759"/>
                </a:solidFill>
                <a:effectLst/>
                <a:latin typeface="Consolas" panose="020B0609020204030204" pitchFamily="49" charset="0"/>
              </a:rPr>
              <a:t>="@+id/</a:t>
            </a:r>
            <a:r>
              <a:rPr kumimoji="0" lang="es-BO" altLang="es-BO" sz="800" b="0" i="0" u="none" strike="noStrike" cap="none" normalizeH="0" baseline="0" dirty="0" err="1">
                <a:ln>
                  <a:noFill/>
                </a:ln>
                <a:solidFill>
                  <a:srgbClr val="6A8759"/>
                </a:solidFill>
                <a:effectLst/>
                <a:latin typeface="Consolas" panose="020B0609020204030204" pitchFamily="49" charset="0"/>
              </a:rPr>
              <a:t>civItempause</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800" b="0" i="0" u="none" strike="noStrike" cap="none" normalizeH="0" baseline="0" dirty="0">
                <a:ln>
                  <a:noFill/>
                </a:ln>
                <a:solidFill>
                  <a:srgbClr val="6A8759"/>
                </a:solidFill>
                <a:effectLst/>
                <a:latin typeface="Consolas" panose="020B0609020204030204" pitchFamily="49" charset="0"/>
              </a:rPr>
              <a:t>="60dp"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800" b="0" i="0" u="none" strike="noStrike" cap="none" normalizeH="0" baseline="0" dirty="0">
                <a:ln>
                  <a:noFill/>
                </a:ln>
                <a:solidFill>
                  <a:srgbClr val="6A8759"/>
                </a:solidFill>
                <a:effectLst/>
                <a:latin typeface="Consolas" panose="020B0609020204030204" pitchFamily="49" charset="0"/>
              </a:rPr>
              <a:t>="60dp"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:layout_marginLeft</a:t>
            </a:r>
            <a:r>
              <a:rPr kumimoji="0" lang="es-BO" altLang="es-BO" sz="800" b="0" i="0" u="none" strike="noStrike" cap="none" normalizeH="0" baseline="0" dirty="0">
                <a:ln>
                  <a:noFill/>
                </a:ln>
                <a:solidFill>
                  <a:srgbClr val="6A8759"/>
                </a:solidFill>
                <a:effectLst/>
                <a:latin typeface="Consolas" panose="020B0609020204030204" pitchFamily="49" charset="0"/>
              </a:rPr>
              <a:t>="170dp"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:src</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mipmap</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ic_launcher</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&lt;</a:t>
            </a:r>
            <a:r>
              <a:rPr kumimoji="0" lang="es-BO" altLang="es-BO" sz="800" b="0" i="0" u="none" strike="noStrike" cap="none" normalizeH="0" baseline="0" dirty="0" err="1">
                <a:ln>
                  <a:noFill/>
                </a:ln>
                <a:solidFill>
                  <a:srgbClr val="E8BF6A"/>
                </a:solidFill>
                <a:effectLst/>
                <a:latin typeface="Consolas" panose="020B0609020204030204" pitchFamily="49" charset="0"/>
              </a:rPr>
              <a:t>de.hdodenhof.circleimageview.CircleImageView</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:id</a:t>
            </a:r>
            <a:r>
              <a:rPr kumimoji="0" lang="es-BO" altLang="es-BO" sz="800" b="0" i="0" u="none" strike="noStrike" cap="none" normalizeH="0" baseline="0" dirty="0">
                <a:ln>
                  <a:noFill/>
                </a:ln>
                <a:solidFill>
                  <a:srgbClr val="6A8759"/>
                </a:solidFill>
                <a:effectLst/>
                <a:latin typeface="Consolas" panose="020B0609020204030204" pitchFamily="49" charset="0"/>
              </a:rPr>
              <a:t>="@+id/</a:t>
            </a:r>
            <a:r>
              <a:rPr kumimoji="0" lang="es-BO" altLang="es-BO" sz="800" b="0" i="0" u="none" strike="noStrike" cap="none" normalizeH="0" baseline="0" dirty="0" err="1">
                <a:ln>
                  <a:noFill/>
                </a:ln>
                <a:solidFill>
                  <a:srgbClr val="6A8759"/>
                </a:solidFill>
                <a:effectLst/>
                <a:latin typeface="Consolas" panose="020B0609020204030204" pitchFamily="49" charset="0"/>
              </a:rPr>
              <a:t>civItemstop</a:t>
            </a:r>
            <a:r>
              <a:rPr kumimoji="0" lang="es-BO" altLang="es-BO" sz="800" b="0" i="0" u="none" strike="noStrike" cap="none" normalizeH="0" baseline="0" dirty="0">
                <a:ln>
                  <a:noFill/>
                </a:ln>
                <a:solidFill>
                  <a:srgbClr val="6A8759"/>
                </a:solidFill>
                <a:effectLst/>
                <a:latin typeface="Consolas" panose="020B0609020204030204" pitchFamily="49" charset="0"/>
              </a:rPr>
              <a:t>"</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:layout_width</a:t>
            </a:r>
            <a:r>
              <a:rPr kumimoji="0" lang="es-BO" altLang="es-BO" sz="800" b="0" i="0" u="none" strike="noStrike" cap="none" normalizeH="0" baseline="0" dirty="0">
                <a:ln>
                  <a:noFill/>
                </a:ln>
                <a:solidFill>
                  <a:srgbClr val="6A8759"/>
                </a:solidFill>
                <a:effectLst/>
                <a:latin typeface="Consolas" panose="020B0609020204030204" pitchFamily="49" charset="0"/>
              </a:rPr>
              <a:t>="60dp"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:layout_height</a:t>
            </a:r>
            <a:r>
              <a:rPr kumimoji="0" lang="es-BO" altLang="es-BO" sz="800" b="0" i="0" u="none" strike="noStrike" cap="none" normalizeH="0" baseline="0" dirty="0">
                <a:ln>
                  <a:noFill/>
                </a:ln>
                <a:solidFill>
                  <a:srgbClr val="6A8759"/>
                </a:solidFill>
                <a:effectLst/>
                <a:latin typeface="Consolas" panose="020B0609020204030204" pitchFamily="49" charset="0"/>
              </a:rPr>
              <a:t>="60dp"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:layout_marginLeft</a:t>
            </a:r>
            <a:r>
              <a:rPr kumimoji="0" lang="es-BO" altLang="es-BO" sz="800" b="0" i="0" u="none" strike="noStrike" cap="none" normalizeH="0" baseline="0" dirty="0">
                <a:ln>
                  <a:noFill/>
                </a:ln>
                <a:solidFill>
                  <a:srgbClr val="6A8759"/>
                </a:solidFill>
                <a:effectLst/>
                <a:latin typeface="Consolas" panose="020B0609020204030204" pitchFamily="49" charset="0"/>
              </a:rPr>
              <a:t>="250dp"</a:t>
            </a:r>
            <a:br>
              <a:rPr kumimoji="0" lang="es-BO" altLang="es-BO" sz="800" b="0" i="0" u="none" strike="noStrike" cap="none" normalizeH="0" baseline="0" dirty="0">
                <a:ln>
                  <a:noFill/>
                </a:ln>
                <a:solidFill>
                  <a:srgbClr val="6A8759"/>
                </a:solidFill>
                <a:effectLst/>
                <a:latin typeface="Consolas" panose="020B0609020204030204" pitchFamily="49" charset="0"/>
              </a:rPr>
            </a:br>
            <a:r>
              <a:rPr kumimoji="0" lang="es-BO" altLang="es-BO" sz="800" b="0" i="0" u="none" strike="noStrike" cap="none" normalizeH="0" baseline="0" dirty="0">
                <a:ln>
                  <a:noFill/>
                </a:ln>
                <a:solidFill>
                  <a:srgbClr val="6A8759"/>
                </a:solidFill>
                <a:effectLst/>
                <a:latin typeface="Consolas" panose="020B0609020204030204" pitchFamily="49" charset="0"/>
              </a:rPr>
              <a:t>        </a:t>
            </a:r>
            <a:r>
              <a:rPr kumimoji="0" lang="es-BO" altLang="es-BO" sz="800" b="0" i="0" u="none" strike="noStrike" cap="none" normalizeH="0" baseline="0" dirty="0" err="1">
                <a:ln>
                  <a:noFill/>
                </a:ln>
                <a:solidFill>
                  <a:srgbClr val="9876AA"/>
                </a:solidFill>
                <a:effectLst/>
                <a:latin typeface="Consolas" panose="020B0609020204030204" pitchFamily="49" charset="0"/>
              </a:rPr>
              <a:t>android</a:t>
            </a:r>
            <a:r>
              <a:rPr kumimoji="0" lang="es-BO" altLang="es-BO" sz="800" b="0" i="0" u="none" strike="noStrike" cap="none" normalizeH="0" baseline="0" dirty="0" err="1">
                <a:ln>
                  <a:noFill/>
                </a:ln>
                <a:solidFill>
                  <a:srgbClr val="BABABA"/>
                </a:solidFill>
                <a:effectLst/>
                <a:latin typeface="Consolas" panose="020B0609020204030204" pitchFamily="49" charset="0"/>
              </a:rPr>
              <a:t>:src</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mipmap</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err="1">
                <a:ln>
                  <a:noFill/>
                </a:ln>
                <a:solidFill>
                  <a:srgbClr val="6A8759"/>
                </a:solidFill>
                <a:effectLst/>
                <a:latin typeface="Consolas" panose="020B0609020204030204" pitchFamily="49" charset="0"/>
              </a:rPr>
              <a:t>ic_launcher</a:t>
            </a:r>
            <a:r>
              <a:rPr kumimoji="0" lang="es-BO" altLang="es-BO" sz="800" b="0" i="0" u="none" strike="noStrike" cap="none" normalizeH="0" baseline="0" dirty="0">
                <a:ln>
                  <a:noFill/>
                </a:ln>
                <a:solidFill>
                  <a:srgbClr val="6A8759"/>
                </a:solidFill>
                <a:effectLst/>
                <a:latin typeface="Consolas" panose="020B0609020204030204" pitchFamily="49" charset="0"/>
              </a:rPr>
              <a:t>"</a:t>
            </a:r>
            <a:r>
              <a:rPr kumimoji="0" lang="es-BO" altLang="es-BO" sz="800" b="0" i="0" u="none" strike="noStrike" cap="none" normalizeH="0" baseline="0" dirty="0">
                <a:ln>
                  <a:noFill/>
                </a:ln>
                <a:solidFill>
                  <a:srgbClr val="E8BF6A"/>
                </a:solidFill>
                <a:effectLst/>
                <a:latin typeface="Consolas" panose="020B0609020204030204" pitchFamily="49" charset="0"/>
              </a:rPr>
              <a:t>/&gt;</a:t>
            </a:r>
            <a:br>
              <a:rPr kumimoji="0" lang="es-BO" altLang="es-BO" sz="800" b="0" i="0" u="none" strike="noStrike" cap="none" normalizeH="0" baseline="0" dirty="0">
                <a:ln>
                  <a:noFill/>
                </a:ln>
                <a:solidFill>
                  <a:srgbClr val="E8BF6A"/>
                </a:solidFill>
                <a:effectLst/>
                <a:latin typeface="Consolas" panose="020B0609020204030204" pitchFamily="49" charset="0"/>
              </a:rPr>
            </a:br>
            <a:r>
              <a:rPr kumimoji="0" lang="es-BO" altLang="es-BO" sz="800" b="0" i="0" u="none" strike="noStrike" cap="none" normalizeH="0" baseline="0" dirty="0">
                <a:ln>
                  <a:noFill/>
                </a:ln>
                <a:solidFill>
                  <a:srgbClr val="E8BF6A"/>
                </a:solidFill>
                <a:effectLst/>
                <a:latin typeface="Consolas" panose="020B0609020204030204" pitchFamily="49" charset="0"/>
              </a:rPr>
              <a:t>&lt;/</a:t>
            </a:r>
            <a:r>
              <a:rPr kumimoji="0" lang="es-BO" altLang="es-BO" sz="800" b="0" i="0" u="none" strike="noStrike" cap="none" normalizeH="0" baseline="0" dirty="0" err="1">
                <a:ln>
                  <a:noFill/>
                </a:ln>
                <a:solidFill>
                  <a:srgbClr val="E8BF6A"/>
                </a:solidFill>
                <a:effectLst/>
                <a:latin typeface="Consolas" panose="020B0609020204030204" pitchFamily="49" charset="0"/>
              </a:rPr>
              <a:t>RelativeLayout</a:t>
            </a:r>
            <a:r>
              <a:rPr kumimoji="0" lang="es-BO" altLang="es-BO" sz="800" b="0" i="0" u="none" strike="noStrike" cap="none" normalizeH="0" baseline="0" dirty="0">
                <a:ln>
                  <a:noFill/>
                </a:ln>
                <a:solidFill>
                  <a:srgbClr val="E8BF6A"/>
                </a:solidFill>
                <a:effectLst/>
                <a:latin typeface="Consolas" panose="020B0609020204030204" pitchFamily="49" charset="0"/>
              </a:rPr>
              <a:t>&gt;</a:t>
            </a:r>
            <a:endParaRPr kumimoji="0" lang="es-BO" altLang="es-BO"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EE159CC-51F3-4427-B857-9E1903912CED}"/>
              </a:ext>
            </a:extLst>
          </p:cNvPr>
          <p:cNvSpPr>
            <a:spLocks noChangeArrowheads="1"/>
          </p:cNvSpPr>
          <p:nvPr/>
        </p:nvSpPr>
        <p:spPr bwMode="auto">
          <a:xfrm>
            <a:off x="6960783" y="1251614"/>
            <a:ext cx="5139068"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700" b="0" i="0" u="none" strike="noStrike" cap="none" normalizeH="0" baseline="0" dirty="0" err="1">
                <a:ln>
                  <a:noFill/>
                </a:ln>
                <a:solidFill>
                  <a:srgbClr val="CC7832"/>
                </a:solidFill>
                <a:effectLst/>
                <a:latin typeface="Consolas" panose="020B0609020204030204" pitchFamily="49" charset="0"/>
              </a:rPr>
              <a:t>package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com.example.hito4ronaldlluscoreciclerview</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androidx.appcompat.app.AppCompatActivity</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androidx.recyclerview.widget.LinearLayoutManager</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androidx.recyclerview.widget.RecyclerView</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android.os.Bundle</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android.util.Log</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com.example.hito4ronaldlluscoreciclerview.Adapter.RVAdapter</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com.example.hito4ronaldlluscoreciclerview.Adapter.RVAdapter1</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java.util.ArrayList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import</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java.util.Arrays</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class</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playlist</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extends</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AppCompatActivity</a:t>
            </a: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static</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1" u="none" strike="noStrike" cap="none" normalizeH="0" baseline="0" dirty="0">
                <a:ln>
                  <a:noFill/>
                </a:ln>
                <a:solidFill>
                  <a:srgbClr val="9876AA"/>
                </a:solidFill>
                <a:effectLst/>
                <a:latin typeface="Consolas" panose="020B0609020204030204" pitchFamily="49" charset="0"/>
              </a:rPr>
              <a:t>TAG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playlist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808080"/>
                </a:solidFill>
                <a:effectLst/>
                <a:latin typeface="Consolas" panose="020B0609020204030204" pitchFamily="49" charset="0"/>
              </a:rPr>
            </a:br>
            <a:r>
              <a:rPr kumimoji="0" lang="es-BO" altLang="es-BO" sz="700" b="0" i="0" u="none" strike="noStrike" cap="none" normalizeH="0" baseline="0" dirty="0">
                <a:ln>
                  <a:noFill/>
                </a:ln>
                <a:solidFill>
                  <a:srgbClr val="808080"/>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RVAdapter1 </a:t>
            </a:r>
            <a:r>
              <a:rPr kumimoji="0" lang="es-BO" altLang="es-BO" sz="700" b="0" i="0" u="none" strike="noStrike" cap="none" normalizeH="0" baseline="0" dirty="0" err="1">
                <a:ln>
                  <a:noFill/>
                </a:ln>
                <a:solidFill>
                  <a:srgbClr val="9876AA"/>
                </a:solidFill>
                <a:effectLst/>
                <a:latin typeface="Consolas" panose="020B0609020204030204" pitchFamily="49" charset="0"/>
              </a:rPr>
              <a:t>adapter</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public</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RecyclerView</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&gt; </a:t>
            </a:r>
            <a:r>
              <a:rPr kumimoji="0" lang="es-BO" altLang="es-BO" sz="700" b="0" i="0" u="none" strike="noStrike" cap="none" normalizeH="0" baseline="0" dirty="0" err="1">
                <a:ln>
                  <a:noFill/>
                </a:ln>
                <a:solidFill>
                  <a:srgbClr val="9876AA"/>
                </a:solidFill>
                <a:effectLst/>
                <a:latin typeface="Consolas" panose="020B0609020204030204" pitchFamily="49" charset="0"/>
              </a:rPr>
              <a:t>names</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&lt;&gt;()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&gt; </a:t>
            </a:r>
            <a:r>
              <a:rPr kumimoji="0" lang="es-BO" altLang="es-BO" sz="700" b="0" i="0" u="none" strike="noStrike" cap="none" normalizeH="0" baseline="0" dirty="0" err="1">
                <a:ln>
                  <a:noFill/>
                </a:ln>
                <a:solidFill>
                  <a:srgbClr val="9876AA"/>
                </a:solidFill>
                <a:effectLst/>
                <a:latin typeface="Consolas" panose="020B0609020204030204" pitchFamily="49" charset="0"/>
              </a:rPr>
              <a:t>imageurl</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&lt;&gt;()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&gt; </a:t>
            </a:r>
            <a:r>
              <a:rPr kumimoji="0" lang="es-BO" altLang="es-BO" sz="700" b="0" i="0" u="none" strike="noStrike" cap="none" normalizeH="0" baseline="0" dirty="0" err="1">
                <a:ln>
                  <a:noFill/>
                </a:ln>
                <a:solidFill>
                  <a:srgbClr val="9876AA"/>
                </a:solidFill>
                <a:effectLst/>
                <a:latin typeface="Consolas" panose="020B0609020204030204" pitchFamily="49" charset="0"/>
              </a:rPr>
              <a:t>imagepause</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&lt;&gt;()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&gt; </a:t>
            </a:r>
            <a:r>
              <a:rPr kumimoji="0" lang="es-BO" altLang="es-BO" sz="700" b="0" i="0" u="none" strike="noStrike" cap="none" normalizeH="0" baseline="0" dirty="0" err="1">
                <a:ln>
                  <a:noFill/>
                </a:ln>
                <a:solidFill>
                  <a:srgbClr val="9876AA"/>
                </a:solidFill>
                <a:effectLst/>
                <a:latin typeface="Consolas" panose="020B0609020204030204" pitchFamily="49" charset="0"/>
              </a:rPr>
              <a:t>imagestop</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ArrayList</a:t>
            </a:r>
            <a:r>
              <a:rPr kumimoji="0" lang="es-BO" altLang="es-BO" sz="700" b="0" i="0" u="none" strike="noStrike" cap="none" normalizeH="0" baseline="0" dirty="0">
                <a:ln>
                  <a:noFill/>
                </a:ln>
                <a:solidFill>
                  <a:srgbClr val="A9B7C6"/>
                </a:solidFill>
                <a:effectLst/>
                <a:latin typeface="Consolas" panose="020B0609020204030204" pitchFamily="49" charset="0"/>
              </a:rPr>
              <a:t>&lt;&gt;()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808080"/>
                </a:solidFill>
                <a:effectLst/>
                <a:latin typeface="Consolas" panose="020B0609020204030204" pitchFamily="49" charset="0"/>
              </a:rPr>
            </a:br>
            <a:r>
              <a:rPr kumimoji="0" lang="es-BO" altLang="es-BO" sz="700" b="0" i="0" u="none" strike="noStrike" cap="none" normalizeH="0" baseline="0" dirty="0">
                <a:ln>
                  <a:noFill/>
                </a:ln>
                <a:solidFill>
                  <a:srgbClr val="808080"/>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imgurl</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"59AoTWq,59AoTWq,59AoTWq,59AoTWq,59AoTWq,59AoTWq,59AoTWq,59AoTWq,59AoTWq,59AoTWq,59AoTWq,59AoTWq"</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imgpause</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"2Nat0RQ,2Nat0RQ,2Nat0RQ,2Nat0RQ,2Nat0RQ,2Nat0RQ,2Nat0RQ,2Nat0RQ,2Nat0RQ,2Nat0RQ,2Nat0RQ,2Nat0RQ"</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imgstop</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"LJjdlQe,LJjdlQe,LJjdlQe,LJjdlQe,LJjdlQe,LJjdlQe,LJjdlQe,LJjdlQe,LJjdlQe,LJjdlQe,LJjdlQe,LJjdlQe"</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final  </a:t>
            </a:r>
            <a:r>
              <a:rPr kumimoji="0" lang="es-BO" altLang="es-BO" sz="700" b="0" i="0" u="none" strike="noStrike" cap="none" normalizeH="0" baseline="0" dirty="0" err="1">
                <a:ln>
                  <a:noFill/>
                </a:ln>
                <a:solidFill>
                  <a:srgbClr val="A9B7C6"/>
                </a:solidFill>
                <a:effectLst/>
                <a:latin typeface="Consolas" panose="020B0609020204030204" pitchFamily="49" charset="0"/>
              </a:rPr>
              <a:t>String</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imgname</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Playlist</a:t>
            </a:r>
            <a:r>
              <a:rPr kumimoji="0" lang="es-BO" altLang="es-BO" sz="700" b="0" i="0" u="none" strike="noStrike" cap="none" normalizeH="0" baseline="0" dirty="0">
                <a:ln>
                  <a:noFill/>
                </a:ln>
                <a:solidFill>
                  <a:srgbClr val="6A8759"/>
                </a:solidFill>
                <a:effectLst/>
                <a:latin typeface="Consolas" panose="020B0609020204030204" pitchFamily="49" charset="0"/>
              </a:rPr>
              <a:t> 1,Playlist 2,Playlist 3,Playlist 4,Playlist 5,Playlist 6,Playlist 7,Playlist 8,Playlist 9,Playlist 10,Playlist 11,Playlist 12"</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BBB529"/>
                </a:solidFill>
                <a:effectLst/>
                <a:latin typeface="Consolas" panose="020B0609020204030204" pitchFamily="49" charset="0"/>
              </a:rPr>
              <a:t>@Override</a:t>
            </a:r>
            <a:br>
              <a:rPr kumimoji="0" lang="es-BO" altLang="es-BO" sz="700" b="0" i="0" u="none" strike="noStrike" cap="none" normalizeH="0" baseline="0" dirty="0">
                <a:ln>
                  <a:noFill/>
                </a:ln>
                <a:solidFill>
                  <a:srgbClr val="BBB529"/>
                </a:solidFill>
                <a:effectLst/>
                <a:latin typeface="Consolas" panose="020B0609020204030204" pitchFamily="49" charset="0"/>
              </a:rPr>
            </a:br>
            <a:r>
              <a:rPr kumimoji="0" lang="es-BO" altLang="es-BO" sz="700" b="0" i="0" u="none" strike="noStrike" cap="none" normalizeH="0" baseline="0" dirty="0">
                <a:ln>
                  <a:noFill/>
                </a:ln>
                <a:solidFill>
                  <a:srgbClr val="BBB529"/>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protected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void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FFC66D"/>
                </a:solidFill>
                <a:effectLst/>
                <a:latin typeface="Consolas" panose="020B0609020204030204" pitchFamily="49" charset="0"/>
              </a:rPr>
              <a:t>onCreate</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Bundle</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savedInstanceState</a:t>
            </a: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super</a:t>
            </a:r>
            <a:r>
              <a:rPr kumimoji="0" lang="es-BO" altLang="es-BO" sz="700" b="0" i="0" u="none" strike="noStrike" cap="none" normalizeH="0" baseline="0" dirty="0" err="1">
                <a:ln>
                  <a:noFill/>
                </a:ln>
                <a:solidFill>
                  <a:srgbClr val="A9B7C6"/>
                </a:solidFill>
                <a:effectLst/>
                <a:latin typeface="Consolas" panose="020B0609020204030204" pitchFamily="49" charset="0"/>
              </a:rPr>
              <a:t>.onCreate</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savedInstanceState</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setContentView</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R.layout.</a:t>
            </a:r>
            <a:r>
              <a:rPr kumimoji="0" lang="es-BO" altLang="es-BO" sz="700" b="0" i="1" u="none" strike="noStrike" cap="none" normalizeH="0" baseline="0" dirty="0" err="1">
                <a:ln>
                  <a:noFill/>
                </a:ln>
                <a:solidFill>
                  <a:srgbClr val="9876AA"/>
                </a:solidFill>
                <a:effectLst/>
                <a:latin typeface="Consolas" panose="020B0609020204030204" pitchFamily="49" charset="0"/>
              </a:rPr>
              <a:t>activity_playlist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_</a:t>
            </a:r>
            <a:r>
              <a:rPr kumimoji="0" lang="es-BO" altLang="es-BO" sz="700" b="0" i="0" u="none" strike="noStrike" cap="none" normalizeH="0" baseline="0" dirty="0" err="1">
                <a:ln>
                  <a:noFill/>
                </a:ln>
                <a:solidFill>
                  <a:srgbClr val="A9B7C6"/>
                </a:solidFill>
                <a:effectLst/>
                <a:latin typeface="Consolas" panose="020B0609020204030204" pitchFamily="49" charset="0"/>
              </a:rPr>
              <a:t>initImageBitmaps</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_</a:t>
            </a:r>
            <a:r>
              <a:rPr kumimoji="0" lang="es-BO" altLang="es-BO" sz="700" b="0" i="0" u="none" strike="noStrike" cap="none" normalizeH="0" baseline="0" dirty="0" err="1">
                <a:ln>
                  <a:noFill/>
                </a:ln>
                <a:solidFill>
                  <a:srgbClr val="A9B7C6"/>
                </a:solidFill>
                <a:effectLst/>
                <a:latin typeface="Consolas" panose="020B0609020204030204" pitchFamily="49" charset="0"/>
              </a:rPr>
              <a:t>initRecyclerView</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void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FFC66D"/>
                </a:solidFill>
                <a:effectLst/>
                <a:latin typeface="Consolas" panose="020B0609020204030204" pitchFamily="49" charset="0"/>
              </a:rPr>
              <a:t>_</a:t>
            </a:r>
            <a:r>
              <a:rPr kumimoji="0" lang="es-BO" altLang="es-BO" sz="700" b="0" i="0" u="none" strike="noStrike" cap="none" normalizeH="0" baseline="0" dirty="0" err="1">
                <a:ln>
                  <a:noFill/>
                </a:ln>
                <a:solidFill>
                  <a:srgbClr val="FFC66D"/>
                </a:solidFill>
                <a:effectLst/>
                <a:latin typeface="Consolas" panose="020B0609020204030204" pitchFamily="49" charset="0"/>
              </a:rPr>
              <a:t>initImageBitmaps</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Log.</a:t>
            </a:r>
            <a:r>
              <a:rPr kumimoji="0" lang="es-BO" altLang="es-BO" sz="700" b="0" i="1" u="none" strike="noStrike" cap="none" normalizeH="0" baseline="0" dirty="0" err="1">
                <a:ln>
                  <a:noFill/>
                </a:ln>
                <a:solidFill>
                  <a:srgbClr val="A9B7C6"/>
                </a:solidFill>
                <a:effectLst/>
                <a:latin typeface="Consolas" panose="020B0609020204030204" pitchFamily="49" charset="0"/>
              </a:rPr>
              <a:t>d</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1" u="none" strike="noStrike" cap="none" normalizeH="0" baseline="0" dirty="0">
                <a:ln>
                  <a:noFill/>
                </a:ln>
                <a:solidFill>
                  <a:srgbClr val="9876AA"/>
                </a:solidFill>
                <a:effectLst/>
                <a:latin typeface="Consolas" panose="020B0609020204030204" pitchFamily="49" charset="0"/>
              </a:rPr>
              <a:t>TAG</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initImageBitmaps</a:t>
            </a:r>
            <a:r>
              <a:rPr kumimoji="0" lang="es-BO" altLang="es-BO" sz="700" b="0" i="0" u="none" strike="noStrike" cap="none" normalizeH="0" baseline="0" dirty="0">
                <a:ln>
                  <a:noFill/>
                </a:ln>
                <a:solidFill>
                  <a:srgbClr val="6A8759"/>
                </a:solidFill>
                <a:effectLst/>
                <a:latin typeface="Consolas" panose="020B0609020204030204" pitchFamily="49" charset="0"/>
              </a:rPr>
              <a:t>: </a:t>
            </a:r>
            <a:r>
              <a:rPr kumimoji="0" lang="es-BO" altLang="es-BO" sz="700" b="0" i="0" u="none" strike="noStrike" cap="none" normalizeH="0" baseline="0" dirty="0" err="1">
                <a:ln>
                  <a:noFill/>
                </a:ln>
                <a:solidFill>
                  <a:srgbClr val="6A8759"/>
                </a:solidFill>
                <a:effectLst/>
                <a:latin typeface="Consolas" panose="020B0609020204030204" pitchFamily="49" charset="0"/>
              </a:rPr>
              <a:t>preparing</a:t>
            </a:r>
            <a:r>
              <a:rPr kumimoji="0" lang="es-BO" altLang="es-BO" sz="700" b="0" i="0" u="none" strike="noStrike" cap="none" normalizeH="0" baseline="0" dirty="0">
                <a:ln>
                  <a:noFill/>
                </a:ln>
                <a:solidFill>
                  <a:srgbClr val="6A8759"/>
                </a:solidFill>
                <a:effectLst/>
                <a:latin typeface="Consolas" panose="020B0609020204030204" pitchFamily="49" charset="0"/>
              </a:rPr>
              <a:t> bitmaps."</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imageurl</a:t>
            </a:r>
            <a:r>
              <a:rPr kumimoji="0" lang="es-BO" altLang="es-BO" sz="700" b="0" i="0" u="none" strike="noStrike" cap="none" normalizeH="0" baseline="0" dirty="0" err="1">
                <a:ln>
                  <a:noFill/>
                </a:ln>
                <a:solidFill>
                  <a:srgbClr val="A9B7C6"/>
                </a:solidFill>
                <a:effectLst/>
                <a:latin typeface="Consolas" panose="020B0609020204030204" pitchFamily="49" charset="0"/>
              </a:rPr>
              <a:t>.addAll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Arrays.</a:t>
            </a:r>
            <a:r>
              <a:rPr kumimoji="0" lang="es-BO" altLang="es-BO" sz="700" b="0" i="1" u="none" strike="noStrike" cap="none" normalizeH="0" baseline="0" dirty="0" err="1">
                <a:ln>
                  <a:noFill/>
                </a:ln>
                <a:solidFill>
                  <a:srgbClr val="A9B7C6"/>
                </a:solidFill>
                <a:effectLst/>
                <a:latin typeface="Consolas" panose="020B0609020204030204" pitchFamily="49" charset="0"/>
              </a:rPr>
              <a:t>asList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imgurl</a:t>
            </a:r>
            <a:r>
              <a:rPr kumimoji="0" lang="es-BO" altLang="es-BO" sz="700" b="0" i="0" u="none" strike="noStrike" cap="none" normalizeH="0" baseline="0" dirty="0" err="1">
                <a:ln>
                  <a:noFill/>
                </a:ln>
                <a:solidFill>
                  <a:srgbClr val="A9B7C6"/>
                </a:solidFill>
                <a:effectLst/>
                <a:latin typeface="Consolas" panose="020B0609020204030204" pitchFamily="49" charset="0"/>
              </a:rPr>
              <a:t>.split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imagepause</a:t>
            </a:r>
            <a:r>
              <a:rPr kumimoji="0" lang="es-BO" altLang="es-BO" sz="700" b="0" i="0" u="none" strike="noStrike" cap="none" normalizeH="0" baseline="0" dirty="0" err="1">
                <a:ln>
                  <a:noFill/>
                </a:ln>
                <a:solidFill>
                  <a:srgbClr val="A9B7C6"/>
                </a:solidFill>
                <a:effectLst/>
                <a:latin typeface="Consolas" panose="020B0609020204030204" pitchFamily="49" charset="0"/>
              </a:rPr>
              <a:t>.addAll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Arrays.</a:t>
            </a:r>
            <a:r>
              <a:rPr kumimoji="0" lang="es-BO" altLang="es-BO" sz="700" b="0" i="1" u="none" strike="noStrike" cap="none" normalizeH="0" baseline="0" dirty="0" err="1">
                <a:ln>
                  <a:noFill/>
                </a:ln>
                <a:solidFill>
                  <a:srgbClr val="A9B7C6"/>
                </a:solidFill>
                <a:effectLst/>
                <a:latin typeface="Consolas" panose="020B0609020204030204" pitchFamily="49" charset="0"/>
              </a:rPr>
              <a:t>asList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imgpause</a:t>
            </a:r>
            <a:r>
              <a:rPr kumimoji="0" lang="es-BO" altLang="es-BO" sz="700" b="0" i="0" u="none" strike="noStrike" cap="none" normalizeH="0" baseline="0" dirty="0" err="1">
                <a:ln>
                  <a:noFill/>
                </a:ln>
                <a:solidFill>
                  <a:srgbClr val="A9B7C6"/>
                </a:solidFill>
                <a:effectLst/>
                <a:latin typeface="Consolas" panose="020B0609020204030204" pitchFamily="49" charset="0"/>
              </a:rPr>
              <a:t>.split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imagestop</a:t>
            </a:r>
            <a:r>
              <a:rPr kumimoji="0" lang="es-BO" altLang="es-BO" sz="700" b="0" i="0" u="none" strike="noStrike" cap="none" normalizeH="0" baseline="0" dirty="0" err="1">
                <a:ln>
                  <a:noFill/>
                </a:ln>
                <a:solidFill>
                  <a:srgbClr val="A9B7C6"/>
                </a:solidFill>
                <a:effectLst/>
                <a:latin typeface="Consolas" panose="020B0609020204030204" pitchFamily="49" charset="0"/>
              </a:rPr>
              <a:t>.addAll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Arrays.</a:t>
            </a:r>
            <a:r>
              <a:rPr kumimoji="0" lang="es-BO" altLang="es-BO" sz="700" b="0" i="1" u="none" strike="noStrike" cap="none" normalizeH="0" baseline="0" dirty="0" err="1">
                <a:ln>
                  <a:noFill/>
                </a:ln>
                <a:solidFill>
                  <a:srgbClr val="A9B7C6"/>
                </a:solidFill>
                <a:effectLst/>
                <a:latin typeface="Consolas" panose="020B0609020204030204" pitchFamily="49" charset="0"/>
              </a:rPr>
              <a:t>asList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imgstop</a:t>
            </a:r>
            <a:r>
              <a:rPr kumimoji="0" lang="es-BO" altLang="es-BO" sz="700" b="0" i="0" u="none" strike="noStrike" cap="none" normalizeH="0" baseline="0" dirty="0" err="1">
                <a:ln>
                  <a:noFill/>
                </a:ln>
                <a:solidFill>
                  <a:srgbClr val="A9B7C6"/>
                </a:solidFill>
                <a:effectLst/>
                <a:latin typeface="Consolas" panose="020B0609020204030204" pitchFamily="49" charset="0"/>
              </a:rPr>
              <a:t>.split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names</a:t>
            </a:r>
            <a:r>
              <a:rPr kumimoji="0" lang="es-BO" altLang="es-BO" sz="700" b="0" i="0" u="none" strike="noStrike" cap="none" normalizeH="0" baseline="0" dirty="0" err="1">
                <a:ln>
                  <a:noFill/>
                </a:ln>
                <a:solidFill>
                  <a:srgbClr val="A9B7C6"/>
                </a:solidFill>
                <a:effectLst/>
                <a:latin typeface="Consolas" panose="020B0609020204030204" pitchFamily="49" charset="0"/>
              </a:rPr>
              <a:t>.addAll</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A9B7C6"/>
                </a:solidFill>
                <a:effectLst/>
                <a:latin typeface="Consolas" panose="020B0609020204030204" pitchFamily="49" charset="0"/>
              </a:rPr>
              <a:t>Arrays.</a:t>
            </a:r>
            <a:r>
              <a:rPr kumimoji="0" lang="es-BO" altLang="es-BO" sz="700" b="0" i="1" u="none" strike="noStrike" cap="none" normalizeH="0" baseline="0" dirty="0" err="1">
                <a:ln>
                  <a:noFill/>
                </a:ln>
                <a:solidFill>
                  <a:srgbClr val="A9B7C6"/>
                </a:solidFill>
                <a:effectLst/>
                <a:latin typeface="Consolas" panose="020B0609020204030204" pitchFamily="49" charset="0"/>
              </a:rPr>
              <a:t>asList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imgname</a:t>
            </a:r>
            <a:r>
              <a:rPr kumimoji="0" lang="es-BO" altLang="es-BO" sz="700" b="0" i="0" u="none" strike="noStrike" cap="none" normalizeH="0" baseline="0" dirty="0" err="1">
                <a:ln>
                  <a:noFill/>
                </a:ln>
                <a:solidFill>
                  <a:srgbClr val="A9B7C6"/>
                </a:solidFill>
                <a:effectLst/>
                <a:latin typeface="Consolas" panose="020B0609020204030204" pitchFamily="49" charset="0"/>
              </a:rPr>
              <a:t>.split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private</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CC7832"/>
                </a:solidFill>
                <a:effectLst/>
                <a:latin typeface="Consolas" panose="020B0609020204030204" pitchFamily="49" charset="0"/>
              </a:rPr>
              <a:t>void</a:t>
            </a: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a:ln>
                  <a:noFill/>
                </a:ln>
                <a:solidFill>
                  <a:srgbClr val="FFC66D"/>
                </a:solidFill>
                <a:effectLst/>
                <a:latin typeface="Consolas" panose="020B0609020204030204" pitchFamily="49" charset="0"/>
              </a:rPr>
              <a:t>_</a:t>
            </a:r>
            <a:r>
              <a:rPr kumimoji="0" lang="es-BO" altLang="es-BO" sz="700" b="0" i="0" u="none" strike="noStrike" cap="none" normalizeH="0" baseline="0" dirty="0" err="1">
                <a:ln>
                  <a:noFill/>
                </a:ln>
                <a:solidFill>
                  <a:srgbClr val="FFC66D"/>
                </a:solidFill>
                <a:effectLst/>
                <a:latin typeface="Consolas" panose="020B0609020204030204" pitchFamily="49" charset="0"/>
              </a:rPr>
              <a:t>initRecyclerView</a:t>
            </a:r>
            <a:r>
              <a:rPr kumimoji="0" lang="es-BO" altLang="es-BO" sz="700" b="0" i="0" u="none" strike="noStrike" cap="none" normalizeH="0" baseline="0" dirty="0">
                <a:ln>
                  <a:noFill/>
                </a:ln>
                <a:solidFill>
                  <a:srgbClr val="A9B7C6"/>
                </a:solidFill>
                <a:effectLst/>
                <a:latin typeface="Consolas" panose="020B0609020204030204" pitchFamily="49" charset="0"/>
              </a:rPr>
              <a:t>()</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br>
              <a:rPr kumimoji="0" lang="es-BO" altLang="es-BO" sz="700" b="0" i="0" u="none" strike="noStrike" cap="none" normalizeH="0" baseline="0" dirty="0">
                <a:ln>
                  <a:noFill/>
                </a:ln>
                <a:solidFill>
                  <a:srgbClr val="A9B7C6"/>
                </a:solidFill>
                <a:effectLst/>
                <a:latin typeface="Consolas" panose="020B0609020204030204" pitchFamily="49" charset="0"/>
              </a:rPr>
            </a:b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Log.</a:t>
            </a:r>
            <a:r>
              <a:rPr kumimoji="0" lang="es-BO" altLang="es-BO" sz="700" b="0" i="1" u="none" strike="noStrike" cap="none" normalizeH="0" baseline="0" dirty="0" err="1">
                <a:ln>
                  <a:noFill/>
                </a:ln>
                <a:solidFill>
                  <a:srgbClr val="A9B7C6"/>
                </a:solidFill>
                <a:effectLst/>
                <a:latin typeface="Consolas" panose="020B0609020204030204" pitchFamily="49" charset="0"/>
              </a:rPr>
              <a:t>d</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1" u="none" strike="noStrike" cap="none" normalizeH="0" baseline="0" dirty="0">
                <a:ln>
                  <a:noFill/>
                </a:ln>
                <a:solidFill>
                  <a:srgbClr val="9876AA"/>
                </a:solidFill>
                <a:effectLst/>
                <a:latin typeface="Consolas" panose="020B0609020204030204" pitchFamily="49" charset="0"/>
              </a:rPr>
              <a:t>TAG</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err="1">
                <a:ln>
                  <a:noFill/>
                </a:ln>
                <a:solidFill>
                  <a:srgbClr val="6A8759"/>
                </a:solidFill>
                <a:effectLst/>
                <a:latin typeface="Consolas" panose="020B0609020204030204" pitchFamily="49" charset="0"/>
              </a:rPr>
              <a:t>initRecyclerView</a:t>
            </a:r>
            <a:r>
              <a:rPr kumimoji="0" lang="es-BO" altLang="es-BO" sz="700" b="0" i="0" u="none" strike="noStrike" cap="none" normalizeH="0" baseline="0" dirty="0">
                <a:ln>
                  <a:noFill/>
                </a:ln>
                <a:solidFill>
                  <a:srgbClr val="6A8759"/>
                </a:solidFill>
                <a:effectLst/>
                <a:latin typeface="Consolas" panose="020B0609020204030204" pitchFamily="49" charset="0"/>
              </a:rPr>
              <a:t>: </a:t>
            </a:r>
            <a:r>
              <a:rPr kumimoji="0" lang="es-BO" altLang="es-BO" sz="700" b="0" i="0" u="none" strike="noStrike" cap="none" normalizeH="0" baseline="0" dirty="0" err="1">
                <a:ln>
                  <a:noFill/>
                </a:ln>
                <a:solidFill>
                  <a:srgbClr val="6A8759"/>
                </a:solidFill>
                <a:effectLst/>
                <a:latin typeface="Consolas" panose="020B0609020204030204" pitchFamily="49" charset="0"/>
              </a:rPr>
              <a:t>init</a:t>
            </a:r>
            <a:r>
              <a:rPr kumimoji="0" lang="es-BO" altLang="es-BO" sz="700" b="0" i="0" u="none" strike="noStrike" cap="none" normalizeH="0" baseline="0" dirty="0">
                <a:ln>
                  <a:noFill/>
                </a:ln>
                <a:solidFill>
                  <a:srgbClr val="6A8759"/>
                </a:solidFill>
                <a:effectLst/>
                <a:latin typeface="Consolas" panose="020B0609020204030204" pitchFamily="49" charset="0"/>
              </a:rPr>
              <a:t> </a:t>
            </a:r>
            <a:r>
              <a:rPr kumimoji="0" lang="es-BO" altLang="es-BO" sz="700" b="0" i="0" u="none" strike="noStrike" cap="none" normalizeH="0" baseline="0" dirty="0" err="1">
                <a:ln>
                  <a:noFill/>
                </a:ln>
                <a:solidFill>
                  <a:srgbClr val="6A8759"/>
                </a:solidFill>
                <a:effectLst/>
                <a:latin typeface="Consolas" panose="020B0609020204030204" pitchFamily="49" charset="0"/>
              </a:rPr>
              <a:t>recyclerview</a:t>
            </a:r>
            <a:r>
              <a:rPr kumimoji="0" lang="es-BO" altLang="es-BO" sz="700" b="0" i="0" u="none" strike="noStrike" cap="none" normalizeH="0" baseline="0" dirty="0">
                <a:ln>
                  <a:noFill/>
                </a:ln>
                <a:solidFill>
                  <a:srgbClr val="6A8759"/>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err="1">
                <a:ln>
                  <a:noFill/>
                </a:ln>
                <a:solidFill>
                  <a:srgbClr val="A9B7C6"/>
                </a:solidFill>
                <a:effectLst/>
                <a:latin typeface="Consolas" panose="020B0609020204030204" pitchFamily="49" charset="0"/>
              </a:rPr>
              <a:t>findViewById</a:t>
            </a:r>
            <a:r>
              <a:rPr kumimoji="0" lang="es-BO" altLang="es-BO" sz="700" b="0" i="0" u="none" strike="noStrike" cap="none" normalizeH="0" baseline="0" dirty="0">
                <a:ln>
                  <a:noFill/>
                </a:ln>
                <a:solidFill>
                  <a:srgbClr val="A9B7C6"/>
                </a:solidFill>
                <a:effectLst/>
                <a:latin typeface="Consolas" panose="020B0609020204030204" pitchFamily="49" charset="0"/>
              </a:rPr>
              <a:t>(R.id.</a:t>
            </a:r>
            <a:r>
              <a:rPr kumimoji="0" lang="es-BO" altLang="es-BO" sz="700" b="0" i="1" u="none" strike="noStrike" cap="none" normalizeH="0" baseline="0" dirty="0">
                <a:ln>
                  <a:noFill/>
                </a:ln>
                <a:solidFill>
                  <a:srgbClr val="9876AA"/>
                </a:solidFill>
                <a:effectLst/>
                <a:latin typeface="Consolas" panose="020B0609020204030204" pitchFamily="49" charset="0"/>
              </a:rPr>
              <a:t>rvContainer1</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adapter</a:t>
            </a:r>
            <a:r>
              <a:rPr kumimoji="0" lang="es-BO" altLang="es-BO" sz="700" b="0" i="0" u="none" strike="noStrike" cap="none" normalizeH="0" baseline="0" dirty="0">
                <a:ln>
                  <a:noFill/>
                </a:ln>
                <a:solidFill>
                  <a:srgbClr val="9876AA"/>
                </a:solidFill>
                <a:effectLst/>
                <a:latin typeface="Consolas" panose="020B0609020204030204" pitchFamily="49" charset="0"/>
              </a:rPr>
              <a:t> </a:t>
            </a:r>
            <a:r>
              <a:rPr kumimoji="0" lang="es-BO" altLang="es-BO" sz="700" b="0" i="0" u="none" strike="noStrike" cap="none" normalizeH="0" baseline="0" dirty="0">
                <a:ln>
                  <a:noFill/>
                </a:ln>
                <a:solidFill>
                  <a:srgbClr val="A9B7C6"/>
                </a:solidFill>
                <a:effectLst/>
                <a:latin typeface="Consolas" panose="020B0609020204030204" pitchFamily="49" charset="0"/>
              </a:rPr>
              <a:t>= </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a:ln>
                  <a:noFill/>
                </a:ln>
                <a:solidFill>
                  <a:srgbClr val="A9B7C6"/>
                </a:solidFill>
                <a:effectLst/>
                <a:latin typeface="Consolas" panose="020B0609020204030204" pitchFamily="49" charset="0"/>
              </a:rPr>
              <a:t>RVAdapter1(</a:t>
            </a:r>
            <a:r>
              <a:rPr kumimoji="0" lang="es-BO" altLang="es-BO" sz="700" b="0" i="0" u="none" strike="noStrike" cap="none" normalizeH="0" baseline="0" dirty="0" err="1">
                <a:ln>
                  <a:noFill/>
                </a:ln>
                <a:solidFill>
                  <a:srgbClr val="CC7832"/>
                </a:solidFill>
                <a:effectLst/>
                <a:latin typeface="Consolas" panose="020B0609020204030204" pitchFamily="49" charset="0"/>
              </a:rPr>
              <a:t>this,</a:t>
            </a:r>
            <a:r>
              <a:rPr kumimoji="0" lang="es-BO" altLang="es-BO" sz="700" b="0" i="0" u="none" strike="noStrike" cap="none" normalizeH="0" baseline="0" dirty="0" err="1">
                <a:ln>
                  <a:noFill/>
                </a:ln>
                <a:solidFill>
                  <a:srgbClr val="9876AA"/>
                </a:solidFill>
                <a:effectLst/>
                <a:latin typeface="Consolas" panose="020B0609020204030204" pitchFamily="49" charset="0"/>
              </a:rPr>
              <a:t>names</a:t>
            </a:r>
            <a:r>
              <a:rPr kumimoji="0" lang="es-BO" altLang="es-BO" sz="700" b="0" i="0" u="none" strike="noStrike" cap="none" normalizeH="0" baseline="0" dirty="0" err="1">
                <a:ln>
                  <a:noFill/>
                </a:ln>
                <a:solidFill>
                  <a:srgbClr val="CC7832"/>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imageurl</a:t>
            </a:r>
            <a:r>
              <a:rPr kumimoji="0" lang="es-BO" altLang="es-BO" sz="700" b="0" i="0" u="none" strike="noStrike" cap="none" normalizeH="0" baseline="0" dirty="0" err="1">
                <a:ln>
                  <a:noFill/>
                </a:ln>
                <a:solidFill>
                  <a:srgbClr val="CC7832"/>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imagepause</a:t>
            </a:r>
            <a:r>
              <a:rPr kumimoji="0" lang="es-BO" altLang="es-BO" sz="700" b="0" i="0" u="none" strike="noStrike" cap="none" normalizeH="0" baseline="0" dirty="0" err="1">
                <a:ln>
                  <a:noFill/>
                </a:ln>
                <a:solidFill>
                  <a:srgbClr val="CC7832"/>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imagestop</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err="1">
                <a:ln>
                  <a:noFill/>
                </a:ln>
                <a:solidFill>
                  <a:srgbClr val="A9B7C6"/>
                </a:solidFill>
                <a:effectLst/>
                <a:latin typeface="Consolas" panose="020B0609020204030204" pitchFamily="49" charset="0"/>
              </a:rPr>
              <a:t>.setAdapter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9876AA"/>
                </a:solidFill>
                <a:effectLst/>
                <a:latin typeface="Consolas" panose="020B0609020204030204" pitchFamily="49" charset="0"/>
              </a:rPr>
              <a:t>adapter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br>
              <a:rPr kumimoji="0" lang="es-BO" altLang="es-BO" sz="700" b="0" i="0" u="none" strike="noStrike" cap="none" normalizeH="0" baseline="0" dirty="0">
                <a:ln>
                  <a:noFill/>
                </a:ln>
                <a:solidFill>
                  <a:srgbClr val="CC7832"/>
                </a:solidFill>
                <a:effectLst/>
                <a:latin typeface="Consolas" panose="020B0609020204030204" pitchFamily="49" charset="0"/>
              </a:rPr>
            </a:br>
            <a:r>
              <a:rPr kumimoji="0" lang="es-BO" altLang="es-BO" sz="700" b="0" i="0" u="none" strike="noStrike" cap="none" normalizeH="0" baseline="0" dirty="0">
                <a:ln>
                  <a:noFill/>
                </a:ln>
                <a:solidFill>
                  <a:srgbClr val="CC7832"/>
                </a:solidFill>
                <a:effectLst/>
                <a:latin typeface="Consolas" panose="020B0609020204030204" pitchFamily="49" charset="0"/>
              </a:rPr>
              <a:t>        </a:t>
            </a:r>
            <a:r>
              <a:rPr kumimoji="0" lang="es-BO" altLang="es-BO" sz="700" b="0" i="0" u="none" strike="noStrike" cap="none" normalizeH="0" baseline="0" dirty="0" err="1">
                <a:ln>
                  <a:noFill/>
                </a:ln>
                <a:solidFill>
                  <a:srgbClr val="9876AA"/>
                </a:solidFill>
                <a:effectLst/>
                <a:latin typeface="Consolas" panose="020B0609020204030204" pitchFamily="49" charset="0"/>
              </a:rPr>
              <a:t>recyclerView</a:t>
            </a:r>
            <a:r>
              <a:rPr kumimoji="0" lang="es-BO" altLang="es-BO" sz="700" b="0" i="0" u="none" strike="noStrike" cap="none" normalizeH="0" baseline="0" dirty="0" err="1">
                <a:ln>
                  <a:noFill/>
                </a:ln>
                <a:solidFill>
                  <a:srgbClr val="A9B7C6"/>
                </a:solidFill>
                <a:effectLst/>
                <a:latin typeface="Consolas" panose="020B0609020204030204" pitchFamily="49" charset="0"/>
              </a:rPr>
              <a:t>.setLayoutManager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new </a:t>
            </a:r>
            <a:r>
              <a:rPr kumimoji="0" lang="es-BO" altLang="es-BO" sz="700" b="0" i="0" u="none" strike="noStrike" cap="none" normalizeH="0" baseline="0" dirty="0" err="1">
                <a:ln>
                  <a:noFill/>
                </a:ln>
                <a:solidFill>
                  <a:srgbClr val="A9B7C6"/>
                </a:solidFill>
                <a:effectLst/>
                <a:latin typeface="Consolas" panose="020B0609020204030204" pitchFamily="49" charset="0"/>
              </a:rPr>
              <a:t>LinearLayoutManager</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err="1">
                <a:ln>
                  <a:noFill/>
                </a:ln>
                <a:solidFill>
                  <a:srgbClr val="CC7832"/>
                </a:solidFill>
                <a:effectLst/>
                <a:latin typeface="Consolas" panose="020B0609020204030204" pitchFamily="49" charset="0"/>
              </a:rPr>
              <a:t>this</a:t>
            </a:r>
            <a:r>
              <a:rPr kumimoji="0" lang="es-BO" altLang="es-BO" sz="700" b="0" i="0" u="none" strike="noStrike" cap="none" normalizeH="0" baseline="0" dirty="0">
                <a:ln>
                  <a:noFill/>
                </a:ln>
                <a:solidFill>
                  <a:srgbClr val="A9B7C6"/>
                </a:solidFill>
                <a:effectLst/>
                <a:latin typeface="Consolas" panose="020B0609020204030204" pitchFamily="49" charset="0"/>
              </a:rPr>
              <a:t>))</a:t>
            </a:r>
            <a:r>
              <a:rPr kumimoji="0" lang="es-BO" altLang="es-BO" sz="700" b="0" i="0" u="none" strike="noStrike" cap="none" normalizeH="0" baseline="0" dirty="0">
                <a:ln>
                  <a:noFill/>
                </a:ln>
                <a:solidFill>
                  <a:srgbClr val="CC7832"/>
                </a:solidFill>
                <a:effectLst/>
                <a:latin typeface="Consolas" panose="020B0609020204030204" pitchFamily="49" charset="0"/>
              </a:rPr>
              <a:t>;</a:t>
            </a:r>
            <a:r>
              <a:rPr kumimoji="0" lang="es-BO" altLang="es-BO" sz="700" b="0" i="0" u="none" strike="noStrike" cap="none" normalizeH="0" baseline="0" dirty="0">
                <a:ln>
                  <a:noFill/>
                </a:ln>
                <a:solidFill>
                  <a:srgbClr val="A9B7C6"/>
                </a:solidFill>
                <a:effectLst/>
                <a:latin typeface="Consolas" panose="020B0609020204030204" pitchFamily="49" charset="0"/>
              </a:rPr>
              <a:t>}}</a:t>
            </a:r>
            <a:endParaRPr kumimoji="0" lang="es-BO" altLang="es-B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359921"/>
      </p:ext>
    </p:extLst>
  </p:cSld>
  <p:clrMapOvr>
    <a:masterClrMapping/>
  </p:clrMapOvr>
</p:sld>
</file>

<file path=ppt/theme/theme1.xml><?xml version="1.0" encoding="utf-8"?>
<a:theme xmlns:a="http://schemas.openxmlformats.org/drawingml/2006/main" name="Tema de Offic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4_TF33968143" id="{8AA76314-712F-4A8F-941B-878288CA0A86}" vid="{67A6B7F8-A6CF-4141-A305-382A608CD3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1E645E5-0105-4597-A6C9-FF428BAEF1DD}">
  <ds:schemaRefs>
    <ds:schemaRef ds:uri="http://schemas.microsoft.com/sharepoint/v3/contenttype/forms"/>
  </ds:schemaRefs>
</ds:datastoreItem>
</file>

<file path=customXml/itemProps2.xml><?xml version="1.0" encoding="utf-8"?>
<ds:datastoreItem xmlns:ds="http://schemas.openxmlformats.org/officeDocument/2006/customXml" ds:itemID="{6F66A90A-9146-4A69-9CBB-F93429A11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31B41D-C4DE-41D5-B883-BFE1CC1FFE9C}">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abstracta multicolor</Template>
  <TotalTime>0</TotalTime>
  <Words>4177</Words>
  <Application>Microsoft Office PowerPoint</Application>
  <PresentationFormat>Panorámica</PresentationFormat>
  <Paragraphs>118</Paragraphs>
  <Slides>15</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Book Antiqua</vt:lpstr>
      <vt:lpstr>Calibri</vt:lpstr>
      <vt:lpstr>Consolas</vt:lpstr>
      <vt:lpstr>Franklin Gothic Book</vt:lpstr>
      <vt:lpstr>Wingdings</vt:lpstr>
      <vt:lpstr>Tema de Office</vt:lpstr>
      <vt:lpstr>Sistemas Operativos Móviles y Embebidos: Resolución de evaluación Hito 4 </vt:lpstr>
      <vt:lpstr>Se Espera El Siguiente Resultado</vt:lpstr>
      <vt:lpstr>RESOLUCION DEFENSA HITO 4 </vt:lpstr>
      <vt:lpstr>A DESARROLLARSE 2</vt:lpstr>
      <vt:lpstr>CODIGO DESARROLLADO</vt:lpstr>
      <vt:lpstr>CODIGO DESARROLLADO</vt:lpstr>
      <vt:lpstr>RESULTADO FINAL PREGUNTA 1</vt:lpstr>
      <vt:lpstr>A DESARROLLARSE  2</vt:lpstr>
      <vt:lpstr>CODIGO DESARROLLADO</vt:lpstr>
      <vt:lpstr>Presentación de PowerPoint</vt:lpstr>
      <vt:lpstr>A DESARROLLARSE  3</vt:lpstr>
      <vt:lpstr>CODIGO DESARROLLADO</vt:lpstr>
      <vt:lpstr>Presentación de PowerPoint</vt:lpstr>
      <vt:lpstr>RESULTADO FINAL DE LA EVALUACION HITO 4 – 1/2020</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2020-06-17T02:11:14Z</dcterms:created>
  <dcterms:modified xsi:type="dcterms:W3CDTF">2020-06-17T04:18:16Z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