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140460" y="1026795"/>
            <a:ext cx="422910" cy="37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2</a:t>
            </a:r>
            <a:endParaRPr lang="" altLang="en-US"/>
          </a:p>
        </p:txBody>
      </p:sp>
      <p:sp>
        <p:nvSpPr>
          <p:cNvPr id="5" name="Oval 4"/>
          <p:cNvSpPr/>
          <p:nvPr/>
        </p:nvSpPr>
        <p:spPr>
          <a:xfrm>
            <a:off x="1140460" y="4175125"/>
            <a:ext cx="422910" cy="37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1</a:t>
            </a:r>
            <a:endParaRPr lang="" altLang="en-US"/>
          </a:p>
        </p:txBody>
      </p:sp>
      <p:sp>
        <p:nvSpPr>
          <p:cNvPr id="6" name="Oval 5"/>
          <p:cNvSpPr/>
          <p:nvPr/>
        </p:nvSpPr>
        <p:spPr>
          <a:xfrm>
            <a:off x="6207125" y="1026795"/>
            <a:ext cx="422910" cy="37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3</a:t>
            </a:r>
            <a:endParaRPr lang="" altLang="en-US"/>
          </a:p>
        </p:txBody>
      </p:sp>
      <p:sp>
        <p:nvSpPr>
          <p:cNvPr id="7" name="Oval 6"/>
          <p:cNvSpPr/>
          <p:nvPr/>
        </p:nvSpPr>
        <p:spPr>
          <a:xfrm>
            <a:off x="3020060" y="2196465"/>
            <a:ext cx="241300" cy="2114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790065" y="4062730"/>
            <a:ext cx="41833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S1</a:t>
            </a:r>
            <a:endParaRPr lang="" altLang="en-US"/>
          </a:p>
          <a:p>
            <a:r>
              <a:rPr lang="" altLang="en-US"/>
              <a:t>coseno = ca/h</a:t>
            </a:r>
            <a:endParaRPr lang="" altLang="en-US"/>
          </a:p>
          <a:p>
            <a:r>
              <a:rPr lang="" altLang="en-US"/>
              <a:t>seno = co/h</a:t>
            </a:r>
            <a:endParaRPr lang="" altLang="en-US"/>
          </a:p>
          <a:p>
            <a:r>
              <a:rPr lang="" altLang="en-US"/>
              <a:t>x_S1 = distancia*coseno (angulo)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y_S1 = distancia*seno(angulo)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18490" y="1530985"/>
            <a:ext cx="50444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</a:t>
            </a:r>
            <a:r>
              <a:rPr lang="" altLang="en-US"/>
              <a:t>2</a:t>
            </a:r>
            <a:endParaRPr lang="en-US" altLang="en-US"/>
          </a:p>
          <a:p>
            <a:r>
              <a:rPr lang="en-US" altLang="en-US"/>
              <a:t>coseno = ca/h</a:t>
            </a:r>
            <a:endParaRPr lang="en-US" altLang="en-US"/>
          </a:p>
          <a:p>
            <a:r>
              <a:rPr lang="en-US" altLang="en-US"/>
              <a:t>seno = co/h</a:t>
            </a:r>
            <a:endParaRPr lang="en-US" altLang="en-US"/>
          </a:p>
          <a:p>
            <a:endParaRPr lang="en-US" altLang="en-US"/>
          </a:p>
          <a:p>
            <a:r>
              <a:rPr lang="" altLang="en-US"/>
              <a:t>x_s2 = distancia *seno (angulo)</a:t>
            </a:r>
            <a:endParaRPr lang="" altLang="en-US"/>
          </a:p>
          <a:p>
            <a:r>
              <a:rPr lang="" altLang="en-US"/>
              <a:t>y_S2 = distancia_total_S1_S2 - (distancia * coseno(angulo))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135495" y="1129665"/>
            <a:ext cx="50444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</a:t>
            </a:r>
            <a:r>
              <a:rPr lang="" altLang="en-US"/>
              <a:t>3</a:t>
            </a:r>
            <a:endParaRPr lang="" altLang="en-US"/>
          </a:p>
          <a:p>
            <a:r>
              <a:rPr lang="en-US" altLang="en-US"/>
              <a:t>coseno = ca/h</a:t>
            </a:r>
            <a:endParaRPr lang="en-US" altLang="en-US"/>
          </a:p>
          <a:p>
            <a:r>
              <a:rPr lang="en-US" altLang="en-US"/>
              <a:t>seno = co/h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x_s</a:t>
            </a:r>
            <a:r>
              <a:rPr lang="" altLang="en-US"/>
              <a:t>3</a:t>
            </a:r>
            <a:r>
              <a:rPr lang="en-US" altLang="en-US"/>
              <a:t> = </a:t>
            </a:r>
            <a:r>
              <a:rPr lang="" altLang="en-US"/>
              <a:t>distancia_total_S2_S3 - (distancia * coseno(angulo))</a:t>
            </a:r>
            <a:endParaRPr lang="" altLang="en-US"/>
          </a:p>
          <a:p>
            <a:r>
              <a:rPr lang="" altLang="en-US"/>
              <a:t>y_S3 = </a:t>
            </a:r>
            <a:r>
              <a:rPr lang="en-US" altLang="en-US">
                <a:sym typeface="+mn-ea"/>
              </a:rPr>
              <a:t>distancia_total_S1_S2 - </a:t>
            </a:r>
            <a:r>
              <a:rPr lang="" altLang="en-US">
                <a:sym typeface="+mn-ea"/>
              </a:rPr>
              <a:t>(distancia * seno(angulo))</a:t>
            </a:r>
            <a:endParaRPr lang="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WPS Presentation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DejaVu Sans</vt:lpstr>
      <vt:lpstr>Arial Unicode MS</vt:lpstr>
      <vt:lpstr>Arial Black</vt:lpstr>
      <vt:lpstr>SimSun</vt:lpstr>
      <vt:lpstr>Noto Sans CJK SC</vt:lpstr>
      <vt:lpstr>微软雅黑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ronald</dc:creator>
  <cp:lastModifiedBy>ronald</cp:lastModifiedBy>
  <cp:revision>3</cp:revision>
  <dcterms:created xsi:type="dcterms:W3CDTF">2019-10-01T14:41:20Z</dcterms:created>
  <dcterms:modified xsi:type="dcterms:W3CDTF">2019-10-01T14:41:20Z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