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618490" y="1800225"/>
            <a:ext cx="50444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S2</a:t>
            </a:r>
            <a:endParaRPr lang="en-US" altLang="en-US"/>
          </a:p>
          <a:p>
            <a:r>
              <a:rPr lang="en-US" altLang="en-US"/>
              <a:t>coseno = ca/h</a:t>
            </a:r>
            <a:endParaRPr lang="en-US" altLang="en-US"/>
          </a:p>
          <a:p>
            <a:r>
              <a:rPr lang="en-US" altLang="en-US"/>
              <a:t>seno = co/h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x_s2 = distancia *seno (angulo)</a:t>
            </a:r>
            <a:endParaRPr lang="en-US" altLang="en-US"/>
          </a:p>
          <a:p>
            <a:r>
              <a:rPr lang="en-US" altLang="en-US"/>
              <a:t>y_S2 = distancia_total_S1_S2 - (distancia * coseno(angulo))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140460" y="1026795"/>
            <a:ext cx="422910" cy="37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1140460" y="4788535"/>
            <a:ext cx="422910" cy="37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6207125" y="1026795"/>
            <a:ext cx="422910" cy="37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1886585" y="1811020"/>
            <a:ext cx="241300" cy="2114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790065" y="4676140"/>
            <a:ext cx="41833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S1</a:t>
            </a:r>
            <a:endParaRPr lang="en-US" altLang="en-US"/>
          </a:p>
          <a:p>
            <a:r>
              <a:rPr lang="en-US" altLang="en-US"/>
              <a:t>coseno = ca/h</a:t>
            </a:r>
            <a:endParaRPr lang="en-US" altLang="en-US"/>
          </a:p>
          <a:p>
            <a:r>
              <a:rPr lang="en-US" altLang="en-US"/>
              <a:t>seno = co/h</a:t>
            </a:r>
            <a:endParaRPr lang="en-US" altLang="en-US"/>
          </a:p>
          <a:p>
            <a:r>
              <a:rPr lang="en-US" altLang="en-US"/>
              <a:t>x_S1 = distancia*coseno (angulo)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y_S1 = distancia*seno(angulo)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135495" y="1129665"/>
            <a:ext cx="50444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S3</a:t>
            </a:r>
            <a:endParaRPr lang="en-US" altLang="en-US"/>
          </a:p>
          <a:p>
            <a:r>
              <a:rPr lang="en-US" altLang="en-US"/>
              <a:t>coseno = ca/h</a:t>
            </a:r>
            <a:endParaRPr lang="en-US" altLang="en-US"/>
          </a:p>
          <a:p>
            <a:r>
              <a:rPr lang="en-US" altLang="en-US"/>
              <a:t>seno = co/h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x_s3 = distancia_total_S2_S3 - (distancia * coseno(angulo))</a:t>
            </a:r>
            <a:endParaRPr lang="en-US" altLang="en-US"/>
          </a:p>
          <a:p>
            <a:r>
              <a:rPr lang="en-US" altLang="en-US"/>
              <a:t>y_S3 = </a:t>
            </a:r>
            <a:r>
              <a:rPr lang="en-US" altLang="en-US">
                <a:sym typeface="+mn-ea"/>
              </a:rPr>
              <a:t>distancia_total_S1_S2 - (distancia * seno(angulo))</a:t>
            </a:r>
            <a:endParaRPr lang="en-US" altLang="en-US">
              <a:sym typeface="+mn-ea"/>
            </a:endParaRPr>
          </a:p>
        </p:txBody>
      </p:sp>
      <p:sp>
        <p:nvSpPr>
          <p:cNvPr id="2" name="Oval 1"/>
          <p:cNvSpPr/>
          <p:nvPr/>
        </p:nvSpPr>
        <p:spPr>
          <a:xfrm>
            <a:off x="5517515" y="2022475"/>
            <a:ext cx="145415" cy="1739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517515" y="4174490"/>
            <a:ext cx="145415" cy="1739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25270" y="1437640"/>
            <a:ext cx="290830" cy="334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24525" y="1466850"/>
            <a:ext cx="50863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16100" y="4317365"/>
            <a:ext cx="3545205" cy="63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WPS Presentation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DejaVu Sans</vt:lpstr>
      <vt:lpstr>微软雅黑</vt:lpstr>
      <vt:lpstr>Droid Sans Fallback</vt:lpstr>
      <vt:lpstr>Arial Unicode MS</vt:lpstr>
      <vt:lpstr>Arial Black</vt:lpstr>
      <vt:lpstr>SimSun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ronald</dc:creator>
  <cp:lastModifiedBy>ronald</cp:lastModifiedBy>
  <cp:revision>5</cp:revision>
  <dcterms:created xsi:type="dcterms:W3CDTF">2020-01-24T14:32:02Z</dcterms:created>
  <dcterms:modified xsi:type="dcterms:W3CDTF">2020-01-24T14:32:02Z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