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59" r:id="rId8"/>
    <p:sldId id="265" r:id="rId9"/>
    <p:sldId id="266" r:id="rId10"/>
    <p:sldId id="267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271609-135A-4000-AC63-72C8B28A882C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1949E1-B388-418E-975E-C8A2EA93BF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271609-135A-4000-AC63-72C8B28A882C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1949E1-B388-418E-975E-C8A2EA93BF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271609-135A-4000-AC63-72C8B28A882C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1949E1-B388-418E-975E-C8A2EA93BF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271609-135A-4000-AC63-72C8B28A882C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1949E1-B388-418E-975E-C8A2EA93BF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271609-135A-4000-AC63-72C8B28A882C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1949E1-B388-418E-975E-C8A2EA93BF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271609-135A-4000-AC63-72C8B28A882C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1949E1-B388-418E-975E-C8A2EA93BF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271609-135A-4000-AC63-72C8B28A882C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1949E1-B388-418E-975E-C8A2EA93BF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271609-135A-4000-AC63-72C8B28A882C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1949E1-B388-418E-975E-C8A2EA93BF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271609-135A-4000-AC63-72C8B28A882C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1949E1-B388-418E-975E-C8A2EA93BF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271609-135A-4000-AC63-72C8B28A882C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1949E1-B388-418E-975E-C8A2EA93BF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271609-135A-4000-AC63-72C8B28A882C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1949E1-B388-418E-975E-C8A2EA93BF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1271609-135A-4000-AC63-72C8B28A882C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61949E1-B388-418E-975E-C8A2EA93BF4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600200"/>
            <a:ext cx="7406640" cy="1472184"/>
          </a:xfrm>
        </p:spPr>
        <p:txBody>
          <a:bodyPr/>
          <a:lstStyle/>
          <a:p>
            <a:pPr algn="ctr"/>
            <a:r>
              <a:rPr lang="en-US" smtClean="0"/>
              <a:t>Radio Cabs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7406640" cy="609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Group 2 – </a:t>
            </a:r>
            <a:r>
              <a:rPr lang="en-US" dirty="0" smtClean="0"/>
              <a:t>C1012L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3810000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Minh-Duong Hoang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Tran-</a:t>
            </a:r>
            <a:r>
              <a:rPr lang="en-US" sz="2400" dirty="0" err="1"/>
              <a:t>Kien</a:t>
            </a:r>
            <a:r>
              <a:rPr lang="en-US" sz="2400" dirty="0"/>
              <a:t> Nguyen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Huu-Chuan</a:t>
            </a:r>
            <a:r>
              <a:rPr lang="en-US" sz="2400" dirty="0"/>
              <a:t> </a:t>
            </a:r>
            <a:r>
              <a:rPr lang="en-US" sz="2400" dirty="0" err="1"/>
              <a:t>Luu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Viet-</a:t>
            </a:r>
            <a:r>
              <a:rPr lang="en-US" sz="2400" dirty="0" err="1"/>
              <a:t>Cuong</a:t>
            </a:r>
            <a:r>
              <a:rPr lang="en-US" sz="2400" dirty="0"/>
              <a:t> Le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394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Level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DUONGHM\Dropbox\RadioCabs\Diagram\DFDLevel1_Dri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114800"/>
            <a:ext cx="9144001" cy="261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DUONGHM\Dropbox\RadioCabs\Diagram\DFDLevel1_Compan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95400"/>
            <a:ext cx="9144001" cy="261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0005"/>
            <a:ext cx="9035827" cy="557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2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52550"/>
            <a:ext cx="8437563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7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information about Radio Taxi companies and their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Find </a:t>
            </a:r>
            <a:r>
              <a:rPr lang="en-US" dirty="0"/>
              <a:t>all information you need about Radio Taxi Rental Services with their respective </a:t>
            </a:r>
            <a:r>
              <a:rPr lang="en-US" dirty="0" smtClean="0"/>
              <a:t>companies</a:t>
            </a:r>
          </a:p>
        </p:txBody>
      </p:sp>
    </p:spTree>
    <p:extLst>
      <p:ext uri="{BB962C8B-B14F-4D97-AF65-F5344CB8AC3E}">
        <p14:creationId xmlns:p14="http://schemas.microsoft.com/office/powerpoint/2010/main" val="5886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DUONGHM\Dropbox\RadioCabs\Diagram\usecaseAdm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199"/>
            <a:ext cx="3810000" cy="54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UONGHM\Dropbox\RadioCabs\Diagram\usecase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77686"/>
            <a:ext cx="3124201" cy="57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9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C:\Users\DUONGHM\Dropbox\RadioCabs\Diagram\usecaseDriverCompan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719142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7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620000" cy="5257800"/>
          </a:xfrm>
        </p:spPr>
        <p:txBody>
          <a:bodyPr/>
          <a:lstStyle/>
          <a:p>
            <a:r>
              <a:rPr lang="en-US" dirty="0" smtClean="0"/>
              <a:t>Home page: 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Menu: Listing, Drivers, Services, Advertise, Feedback</a:t>
            </a:r>
          </a:p>
          <a:p>
            <a:r>
              <a:rPr lang="en-US" dirty="0" smtClean="0"/>
              <a:t>Listing page:</a:t>
            </a:r>
          </a:p>
          <a:p>
            <a:pPr lvl="1"/>
            <a:r>
              <a:rPr lang="en-US" dirty="0" smtClean="0"/>
              <a:t>Search company</a:t>
            </a:r>
          </a:p>
          <a:p>
            <a:pPr lvl="1"/>
            <a:r>
              <a:rPr lang="en-US" dirty="0" smtClean="0"/>
              <a:t>Register company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page</a:t>
            </a:r>
          </a:p>
          <a:p>
            <a:pPr lvl="1"/>
            <a:r>
              <a:rPr lang="en-US" dirty="0"/>
              <a:t>Search driver</a:t>
            </a:r>
          </a:p>
          <a:p>
            <a:pPr lvl="1"/>
            <a:r>
              <a:rPr lang="en-US" dirty="0"/>
              <a:t>Register </a:t>
            </a:r>
            <a:r>
              <a:rPr lang="en-US" dirty="0" smtClean="0"/>
              <a:t>driver</a:t>
            </a:r>
          </a:p>
          <a:p>
            <a:r>
              <a:rPr lang="en-US" dirty="0" smtClean="0"/>
              <a:t>Advertise page</a:t>
            </a:r>
          </a:p>
          <a:p>
            <a:pPr lvl="1"/>
            <a:r>
              <a:rPr lang="en-US" dirty="0" smtClean="0"/>
              <a:t>Order advertise</a:t>
            </a:r>
          </a:p>
          <a:p>
            <a:r>
              <a:rPr lang="en-US" dirty="0" smtClean="0"/>
              <a:t>Feedback page</a:t>
            </a:r>
          </a:p>
          <a:p>
            <a:pPr lvl="1"/>
            <a:r>
              <a:rPr lang="en-US" dirty="0" smtClean="0"/>
              <a:t>Send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Level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DUONGHM\Dropbox\RadioCabs\Diagram\DFDLevel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7543800" cy="45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Level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 descr="C:\Users\DUONGHM\Dropbox\RadioCabs\Diagram\DFDLevel1_U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1447800"/>
            <a:ext cx="912376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Level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DUONGHM\Dropbox\RadioCabs\Diagram\DFDLevel1_Adm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0559"/>
            <a:ext cx="9144000" cy="401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8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</TotalTime>
  <Words>95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Radio Cabs</vt:lpstr>
      <vt:lpstr>Introduction</vt:lpstr>
      <vt:lpstr>Requirement</vt:lpstr>
      <vt:lpstr>Requirement</vt:lpstr>
      <vt:lpstr>Functional Requirement</vt:lpstr>
      <vt:lpstr>Functional Requirement</vt:lpstr>
      <vt:lpstr>DFD Level 0</vt:lpstr>
      <vt:lpstr>DFD Level 1</vt:lpstr>
      <vt:lpstr>DFD Level 1</vt:lpstr>
      <vt:lpstr>DFD Level 1</vt:lpstr>
      <vt:lpstr>ERD</vt:lpstr>
      <vt:lpstr>Database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RadioCabs</dc:title>
  <dc:creator>DUONGHM</dc:creator>
  <cp:lastModifiedBy>acer</cp:lastModifiedBy>
  <cp:revision>60</cp:revision>
  <dcterms:created xsi:type="dcterms:W3CDTF">2013-11-05T08:19:13Z</dcterms:created>
  <dcterms:modified xsi:type="dcterms:W3CDTF">2013-11-05T11:11:16Z</dcterms:modified>
</cp:coreProperties>
</file>