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3ac3dd5c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f3ac3dd5c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0271aaa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0271aaa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0271aaa7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0271aaa7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0271aaa7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0271aaa7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0271aaa7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0271aaa7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0271aaa7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0271aaa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3ac3dd5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3ac3dd5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3ac3dd5c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f3ac3dd5c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3ada9311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3ada9311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alura.com.br/artigos/o-que-e-git-github?utm_term=&amp;utm_campaign=&amp;utm_source=adwords&amp;utm_medium=ppc&amp;hsa_acc=7964138385&amp;hsa_cam=20946398532&amp;hsa_grp=153091871930&amp;hsa_ad=688089973825&amp;hsa_src=g&amp;hsa_tgt=dsa-2258482181163&amp;hsa_kw=&amp;hsa_mt=&amp;hsa_net=adwords&amp;hsa_ver=3&amp;gad_source=1&amp;gclid=CjwKCAiAxaCvBhBaEiwAvsLmWFWfcbPK6Jij0lXumf3Put4SZwMaoMG2pwvCiS5NFROJNS10Uz0OtRoCQD0QAvD_BwE" TargetMode="External"/><Relationship Id="rId4" Type="http://schemas.openxmlformats.org/officeDocument/2006/relationships/hyperlink" Target="https://www.hostinger.com.br/tutoriais/tutorial-do-git-basics-introducao" TargetMode="External"/><Relationship Id="rId5" Type="http://schemas.openxmlformats.org/officeDocument/2006/relationships/hyperlink" Target="https://www.alura.com.br/artigos/iniciando-repositorio-git" TargetMode="External"/><Relationship Id="rId6" Type="http://schemas.openxmlformats.org/officeDocument/2006/relationships/hyperlink" Target="https://www.alura.com.br/artigos/criando-repositorio-remoto-github" TargetMode="External"/><Relationship Id="rId7" Type="http://schemas.openxmlformats.org/officeDocument/2006/relationships/hyperlink" Target="https://www.alura.com.br/artigos/clonando-repositorio-git-githu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-scm.com/downloads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ourceforge.net/projects/git-osx-installer/files/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50" y="152400"/>
            <a:ext cx="451074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572000" y="2194650"/>
            <a:ext cx="4572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700">
                <a:solidFill>
                  <a:schemeClr val="dk2"/>
                </a:solidFill>
              </a:rPr>
              <a:t>Aula1:</a:t>
            </a:r>
            <a:endParaRPr b="1" sz="37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700">
                <a:solidFill>
                  <a:schemeClr val="dk2"/>
                </a:solidFill>
              </a:rPr>
              <a:t>Git and Github</a:t>
            </a:r>
            <a:endParaRPr b="1" sz="37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339100" y="3728975"/>
            <a:ext cx="303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</a:rPr>
              <a:t>Monitor: Ronald G. Ramírez Nina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Referências</a:t>
            </a:r>
            <a:endParaRPr b="1"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O que é Git e GitHub: os primeiros passos nessas ferramentas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4"/>
              </a:rPr>
              <a:t>GIT Tutorial Para Iniciantes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Curso 1: Iniciando um novo repositório com 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Curso 2: Criando um repositório remoto em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Curso 3: Clonando um repositório com Git e GitHub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e Github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20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pt-BR"/>
              <a:t>Git:</a:t>
            </a:r>
            <a:r>
              <a:rPr lang="pt-BR"/>
              <a:t> é um sistema de controle de versões de arquivos (e.g., códigos de um determinado </a:t>
            </a:r>
            <a:r>
              <a:rPr lang="pt-BR"/>
              <a:t>linguagem</a:t>
            </a:r>
            <a:r>
              <a:rPr lang="pt-BR"/>
              <a:t> de programação como Python), i.e., sua função é salvar o histórico de alterações sempre que alguém modificar algum arquivo que sendo monitorado por ele.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pt-BR"/>
              <a:t>Github:</a:t>
            </a:r>
            <a:r>
              <a:rPr lang="pt-BR"/>
              <a:t> pode ser visto como uma rede social de desenvolvedores em que é possível armazenar e compartilhar projetos de desenvolvimento de software com outras pessoas, dando-lhes o poder de fazer revisões ou edições, i.e., é um serviço de hospedagem baseado em nuvem.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813" y="152400"/>
            <a:ext cx="774837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Instalar o GIT no Windows:</a:t>
            </a:r>
            <a:r>
              <a:rPr lang="pt-BR"/>
              <a:t>		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24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instalar o GIT no Windows é necessário baixar o instalador disponível no seguinte link: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https://git-scm.com/downloads</a:t>
            </a:r>
            <a:r>
              <a:rPr lang="pt-BR"/>
              <a:t> e executá-lo. Seguir os seguintes passos: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Acessar ao site oficial e fazer o download do instalador do GIT para windows.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Fazer clique duas vezes no arquivo executável para iniciar a instalação. Seguir as </a:t>
            </a:r>
            <a:r>
              <a:rPr lang="pt-BR"/>
              <a:t>instruções</a:t>
            </a:r>
            <a:r>
              <a:rPr lang="pt-BR"/>
              <a:t> da tela, fazer clic en </a:t>
            </a:r>
            <a:r>
              <a:rPr b="1" lang="pt-BR"/>
              <a:t>Next</a:t>
            </a:r>
            <a:r>
              <a:rPr lang="pt-BR"/>
              <a:t>. Quando finalizar fazer </a:t>
            </a:r>
            <a:r>
              <a:rPr lang="pt-BR"/>
              <a:t>clique</a:t>
            </a:r>
            <a:r>
              <a:rPr lang="pt-BR"/>
              <a:t> em </a:t>
            </a:r>
            <a:r>
              <a:rPr b="1" lang="pt-BR"/>
              <a:t>Finish.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Abrir o prompt de comando e digitar os seguintes comandos no terminal: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&gt; git config </a:t>
            </a:r>
            <a:r>
              <a:rPr lang="pt-BR"/>
              <a:t>--</a:t>
            </a:r>
            <a:r>
              <a:rPr lang="pt-BR"/>
              <a:t>global user.name “Seu nome”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&gt; git config </a:t>
            </a:r>
            <a:r>
              <a:rPr lang="pt-BR"/>
              <a:t>--global user.email “seu_email@site.com”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4475" y="2814150"/>
            <a:ext cx="2863925" cy="22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5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Instalar o GIT no MacOS:		</a:t>
            </a:r>
            <a:endParaRPr b="1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630425"/>
            <a:ext cx="8520600" cy="24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20"/>
              <a:t>No caso do um Mac existe a possibilidade de que o GIT já esteja instalado no seu computador se você tiver o XCode instalado. Para fazer a verificação pode executar o seguinte comando no terminal:</a:t>
            </a:r>
            <a:endParaRPr sz="12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1220"/>
              <a:t>&gt; git </a:t>
            </a:r>
            <a:r>
              <a:rPr lang="pt-BR" sz="1220"/>
              <a:t>--version</a:t>
            </a:r>
            <a:endParaRPr sz="12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1220"/>
              <a:t>Se a resposta for </a:t>
            </a:r>
            <a:r>
              <a:rPr lang="pt-BR" sz="1220">
                <a:solidFill>
                  <a:srgbClr val="FF0000"/>
                </a:solidFill>
              </a:rPr>
              <a:t>git version 2.7.0 (Apple Git-66) </a:t>
            </a:r>
            <a:r>
              <a:rPr lang="pt-BR" sz="1220">
                <a:solidFill>
                  <a:schemeClr val="dk1"/>
                </a:solidFill>
              </a:rPr>
              <a:t>significa que existe uma versão de GIT instalada no seu computador. </a:t>
            </a:r>
            <a:endParaRPr sz="12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1220"/>
              <a:t>Se o GIT não estiver instalado</a:t>
            </a:r>
            <a:r>
              <a:rPr lang="pt-BR" sz="1220"/>
              <a:t> no MacOS é necessário baixar o instalador disponível no seguinte link: </a:t>
            </a:r>
            <a:r>
              <a:rPr lang="pt-BR" sz="1220" u="sng">
                <a:solidFill>
                  <a:schemeClr val="hlink"/>
                </a:solidFill>
                <a:hlinkClick r:id="rId3"/>
              </a:rPr>
              <a:t>https://sourceforge.net/projects/git-osx-installer/files/</a:t>
            </a:r>
            <a:r>
              <a:rPr lang="pt-BR" sz="1220"/>
              <a:t> </a:t>
            </a:r>
            <a:r>
              <a:rPr lang="pt-BR" sz="1220"/>
              <a:t>e executá-lo. Seguir os seguintes passos:</a:t>
            </a:r>
            <a:endParaRPr sz="1220"/>
          </a:p>
          <a:p>
            <a:pPr indent="-306070" lvl="0" marL="457200" rtl="0" algn="l">
              <a:spcBef>
                <a:spcPts val="1200"/>
              </a:spcBef>
              <a:spcAft>
                <a:spcPts val="0"/>
              </a:spcAft>
              <a:buSzPts val="1220"/>
              <a:buAutoNum type="arabicPeriod"/>
            </a:pPr>
            <a:r>
              <a:rPr lang="pt-BR" sz="1220"/>
              <a:t>Acessar ao site oficial e fazer o download do instalador do GIT para MacOS e seguir as instruções na tela e conclua a instalação.</a:t>
            </a:r>
            <a:endParaRPr sz="1220"/>
          </a:p>
          <a:p>
            <a:pPr indent="-306070" lvl="0" marL="457200" rtl="0" algn="l">
              <a:spcBef>
                <a:spcPts val="0"/>
              </a:spcBef>
              <a:spcAft>
                <a:spcPts val="0"/>
              </a:spcAft>
              <a:buSzPts val="1220"/>
              <a:buAutoNum type="arabicPeriod"/>
            </a:pPr>
            <a:r>
              <a:rPr lang="pt-BR" sz="1220"/>
              <a:t>Tentar novamente com o comando </a:t>
            </a:r>
            <a:r>
              <a:rPr lang="pt-BR" sz="1220">
                <a:solidFill>
                  <a:srgbClr val="FF0000"/>
                </a:solidFill>
              </a:rPr>
              <a:t>git </a:t>
            </a:r>
            <a:r>
              <a:rPr lang="pt-BR" sz="1220">
                <a:solidFill>
                  <a:srgbClr val="FF0000"/>
                </a:solidFill>
              </a:rPr>
              <a:t>--version</a:t>
            </a:r>
            <a:r>
              <a:rPr lang="pt-BR" sz="1220"/>
              <a:t> para confirmar se a instalação foi feita com sucesso.</a:t>
            </a:r>
            <a:endParaRPr sz="1220"/>
          </a:p>
          <a:p>
            <a:pPr indent="-306070" lvl="0" marL="457200" rtl="0" algn="l">
              <a:spcBef>
                <a:spcPts val="0"/>
              </a:spcBef>
              <a:spcAft>
                <a:spcPts val="0"/>
              </a:spcAft>
              <a:buSzPts val="1220"/>
              <a:buAutoNum type="arabicPeriod"/>
            </a:pPr>
            <a:r>
              <a:rPr lang="pt-BR" sz="1220"/>
              <a:t>Execute os seguintes comandos no terminal para configurar seu e-mail e nome de usuário que serão associados à sua conta GIT:</a:t>
            </a:r>
            <a:endParaRPr sz="122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1220"/>
              <a:t>&gt; git config --global user.name “Seu nome”</a:t>
            </a:r>
            <a:endParaRPr sz="122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lang="pt-BR" sz="1220"/>
              <a:t>&gt; git config --global user.email “seu_email@site.com”</a:t>
            </a:r>
            <a:endParaRPr sz="122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8525" y="3515450"/>
            <a:ext cx="2216450" cy="15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Instalar o GIT no Linux (Ubuntu):</a:t>
            </a:r>
            <a:r>
              <a:rPr lang="pt-BR"/>
              <a:t>		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24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1490"/>
              <a:t>No caso de usuários em linux o GIT pode ser instalado através de comandos no terminal </a:t>
            </a:r>
            <a:r>
              <a:rPr lang="pt-BR" sz="1490">
                <a:solidFill>
                  <a:srgbClr val="FF0000"/>
                </a:solidFill>
              </a:rPr>
              <a:t>apt-get</a:t>
            </a:r>
            <a:r>
              <a:rPr lang="pt-BR" sz="1490">
                <a:solidFill>
                  <a:schemeClr val="dk1"/>
                </a:solidFill>
              </a:rPr>
              <a:t>. </a:t>
            </a:r>
            <a:r>
              <a:rPr lang="pt-BR" sz="1490"/>
              <a:t>Para usuários Debian/Ubuntu (apt-get):</a:t>
            </a:r>
            <a:endParaRPr sz="1490"/>
          </a:p>
          <a:p>
            <a:pPr indent="-32321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90"/>
              <a:buAutoNum type="arabicPeriod"/>
            </a:pPr>
            <a:r>
              <a:rPr lang="pt-BR" sz="1490"/>
              <a:t>Abrir o terminal e executar os seguintes comandos:</a:t>
            </a:r>
            <a:endParaRPr sz="149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pt-BR" sz="1490"/>
              <a:t>&gt; sudo apt-get update</a:t>
            </a:r>
            <a:endParaRPr sz="149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pt-BR" sz="1490"/>
              <a:t>&gt; sudo apt-get install git</a:t>
            </a:r>
            <a:endParaRPr sz="1490"/>
          </a:p>
          <a:p>
            <a:pPr indent="-32321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90"/>
              <a:buAutoNum type="arabicPeriod"/>
            </a:pPr>
            <a:r>
              <a:rPr lang="pt-BR" sz="1490"/>
              <a:t>Verificar se a instalação foi feita com sucesso usando </a:t>
            </a:r>
            <a:r>
              <a:rPr lang="pt-BR" sz="1490">
                <a:solidFill>
                  <a:srgbClr val="FF0000"/>
                </a:solidFill>
              </a:rPr>
              <a:t>git </a:t>
            </a:r>
            <a:r>
              <a:rPr lang="pt-BR" sz="1490">
                <a:solidFill>
                  <a:srgbClr val="FF0000"/>
                </a:solidFill>
              </a:rPr>
              <a:t>--version</a:t>
            </a:r>
            <a:r>
              <a:rPr b="1" lang="pt-BR" sz="1490"/>
              <a:t>. </a:t>
            </a:r>
            <a:endParaRPr sz="1490"/>
          </a:p>
          <a:p>
            <a:pPr indent="-32321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90"/>
              <a:buAutoNum type="arabicPeriod"/>
            </a:pPr>
            <a:r>
              <a:rPr lang="pt-BR" sz="1490"/>
              <a:t>Escrever os seguintes comandos no terminal para configurar seu nome e email:</a:t>
            </a:r>
            <a:endParaRPr sz="149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pt-BR" sz="1490"/>
              <a:t>&gt; git config --global user.name “Seu nome”</a:t>
            </a:r>
            <a:endParaRPr sz="149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pt-BR" sz="1490"/>
              <a:t>&gt; git config --global user.email “seu_email@site.com”</a:t>
            </a:r>
            <a:endParaRPr sz="149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75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Criar uma conta em GitHub</a:t>
            </a:r>
            <a:endParaRPr b="1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647750"/>
            <a:ext cx="8520600" cy="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Acessar ao site do GitHub: </a:t>
            </a:r>
            <a:r>
              <a:rPr lang="pt-BR" sz="1500" u="sng">
                <a:solidFill>
                  <a:schemeClr val="hlink"/>
                </a:solidFill>
                <a:hlinkClick r:id="rId3"/>
              </a:rPr>
              <a:t>https://github.com/</a:t>
            </a:r>
            <a:r>
              <a:rPr lang="pt-BR" sz="1500"/>
              <a:t> 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Iniciar a criação da conta, fazer clic no botão “Sign up”.</a:t>
            </a:r>
            <a:endParaRPr sz="1500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59650"/>
            <a:ext cx="8839200" cy="184049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/>
          <p:nvPr/>
        </p:nvSpPr>
        <p:spPr>
          <a:xfrm>
            <a:off x="8560400" y="1690325"/>
            <a:ext cx="431100" cy="225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3390000"/>
            <a:ext cx="8520600" cy="13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Preencher suas informações.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Verificação de captcha.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Escolher um plano (opcional).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Confirmar a conta.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Verificação de email.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Criar um repositório no GitHub</a:t>
            </a:r>
            <a:endParaRPr b="1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666425"/>
            <a:ext cx="8520600" cy="1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Acesse a sua conta GitHub.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Na página inicial do GiTHub, clique no botão “Create new …” localizado no canto superior direito. Depois escolher a opção “New repository”. </a:t>
            </a:r>
            <a:endParaRPr sz="1500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6075"/>
            <a:ext cx="8839200" cy="184049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/>
          <p:nvPr/>
        </p:nvSpPr>
        <p:spPr>
          <a:xfrm>
            <a:off x="7573775" y="1915200"/>
            <a:ext cx="428100" cy="268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7856500" y="2183700"/>
            <a:ext cx="428100" cy="264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6848325" y="2212650"/>
            <a:ext cx="957600" cy="195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3582775"/>
            <a:ext cx="8520600" cy="1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Preencher o nome do repositório e escrever uma breve descrição. Escolher se o repositório vai ser público ou privado.</a:t>
            </a:r>
            <a:r>
              <a:rPr lang="pt-BR" sz="1500"/>
              <a:t> 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Criar um repositório no GitHub</a:t>
            </a:r>
            <a:endParaRPr b="1"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125"/>
            <a:ext cx="3718366" cy="421997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4715450" y="771125"/>
            <a:ext cx="4116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pt-BR" sz="1500">
                <a:solidFill>
                  <a:schemeClr val="dk2"/>
                </a:solidFill>
              </a:rPr>
              <a:t>Escolher opções de inicialização, pode agregar um arquivo README.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pt-BR" sz="1500">
                <a:solidFill>
                  <a:schemeClr val="dk2"/>
                </a:solidFill>
              </a:rPr>
              <a:t>Opção de agregar o arquivo </a:t>
            </a:r>
            <a:r>
              <a:rPr b="1" lang="pt-BR" sz="1500">
                <a:solidFill>
                  <a:schemeClr val="dk2"/>
                </a:solidFill>
              </a:rPr>
              <a:t>.gitignore</a:t>
            </a:r>
            <a:r>
              <a:rPr lang="pt-BR" sz="1500">
                <a:solidFill>
                  <a:schemeClr val="dk2"/>
                </a:solidFill>
              </a:rPr>
              <a:t>. Esse arquivo permite especificar que arquivos devem ser ignorados pelo Git ao rastrear alterações. Por exemplo, você só </a:t>
            </a:r>
            <a:r>
              <a:rPr lang="pt-BR" sz="1500">
                <a:solidFill>
                  <a:schemeClr val="dk2"/>
                </a:solidFill>
              </a:rPr>
              <a:t>quer</a:t>
            </a:r>
            <a:r>
              <a:rPr lang="pt-BR" sz="1500">
                <a:solidFill>
                  <a:schemeClr val="dk2"/>
                </a:solidFill>
              </a:rPr>
              <a:t> salvar as alterações feitas nos arquivos .py e ignorar o resto de arquivos. 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pt-BR" sz="1500">
                <a:solidFill>
                  <a:schemeClr val="dk2"/>
                </a:solidFill>
              </a:rPr>
              <a:t>Opção de escolher uma licença. 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pt-BR" sz="1500">
                <a:solidFill>
                  <a:schemeClr val="dk2"/>
                </a:solidFill>
              </a:rPr>
              <a:t>Finalmente, clique em </a:t>
            </a:r>
            <a:r>
              <a:rPr b="1" lang="pt-BR" sz="1500">
                <a:solidFill>
                  <a:schemeClr val="dk2"/>
                </a:solidFill>
              </a:rPr>
              <a:t>“Create repository”</a:t>
            </a:r>
            <a:r>
              <a:rPr lang="pt-BR" sz="1500">
                <a:solidFill>
                  <a:schemeClr val="dk2"/>
                </a:solidFill>
              </a:rPr>
              <a:t>. 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