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-324" y="-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al" userId="c7d81d6e27a66d8e" providerId="LiveId" clId="{0A9D7469-9F2B-488B-9B57-D7AC4D873978}"/>
    <pc:docChg chg="custSel addSld delSld modSld">
      <pc:chgData name="kamal" userId="c7d81d6e27a66d8e" providerId="LiveId" clId="{0A9D7469-9F2B-488B-9B57-D7AC4D873978}" dt="2022-07-17T05:38:11.756" v="1259" actId="313"/>
      <pc:docMkLst>
        <pc:docMk/>
      </pc:docMkLst>
      <pc:sldChg chg="modSp mod">
        <pc:chgData name="kamal" userId="c7d81d6e27a66d8e" providerId="LiveId" clId="{0A9D7469-9F2B-488B-9B57-D7AC4D873978}" dt="2022-07-17T05:11:51.268" v="732" actId="27636"/>
        <pc:sldMkLst>
          <pc:docMk/>
          <pc:sldMk cId="4091792829" sldId="256"/>
        </pc:sldMkLst>
        <pc:spChg chg="mod">
          <ac:chgData name="kamal" userId="c7d81d6e27a66d8e" providerId="LiveId" clId="{0A9D7469-9F2B-488B-9B57-D7AC4D873978}" dt="2022-07-17T05:11:51.268" v="732" actId="27636"/>
          <ac:spMkLst>
            <pc:docMk/>
            <pc:sldMk cId="4091792829" sldId="256"/>
            <ac:spMk id="2" creationId="{6E0ACB90-5C68-CF3C-85CB-C6C82752B33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4091792829" sldId="256"/>
            <ac:spMk id="3" creationId="{8D2746F8-C506-42E5-ABCF-09CFCF258AAE}"/>
          </ac:spMkLst>
        </pc:sp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327744395" sldId="257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27744395" sldId="257"/>
            <ac:spMk id="2" creationId="{CA275075-1E3B-9D74-5113-7D146ACC73E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327744395" sldId="257"/>
            <ac:spMk id="3" creationId="{D579C944-8A5F-2DC2-3C10-AFF43AF4B2FD}"/>
          </ac:spMkLst>
        </pc:spChg>
      </pc:sldChg>
      <pc:sldChg chg="addSp delSp modSp mod modClrScheme chgLayout">
        <pc:chgData name="kamal" userId="c7d81d6e27a66d8e" providerId="LiveId" clId="{0A9D7469-9F2B-488B-9B57-D7AC4D873978}" dt="2022-07-17T05:14:38.642" v="759" actId="20577"/>
        <pc:sldMkLst>
          <pc:docMk/>
          <pc:sldMk cId="617133563" sldId="258"/>
        </pc:sldMkLst>
        <pc:spChg chg="mod ord">
          <ac:chgData name="kamal" userId="c7d81d6e27a66d8e" providerId="LiveId" clId="{0A9D7469-9F2B-488B-9B57-D7AC4D873978}" dt="2022-07-17T05:11:51.204" v="731"/>
          <ac:spMkLst>
            <pc:docMk/>
            <pc:sldMk cId="617133563" sldId="258"/>
            <ac:spMk id="2" creationId="{1581F339-1396-31B4-905F-3884ECCF70D3}"/>
          </ac:spMkLst>
        </pc:spChg>
        <pc:spChg chg="del mod ord">
          <ac:chgData name="kamal" userId="c7d81d6e27a66d8e" providerId="LiveId" clId="{0A9D7469-9F2B-488B-9B57-D7AC4D873978}" dt="2022-07-17T05:07:30.142" v="711" actId="931"/>
          <ac:spMkLst>
            <pc:docMk/>
            <pc:sldMk cId="617133563" sldId="258"/>
            <ac:spMk id="3" creationId="{5F366DC1-C483-BD9F-D7C7-EFFB2360F3D7}"/>
          </ac:spMkLst>
        </pc:spChg>
        <pc:spChg chg="add del mod ord">
          <ac:chgData name="kamal" userId="c7d81d6e27a66d8e" providerId="LiveId" clId="{0A9D7469-9F2B-488B-9B57-D7AC4D873978}" dt="2022-07-17T05:07:11.319" v="708" actId="700"/>
          <ac:spMkLst>
            <pc:docMk/>
            <pc:sldMk cId="617133563" sldId="258"/>
            <ac:spMk id="4" creationId="{FD2623A8-EC4F-9528-209F-1CD04922A949}"/>
          </ac:spMkLst>
        </pc:spChg>
        <pc:spChg chg="add mod ord">
          <ac:chgData name="kamal" userId="c7d81d6e27a66d8e" providerId="LiveId" clId="{0A9D7469-9F2B-488B-9B57-D7AC4D873978}" dt="2022-07-17T05:14:38.642" v="759" actId="20577"/>
          <ac:spMkLst>
            <pc:docMk/>
            <pc:sldMk cId="617133563" sldId="258"/>
            <ac:spMk id="5" creationId="{25BCF30D-8E31-FA9B-870E-1A569821D59E}"/>
          </ac:spMkLst>
        </pc:spChg>
        <pc:spChg chg="add del mod">
          <ac:chgData name="kamal" userId="c7d81d6e27a66d8e" providerId="LiveId" clId="{0A9D7469-9F2B-488B-9B57-D7AC4D873978}" dt="2022-07-17T05:07:46.479" v="716" actId="931"/>
          <ac:spMkLst>
            <pc:docMk/>
            <pc:sldMk cId="617133563" sldId="258"/>
            <ac:spMk id="13" creationId="{8F65E6D7-5F03-0952-1250-14AEE890F1EB}"/>
          </ac:spMkLst>
        </pc:sp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7" creationId="{043678E7-062D-F8C0-52E6-565588D853B4}"/>
          </ac:picMkLst>
        </pc:pic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9" creationId="{1B892576-D9E1-358E-591A-D248B3BEE3C7}"/>
          </ac:picMkLst>
        </pc:picChg>
        <pc:picChg chg="add del mod">
          <ac:chgData name="kamal" userId="c7d81d6e27a66d8e" providerId="LiveId" clId="{0A9D7469-9F2B-488B-9B57-D7AC4D873978}" dt="2022-07-17T05:07:37.973" v="715" actId="478"/>
          <ac:picMkLst>
            <pc:docMk/>
            <pc:sldMk cId="617133563" sldId="258"/>
            <ac:picMk id="11" creationId="{BA348606-349F-BFA1-3F82-C9D19C962BF7}"/>
          </ac:picMkLst>
        </pc:picChg>
        <pc:picChg chg="add mod">
          <ac:chgData name="kamal" userId="c7d81d6e27a66d8e" providerId="LiveId" clId="{0A9D7469-9F2B-488B-9B57-D7AC4D873978}" dt="2022-07-17T05:07:52.993" v="720" actId="1076"/>
          <ac:picMkLst>
            <pc:docMk/>
            <pc:sldMk cId="617133563" sldId="258"/>
            <ac:picMk id="15" creationId="{B57D1D05-D6D8-C484-53B4-874565851012}"/>
          </ac:picMkLst>
        </pc:picChg>
        <pc:picChg chg="add mod">
          <ac:chgData name="kamal" userId="c7d81d6e27a66d8e" providerId="LiveId" clId="{0A9D7469-9F2B-488B-9B57-D7AC4D873978}" dt="2022-07-17T05:08:02.668" v="722" actId="1076"/>
          <ac:picMkLst>
            <pc:docMk/>
            <pc:sldMk cId="617133563" sldId="258"/>
            <ac:picMk id="17" creationId="{425E76CA-8066-0588-1FE6-498D950E906E}"/>
          </ac:picMkLst>
        </pc:picChg>
        <pc:picChg chg="add mod">
          <ac:chgData name="kamal" userId="c7d81d6e27a66d8e" providerId="LiveId" clId="{0A9D7469-9F2B-488B-9B57-D7AC4D873978}" dt="2022-07-17T05:08:17.501" v="726" actId="1076"/>
          <ac:picMkLst>
            <pc:docMk/>
            <pc:sldMk cId="617133563" sldId="258"/>
            <ac:picMk id="19" creationId="{2D7BB148-7D5D-E49C-E9BC-2D38339F9290}"/>
          </ac:picMkLst>
        </pc:picChg>
        <pc:picChg chg="add mod">
          <ac:chgData name="kamal" userId="c7d81d6e27a66d8e" providerId="LiveId" clId="{0A9D7469-9F2B-488B-9B57-D7AC4D873978}" dt="2022-07-17T05:08:54.552" v="729" actId="1076"/>
          <ac:picMkLst>
            <pc:docMk/>
            <pc:sldMk cId="617133563" sldId="258"/>
            <ac:picMk id="21" creationId="{6B8D7258-A755-E63A-199A-5E723DFA2014}"/>
          </ac:picMkLst>
        </pc:pic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3847184571" sldId="259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847184571" sldId="259"/>
            <ac:spMk id="2" creationId="{AA464E9B-7DA0-4AC9-7C3C-9682315B2068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3847184571" sldId="259"/>
            <ac:spMk id="3" creationId="{067ED1EE-E262-3895-285E-92C875B03B02}"/>
          </ac:spMkLst>
        </pc:spChg>
      </pc:sldChg>
      <pc:sldChg chg="modSp">
        <pc:chgData name="kamal" userId="c7d81d6e27a66d8e" providerId="LiveId" clId="{0A9D7469-9F2B-488B-9B57-D7AC4D873978}" dt="2022-07-17T05:11:51.204" v="731"/>
        <pc:sldMkLst>
          <pc:docMk/>
          <pc:sldMk cId="411169533" sldId="260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411169533" sldId="260"/>
            <ac:spMk id="2" creationId="{29FC8F57-8D53-DD4E-CF73-7C087AFC469A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411169533" sldId="260"/>
            <ac:spMk id="3" creationId="{8FCEB02D-0730-9DE2-F3AA-402F760C1C94}"/>
          </ac:spMkLst>
        </pc:spChg>
      </pc:sldChg>
      <pc:sldChg chg="modSp mod">
        <pc:chgData name="kamal" userId="c7d81d6e27a66d8e" providerId="LiveId" clId="{0A9D7469-9F2B-488B-9B57-D7AC4D873978}" dt="2022-07-17T05:38:11.756" v="1259" actId="313"/>
        <pc:sldMkLst>
          <pc:docMk/>
          <pc:sldMk cId="977908026" sldId="261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977908026" sldId="261"/>
            <ac:spMk id="2" creationId="{ED90AC55-3E6E-C299-EB18-AB5DC4E1DDA9}"/>
          </ac:spMkLst>
        </pc:spChg>
        <pc:spChg chg="mod">
          <ac:chgData name="kamal" userId="c7d81d6e27a66d8e" providerId="LiveId" clId="{0A9D7469-9F2B-488B-9B57-D7AC4D873978}" dt="2022-07-17T05:38:11.756" v="1259" actId="313"/>
          <ac:spMkLst>
            <pc:docMk/>
            <pc:sldMk cId="977908026" sldId="261"/>
            <ac:spMk id="3" creationId="{D40AFB8B-C05E-8BC7-2432-24DA1A1434DB}"/>
          </ac:spMkLst>
        </pc:spChg>
      </pc:sldChg>
      <pc:sldChg chg="modSp mod">
        <pc:chgData name="kamal" userId="c7d81d6e27a66d8e" providerId="LiveId" clId="{0A9D7469-9F2B-488B-9B57-D7AC4D873978}" dt="2022-07-17T05:35:46.475" v="1229" actId="20577"/>
        <pc:sldMkLst>
          <pc:docMk/>
          <pc:sldMk cId="3876164884" sldId="262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3876164884" sldId="262"/>
            <ac:spMk id="2" creationId="{E116D811-459E-0FFF-FEFB-E0D2631E4F6B}"/>
          </ac:spMkLst>
        </pc:spChg>
        <pc:spChg chg="mod">
          <ac:chgData name="kamal" userId="c7d81d6e27a66d8e" providerId="LiveId" clId="{0A9D7469-9F2B-488B-9B57-D7AC4D873978}" dt="2022-07-17T05:35:46.475" v="1229" actId="20577"/>
          <ac:spMkLst>
            <pc:docMk/>
            <pc:sldMk cId="3876164884" sldId="262"/>
            <ac:spMk id="3" creationId="{C1078580-EF73-C1B9-A5CF-C945F5FE8718}"/>
          </ac:spMkLst>
        </pc:spChg>
      </pc:sldChg>
      <pc:sldChg chg="addSp modSp new mod">
        <pc:chgData name="kamal" userId="c7d81d6e27a66d8e" providerId="LiveId" clId="{0A9D7469-9F2B-488B-9B57-D7AC4D873978}" dt="2022-07-17T05:11:51.204" v="731"/>
        <pc:sldMkLst>
          <pc:docMk/>
          <pc:sldMk cId="2837111014" sldId="263"/>
        </pc:sldMkLst>
        <pc:spChg chg="mod">
          <ac:chgData name="kamal" userId="c7d81d6e27a66d8e" providerId="LiveId" clId="{0A9D7469-9F2B-488B-9B57-D7AC4D873978}" dt="2022-07-17T05:11:51.204" v="731"/>
          <ac:spMkLst>
            <pc:docMk/>
            <pc:sldMk cId="2837111014" sldId="263"/>
            <ac:spMk id="2" creationId="{604B3D07-912F-326F-13EF-F6D24AC51470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2837111014" sldId="263"/>
            <ac:spMk id="3" creationId="{B53F91E6-A1F3-71AD-4E81-AA9E88C8E2CD}"/>
          </ac:spMkLst>
        </pc:spChg>
        <pc:picChg chg="add mod">
          <ac:chgData name="kamal" userId="c7d81d6e27a66d8e" providerId="LiveId" clId="{0A9D7469-9F2B-488B-9B57-D7AC4D873978}" dt="2022-07-17T04:31:14.847" v="29" actId="1076"/>
          <ac:picMkLst>
            <pc:docMk/>
            <pc:sldMk cId="2837111014" sldId="263"/>
            <ac:picMk id="5" creationId="{C0128364-15B3-8F25-1D45-B921EE942133}"/>
          </ac:picMkLst>
        </pc:picChg>
      </pc:sldChg>
      <pc:sldChg chg="addSp delSp modSp new del mod">
        <pc:chgData name="kamal" userId="c7d81d6e27a66d8e" providerId="LiveId" clId="{0A9D7469-9F2B-488B-9B57-D7AC4D873978}" dt="2022-07-17T04:38:42.278" v="36" actId="2696"/>
        <pc:sldMkLst>
          <pc:docMk/>
          <pc:sldMk cId="2121755870" sldId="264"/>
        </pc:sldMkLst>
        <pc:spChg chg="del">
          <ac:chgData name="kamal" userId="c7d81d6e27a66d8e" providerId="LiveId" clId="{0A9D7469-9F2B-488B-9B57-D7AC4D873978}" dt="2022-07-17T04:37:43.682" v="31" actId="931"/>
          <ac:spMkLst>
            <pc:docMk/>
            <pc:sldMk cId="2121755870" sldId="264"/>
            <ac:spMk id="3" creationId="{E274A269-F38F-9C53-743C-17C02807A9C1}"/>
          </ac:spMkLst>
        </pc:spChg>
        <pc:picChg chg="add mod">
          <ac:chgData name="kamal" userId="c7d81d6e27a66d8e" providerId="LiveId" clId="{0A9D7469-9F2B-488B-9B57-D7AC4D873978}" dt="2022-07-17T04:38:36.349" v="35" actId="1076"/>
          <ac:picMkLst>
            <pc:docMk/>
            <pc:sldMk cId="2121755870" sldId="264"/>
            <ac:picMk id="5" creationId="{EF35E13A-50E5-2B18-9267-8F821687C15E}"/>
          </ac:picMkLst>
        </pc:picChg>
      </pc:sldChg>
      <pc:sldChg chg="addSp delSp modSp new mod">
        <pc:chgData name="kamal" userId="c7d81d6e27a66d8e" providerId="LiveId" clId="{0A9D7469-9F2B-488B-9B57-D7AC4D873978}" dt="2022-07-17T05:37:01.020" v="1257" actId="20577"/>
        <pc:sldMkLst>
          <pc:docMk/>
          <pc:sldMk cId="4080890650" sldId="265"/>
        </pc:sldMkLst>
        <pc:spChg chg="mod">
          <ac:chgData name="kamal" userId="c7d81d6e27a66d8e" providerId="LiveId" clId="{0A9D7469-9F2B-488B-9B57-D7AC4D873978}" dt="2022-07-17T05:36:16.770" v="1230" actId="14100"/>
          <ac:spMkLst>
            <pc:docMk/>
            <pc:sldMk cId="4080890650" sldId="265"/>
            <ac:spMk id="2" creationId="{0EF345DB-8155-87A6-2E5A-900F36D0F8FB}"/>
          </ac:spMkLst>
        </pc:spChg>
        <pc:spChg chg="del">
          <ac:chgData name="kamal" userId="c7d81d6e27a66d8e" providerId="LiveId" clId="{0A9D7469-9F2B-488B-9B57-D7AC4D873978}" dt="2022-07-17T04:38:50.136" v="37" actId="931"/>
          <ac:spMkLst>
            <pc:docMk/>
            <pc:sldMk cId="4080890650" sldId="265"/>
            <ac:spMk id="3" creationId="{8EBCB00C-372B-4D37-C616-9913935372DC}"/>
          </ac:spMkLst>
        </pc:spChg>
        <pc:spChg chg="mod">
          <ac:chgData name="kamal" userId="c7d81d6e27a66d8e" providerId="LiveId" clId="{0A9D7469-9F2B-488B-9B57-D7AC4D873978}" dt="2022-07-17T05:37:01.020" v="1257" actId="20577"/>
          <ac:spMkLst>
            <pc:docMk/>
            <pc:sldMk cId="4080890650" sldId="265"/>
            <ac:spMk id="4" creationId="{5062E65F-A4B2-A173-F64F-3C95F246EDD4}"/>
          </ac:spMkLst>
        </pc:spChg>
        <pc:picChg chg="add mod">
          <ac:chgData name="kamal" userId="c7d81d6e27a66d8e" providerId="LiveId" clId="{0A9D7469-9F2B-488B-9B57-D7AC4D873978}" dt="2022-07-17T05:11:51.204" v="731"/>
          <ac:picMkLst>
            <pc:docMk/>
            <pc:sldMk cId="4080890650" sldId="265"/>
            <ac:picMk id="6" creationId="{47DF9651-2568-4FDA-F830-30C0C7651D77}"/>
          </ac:picMkLst>
        </pc:picChg>
      </pc:sldChg>
      <pc:sldChg chg="delSp modSp new mod">
        <pc:chgData name="kamal" userId="c7d81d6e27a66d8e" providerId="LiveId" clId="{0A9D7469-9F2B-488B-9B57-D7AC4D873978}" dt="2022-07-17T05:29:59.668" v="1094" actId="313"/>
        <pc:sldMkLst>
          <pc:docMk/>
          <pc:sldMk cId="2763433316" sldId="266"/>
        </pc:sldMkLst>
        <pc:spChg chg="mod">
          <ac:chgData name="kamal" userId="c7d81d6e27a66d8e" providerId="LiveId" clId="{0A9D7469-9F2B-488B-9B57-D7AC4D873978}" dt="2022-07-17T05:14:00.282" v="755"/>
          <ac:spMkLst>
            <pc:docMk/>
            <pc:sldMk cId="2763433316" sldId="266"/>
            <ac:spMk id="2" creationId="{544E551B-77DF-2EB2-B2A3-612BFE4BCC03}"/>
          </ac:spMkLst>
        </pc:spChg>
        <pc:spChg chg="del">
          <ac:chgData name="kamal" userId="c7d81d6e27a66d8e" providerId="LiveId" clId="{0A9D7469-9F2B-488B-9B57-D7AC4D873978}" dt="2022-07-17T05:05:20.465" v="705" actId="478"/>
          <ac:spMkLst>
            <pc:docMk/>
            <pc:sldMk cId="2763433316" sldId="266"/>
            <ac:spMk id="3" creationId="{8370C840-B3EB-C94A-C1BF-AAC3282F6D09}"/>
          </ac:spMkLst>
        </pc:spChg>
        <pc:spChg chg="mod">
          <ac:chgData name="kamal" userId="c7d81d6e27a66d8e" providerId="LiveId" clId="{0A9D7469-9F2B-488B-9B57-D7AC4D873978}" dt="2022-07-17T05:29:59.668" v="1094" actId="313"/>
          <ac:spMkLst>
            <pc:docMk/>
            <pc:sldMk cId="2763433316" sldId="266"/>
            <ac:spMk id="4" creationId="{AED019BD-3D14-81E6-F610-0E677171436A}"/>
          </ac:spMkLst>
        </pc:spChg>
      </pc:sldChg>
      <pc:sldChg chg="addSp delSp modSp new mod">
        <pc:chgData name="kamal" userId="c7d81d6e27a66d8e" providerId="LiveId" clId="{0A9D7469-9F2B-488B-9B57-D7AC4D873978}" dt="2022-07-17T05:14:06.320" v="756" actId="478"/>
        <pc:sldMkLst>
          <pc:docMk/>
          <pc:sldMk cId="1442157892" sldId="267"/>
        </pc:sldMkLst>
        <pc:spChg chg="del mod">
          <ac:chgData name="kamal" userId="c7d81d6e27a66d8e" providerId="LiveId" clId="{0A9D7469-9F2B-488B-9B57-D7AC4D873978}" dt="2022-07-17T05:14:06.320" v="756" actId="478"/>
          <ac:spMkLst>
            <pc:docMk/>
            <pc:sldMk cId="1442157892" sldId="267"/>
            <ac:spMk id="2" creationId="{5D46E056-D216-12CC-9B5B-05ADA3458006}"/>
          </ac:spMkLst>
        </pc:spChg>
        <pc:spChg chg="del">
          <ac:chgData name="kamal" userId="c7d81d6e27a66d8e" providerId="LiveId" clId="{0A9D7469-9F2B-488B-9B57-D7AC4D873978}" dt="2022-07-17T05:04:46.763" v="657" actId="931"/>
          <ac:spMkLst>
            <pc:docMk/>
            <pc:sldMk cId="1442157892" sldId="267"/>
            <ac:spMk id="3" creationId="{A0A901A2-5AEB-529E-2411-1B2D62E465B3}"/>
          </ac:spMkLst>
        </pc:spChg>
        <pc:spChg chg="mod">
          <ac:chgData name="kamal" userId="c7d81d6e27a66d8e" providerId="LiveId" clId="{0A9D7469-9F2B-488B-9B57-D7AC4D873978}" dt="2022-07-17T05:11:51.204" v="731"/>
          <ac:spMkLst>
            <pc:docMk/>
            <pc:sldMk cId="1442157892" sldId="267"/>
            <ac:spMk id="4" creationId="{E047F4F9-B796-F144-5B53-44A5B24429B8}"/>
          </ac:spMkLst>
        </pc:spChg>
        <pc:picChg chg="add mod">
          <ac:chgData name="kamal" userId="c7d81d6e27a66d8e" providerId="LiveId" clId="{0A9D7469-9F2B-488B-9B57-D7AC4D873978}" dt="2022-07-17T05:11:51.204" v="731"/>
          <ac:picMkLst>
            <pc:docMk/>
            <pc:sldMk cId="1442157892" sldId="267"/>
            <ac:picMk id="6" creationId="{44629D69-FD98-B284-7220-380EAE1FDFDD}"/>
          </ac:picMkLst>
        </pc:picChg>
      </pc:sldChg>
      <pc:sldChg chg="new del">
        <pc:chgData name="kamal" userId="c7d81d6e27a66d8e" providerId="LiveId" clId="{0A9D7469-9F2B-488B-9B57-D7AC4D873978}" dt="2022-07-17T05:08:58.574" v="730" actId="47"/>
        <pc:sldMkLst>
          <pc:docMk/>
          <pc:sldMk cId="624387033" sldId="268"/>
        </pc:sldMkLst>
      </pc:sldChg>
      <pc:sldChg chg="addSp delSp modSp new mod modClrScheme chgLayout">
        <pc:chgData name="kamal" userId="c7d81d6e27a66d8e" providerId="LiveId" clId="{0A9D7469-9F2B-488B-9B57-D7AC4D873978}" dt="2022-07-17T05:31:58.354" v="1102" actId="113"/>
        <pc:sldMkLst>
          <pc:docMk/>
          <pc:sldMk cId="2119003292" sldId="268"/>
        </pc:sldMkLst>
        <pc:spChg chg="del mod ord">
          <ac:chgData name="kamal" userId="c7d81d6e27a66d8e" providerId="LiveId" clId="{0A9D7469-9F2B-488B-9B57-D7AC4D873978}" dt="2022-07-17T05:19:04.756" v="764" actId="700"/>
          <ac:spMkLst>
            <pc:docMk/>
            <pc:sldMk cId="2119003292" sldId="268"/>
            <ac:spMk id="2" creationId="{2747226D-C6AD-5909-2A45-F36FA498FCF8}"/>
          </ac:spMkLst>
        </pc:spChg>
        <pc:spChg chg="del mod ord">
          <ac:chgData name="kamal" userId="c7d81d6e27a66d8e" providerId="LiveId" clId="{0A9D7469-9F2B-488B-9B57-D7AC4D873978}" dt="2022-07-17T05:19:04.756" v="764" actId="700"/>
          <ac:spMkLst>
            <pc:docMk/>
            <pc:sldMk cId="2119003292" sldId="268"/>
            <ac:spMk id="3" creationId="{FC08C00A-5FCC-D969-F0B2-4795A336E553}"/>
          </ac:spMkLst>
        </pc:spChg>
        <pc:spChg chg="mod ord">
          <ac:chgData name="kamal" userId="c7d81d6e27a66d8e" providerId="LiveId" clId="{0A9D7469-9F2B-488B-9B57-D7AC4D873978}" dt="2022-07-17T05:31:58.354" v="1102" actId="113"/>
          <ac:spMkLst>
            <pc:docMk/>
            <pc:sldMk cId="2119003292" sldId="268"/>
            <ac:spMk id="4" creationId="{F066B319-A756-1BB9-AAEE-DC01A776E5B3}"/>
          </ac:spMkLst>
        </pc:spChg>
        <pc:spChg chg="add mod ord">
          <ac:chgData name="kamal" userId="c7d81d6e27a66d8e" providerId="LiveId" clId="{0A9D7469-9F2B-488B-9B57-D7AC4D873978}" dt="2022-07-17T05:19:14.355" v="766"/>
          <ac:spMkLst>
            <pc:docMk/>
            <pc:sldMk cId="2119003292" sldId="268"/>
            <ac:spMk id="5" creationId="{5A63C4BF-6979-5085-34D6-030EADBB709D}"/>
          </ac:spMkLst>
        </pc:spChg>
      </pc:sldChg>
      <pc:sldChg chg="addSp delSp modSp new mod modClrScheme chgLayout">
        <pc:chgData name="kamal" userId="c7d81d6e27a66d8e" providerId="LiveId" clId="{0A9D7469-9F2B-488B-9B57-D7AC4D873978}" dt="2022-07-17T05:33:26.768" v="1104" actId="113"/>
        <pc:sldMkLst>
          <pc:docMk/>
          <pc:sldMk cId="846227345" sldId="269"/>
        </pc:sldMkLst>
        <pc:spChg chg="del mod ord">
          <ac:chgData name="kamal" userId="c7d81d6e27a66d8e" providerId="LiveId" clId="{0A9D7469-9F2B-488B-9B57-D7AC4D873978}" dt="2022-07-17T05:24:36.086" v="984" actId="700"/>
          <ac:spMkLst>
            <pc:docMk/>
            <pc:sldMk cId="846227345" sldId="269"/>
            <ac:spMk id="2" creationId="{219153DD-4DAE-402A-509A-FBBEFAFD0C19}"/>
          </ac:spMkLst>
        </pc:spChg>
        <pc:spChg chg="del mod ord">
          <ac:chgData name="kamal" userId="c7d81d6e27a66d8e" providerId="LiveId" clId="{0A9D7469-9F2B-488B-9B57-D7AC4D873978}" dt="2022-07-17T05:24:36.086" v="984" actId="700"/>
          <ac:spMkLst>
            <pc:docMk/>
            <pc:sldMk cId="846227345" sldId="269"/>
            <ac:spMk id="3" creationId="{B084EF7A-815B-051A-7B25-C8F66EFA50F0}"/>
          </ac:spMkLst>
        </pc:spChg>
        <pc:spChg chg="mod ord">
          <ac:chgData name="kamal" userId="c7d81d6e27a66d8e" providerId="LiveId" clId="{0A9D7469-9F2B-488B-9B57-D7AC4D873978}" dt="2022-07-17T05:33:26.768" v="1104" actId="113"/>
          <ac:spMkLst>
            <pc:docMk/>
            <pc:sldMk cId="846227345" sldId="269"/>
            <ac:spMk id="4" creationId="{E3EF6961-E857-7CEB-6570-136A89D291E9}"/>
          </ac:spMkLst>
        </pc:spChg>
        <pc:spChg chg="add mod ord">
          <ac:chgData name="kamal" userId="c7d81d6e27a66d8e" providerId="LiveId" clId="{0A9D7469-9F2B-488B-9B57-D7AC4D873978}" dt="2022-07-17T05:24:57.413" v="990" actId="14100"/>
          <ac:spMkLst>
            <pc:docMk/>
            <pc:sldMk cId="846227345" sldId="269"/>
            <ac:spMk id="5" creationId="{03BED9CA-588A-585A-F968-30C032C26BFF}"/>
          </ac:spMkLst>
        </pc:spChg>
      </pc:sldChg>
      <pc:sldChg chg="new del">
        <pc:chgData name="kamal" userId="c7d81d6e27a66d8e" providerId="LiveId" clId="{0A9D7469-9F2B-488B-9B57-D7AC4D873978}" dt="2022-07-17T05:32:54.446" v="1103" actId="47"/>
        <pc:sldMkLst>
          <pc:docMk/>
          <pc:sldMk cId="284755584" sldId="270"/>
        </pc:sldMkLst>
      </pc:sldChg>
      <pc:sldChg chg="new">
        <pc:chgData name="kamal" userId="c7d81d6e27a66d8e" providerId="LiveId" clId="{0A9D7469-9F2B-488B-9B57-D7AC4D873978}" dt="2022-07-17T05:37:28.599" v="1258" actId="680"/>
        <pc:sldMkLst>
          <pc:docMk/>
          <pc:sldMk cId="86873735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395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8033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8806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378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9742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4151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47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3748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043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3883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52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20A2-302B-416E-AA7D-474D4097A1BF}" type="datetimeFigureOut">
              <a:rPr lang="en-IN" smtClean="0"/>
              <a:pPr/>
              <a:t>27-08-2022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D31D4DD-00AE-4E03-A4EF-FA8C463FC7C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8605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uPaUXTWoWwyjHH0k2FSKc-8sGzWHF7S/edit?usp=sharing&amp;ouid=104970222914596366601&amp;rtpof=true&amp;sd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ACB90-5C68-CF3C-85CB-C6C82752B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 err="1">
                <a:solidFill>
                  <a:srgbClr val="1155CC"/>
                </a:solidFill>
                <a:effectLst/>
                <a:latin typeface="Roboto" panose="020B0604020202020204" pitchFamily="2" charset="0"/>
                <a:hlinkClick r:id="rId2"/>
              </a:rPr>
              <a:t>PhonePe</a:t>
            </a:r>
            <a:r>
              <a:rPr lang="en-IN" b="0" i="0" dirty="0">
                <a:solidFill>
                  <a:srgbClr val="1155CC"/>
                </a:solidFill>
                <a:effectLst/>
                <a:latin typeface="Roboto" panose="020B0604020202020204" pitchFamily="2" charset="0"/>
                <a:hlinkClick r:id="rId2"/>
              </a:rPr>
              <a:t> Transaction Geo-Visualization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2746F8-C506-42E5-ABCF-09CFCF258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Done by:</a:t>
            </a:r>
          </a:p>
          <a:p>
            <a:r>
              <a:rPr lang="en-US"/>
              <a:t>Ronald </a:t>
            </a:r>
            <a:r>
              <a:rPr lang="en-US" smtClean="0"/>
              <a:t>RAGUL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17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4E551B-77DF-2EB2-B2A3-612BFE4B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D019BD-3D14-81E6-F610-0E6771714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7811089" cy="2248181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DM Sans" panose="020B0604020202020204" pitchFamily="2" charset="0"/>
              </a:rPr>
              <a:t>The union territory of Chandigarh had the highest number of per capita digital payment transactions of all Indian states and territories at over 38 .</a:t>
            </a:r>
            <a:endParaRPr lang="en-US" b="0" i="0" dirty="0">
              <a:solidFill>
                <a:srgbClr val="FFFFFF"/>
              </a:solidFill>
              <a:effectLst/>
              <a:latin typeface="DM Sans" panose="020B0604020202020204" pitchFamily="2" charset="0"/>
            </a:endParaRPr>
          </a:p>
          <a:p>
            <a:endParaRPr lang="en-US" dirty="0">
              <a:solidFill>
                <a:srgbClr val="FFFFFF"/>
              </a:solidFill>
              <a:latin typeface="DM Sans" panose="020B0604020202020204" pitchFamily="2" charset="0"/>
            </a:endParaRPr>
          </a:p>
          <a:p>
            <a:r>
              <a:rPr lang="en-US" b="0" i="0" dirty="0">
                <a:effectLst/>
                <a:latin typeface="DM Sans" panose="020B0604020202020204" pitchFamily="2" charset="0"/>
              </a:rPr>
              <a:t>From our data Chandigarh is in 13</a:t>
            </a:r>
            <a:r>
              <a:rPr lang="en-US" b="0" i="0" baseline="30000" dirty="0">
                <a:effectLst/>
                <a:latin typeface="DM Sans" panose="020B0604020202020204" pitchFamily="2" charset="0"/>
              </a:rPr>
              <a:t>th</a:t>
            </a:r>
            <a:r>
              <a:rPr lang="en-US" b="0" i="0" dirty="0">
                <a:effectLst/>
                <a:latin typeface="DM Sans" panose="020B0604020202020204" pitchFamily="2" charset="0"/>
              </a:rPr>
              <a:t> place in transaction and amount , as its highly consumption of digital transaction , its best place to improve the business</a:t>
            </a:r>
            <a:r>
              <a:rPr lang="en-US" dirty="0">
                <a:latin typeface="DM Sans" panose="020B0604020202020204" pitchFamily="2" charset="0"/>
              </a:rPr>
              <a:t>.</a:t>
            </a:r>
            <a:endParaRPr lang="en-US" b="0" i="0" dirty="0">
              <a:effectLst/>
              <a:latin typeface="DM Sans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343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3BED9CA-588A-585A-F968-30C032C26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172720"/>
            <a:ext cx="8900461" cy="1330961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F6961-E857-7CEB-6570-136A89D29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1503681"/>
            <a:ext cx="10221732" cy="345439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Odisha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has 6,099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villages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, highest in the country, without mobile connectivity.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Arunachal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2,223 villages,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Madhya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2,612, and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Maharashtra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has 2,328.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Andhra Pradesh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1,787 villages without Internet and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 Jharkhand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has 1,144 such villages.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Better to reduce the investment for  marketing at these regions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Kerala, Punjab, Tamil Nadu, and Haryana are some of the few states which have achieved the highest penetration of mobile services in their villages.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622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5A63C4BF-6979-5085-34D6-030EADBB7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Future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66B319-A756-1BB9-AAEE-DC01A776E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27916"/>
          </a:xfrm>
        </p:spPr>
        <p:txBody>
          <a:bodyPr>
            <a:normAutofit fontScale="85000" lnSpcReduction="10000"/>
          </a:bodyPr>
          <a:lstStyle/>
          <a:p>
            <a:r>
              <a:rPr lang="en-US" b="0" i="0" dirty="0">
                <a:effectLst/>
                <a:latin typeface="DM Sans" pitchFamily="2" charset="0"/>
              </a:rPr>
              <a:t>Which state has highest number of ATM in India 2021? </a:t>
            </a:r>
            <a:r>
              <a:rPr lang="en-US" b="1" i="0" dirty="0">
                <a:effectLst/>
                <a:latin typeface="DM Sans" pitchFamily="2" charset="0"/>
              </a:rPr>
              <a:t>TAMIL Nadu .</a:t>
            </a:r>
          </a:p>
          <a:p>
            <a:r>
              <a:rPr lang="en-US" b="1" i="0" dirty="0">
                <a:effectLst/>
                <a:latin typeface="DM Sans" pitchFamily="2" charset="0"/>
              </a:rPr>
              <a:t>TAMIL Nadu </a:t>
            </a:r>
            <a:r>
              <a:rPr lang="en-US" b="0" i="0" dirty="0">
                <a:effectLst/>
                <a:latin typeface="DM Sans" pitchFamily="2" charset="0"/>
              </a:rPr>
              <a:t>is the state with the </a:t>
            </a:r>
            <a:r>
              <a:rPr lang="en-US" b="1" i="0" dirty="0">
                <a:effectLst/>
                <a:latin typeface="DM Sans" pitchFamily="2" charset="0"/>
              </a:rPr>
              <a:t>most ATMs in India</a:t>
            </a:r>
            <a:r>
              <a:rPr lang="en-US" b="0" i="0" dirty="0">
                <a:effectLst/>
                <a:latin typeface="DM Sans" pitchFamily="2" charset="0"/>
              </a:rPr>
              <a:t>, numbering 28,540, Malaysia </a:t>
            </a:r>
            <a:r>
              <a:rPr lang="en-US" b="0" i="0" dirty="0" err="1">
                <a:effectLst/>
                <a:latin typeface="DM Sans" pitchFamily="2" charset="0"/>
              </a:rPr>
              <a:t>Nanban</a:t>
            </a:r>
            <a:r>
              <a:rPr lang="en-US" b="0" i="0" dirty="0">
                <a:effectLst/>
                <a:latin typeface="DM Sans" pitchFamily="2" charset="0"/>
              </a:rPr>
              <a:t> reported. This is based on latest statistics issued by </a:t>
            </a:r>
            <a:r>
              <a:rPr lang="en-US" b="1" i="0" dirty="0">
                <a:effectLst/>
                <a:latin typeface="DM Sans" pitchFamily="2" charset="0"/>
              </a:rPr>
              <a:t>the Reserve Bank of India.</a:t>
            </a:r>
          </a:p>
          <a:p>
            <a:r>
              <a:rPr lang="en-US" dirty="0">
                <a:latin typeface="DM Sans" pitchFamily="2" charset="0"/>
              </a:rPr>
              <a:t>Marketing  strategy have to be different and continuous for better business. AT PRSESENT PROGRESS OF TAMILNADU PROGRESS IS NEGATIVE AS COMPARE TO 2018 .</a:t>
            </a:r>
            <a:endParaRPr lang="en-US" b="0" i="0" dirty="0">
              <a:effectLst/>
              <a:latin typeface="DM Sans" pitchFamily="2" charset="0"/>
            </a:endParaRPr>
          </a:p>
          <a:p>
            <a:endParaRPr lang="en-US" dirty="0">
              <a:latin typeface="DM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900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4775200" y="2689756"/>
            <a:ext cx="2413000" cy="68844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873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275075-1E3B-9D74-5113-7D146ACC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79C944-8A5F-2DC2-3C10-AFF43AF4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provided with </a:t>
            </a:r>
            <a:r>
              <a:rPr lang="en-US" dirty="0" err="1"/>
              <a:t>PhonePe’s</a:t>
            </a:r>
            <a:r>
              <a:rPr lang="en-US" dirty="0"/>
              <a:t>  quarter wise transaction history of the past 4 years pertaining to different categories of transaction. You’re asked to develop a data frame &amp; build a dashboard to visualize the transactions pertaining to each category in different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74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1F339-1396-31B4-905F-3884ECCF7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xmlns="" id="{B57D1D05-D6D8-C484-53B4-87456585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76876" y="1696720"/>
            <a:ext cx="1473200" cy="14732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BCF30D-8E31-FA9B-870E-1A569821D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Python, pandas, </a:t>
            </a:r>
            <a:r>
              <a:rPr lang="en-IN" dirty="0" err="1"/>
              <a:t>powerBI</a:t>
            </a:r>
            <a:r>
              <a:rPr lang="en-IN" dirty="0"/>
              <a:t>, </a:t>
            </a:r>
            <a:r>
              <a:rPr lang="en-IN" dirty="0" err="1"/>
              <a:t>MsWord</a:t>
            </a:r>
            <a:r>
              <a:rPr lang="en-IN" dirty="0"/>
              <a:t>, </a:t>
            </a:r>
            <a:r>
              <a:rPr lang="en-IN" dirty="0" err="1"/>
              <a:t>jupyter</a:t>
            </a:r>
            <a:r>
              <a:rPr lang="en-IN" dirty="0"/>
              <a:t>, </a:t>
            </a:r>
            <a:r>
              <a:rPr lang="en-IN" dirty="0" err="1"/>
              <a:t>colab</a:t>
            </a:r>
            <a:endParaRPr lang="en-IN" dirty="0"/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425E76CA-8066-0588-1FE6-498D950E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34300" y="1766570"/>
            <a:ext cx="3429000" cy="133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D7BB148-7D5D-E49C-E9BC-2D38339F92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27297" y="3613530"/>
            <a:ext cx="2392680" cy="9670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B8D7258-A755-E63A-199A-5E723DFA20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592697" y="3212540"/>
            <a:ext cx="1526664" cy="176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71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64E9B-7DA0-4AC9-7C3C-9682315B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7ED1EE-E262-3895-285E-92C875B0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frame construction from the provided quarterly transactional data of past 4 years.</a:t>
            </a:r>
          </a:p>
          <a:p>
            <a:r>
              <a:rPr lang="en-US" dirty="0"/>
              <a:t>Classical machine learning tasks like Data Exploration, Data Cleaning, Feature Engineering &amp;Data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47184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C8F57-8D53-DD4E-CF73-7C087AFC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EB02D-0730-9DE2-F3AA-402F760C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Converted </a:t>
            </a:r>
            <a:r>
              <a:rPr lang="en-IN" dirty="0" err="1"/>
              <a:t>Json</a:t>
            </a:r>
            <a:r>
              <a:rPr lang="en-IN" dirty="0"/>
              <a:t> file to csv files using python.</a:t>
            </a:r>
          </a:p>
          <a:p>
            <a:r>
              <a:rPr lang="en-IN" dirty="0"/>
              <a:t>Formed a csv by appending all individual files (state wise and </a:t>
            </a:r>
            <a:r>
              <a:rPr lang="en-US" dirty="0"/>
              <a:t>quarterly transactional data of past 4 years).</a:t>
            </a:r>
          </a:p>
          <a:p>
            <a:r>
              <a:rPr lang="en-US" dirty="0"/>
              <a:t>EDA part done by checking its null value and removed columns which will not helpful for analysis.</a:t>
            </a:r>
          </a:p>
          <a:p>
            <a:r>
              <a:rPr lang="en-US" dirty="0"/>
              <a:t>Visualization done with </a:t>
            </a:r>
            <a:r>
              <a:rPr lang="en-US" dirty="0" err="1"/>
              <a:t>PowerBI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116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0AC55-3E6E-C299-EB18-AB5DC4E1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0AFB8B-C05E-8BC7-2432-24DA1A14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2018 first,second,third quarter we found huge progress but in fourth quarter transaction became less.</a:t>
            </a:r>
          </a:p>
          <a:p>
            <a:r>
              <a:rPr lang="en-IN" dirty="0"/>
              <a:t>In 2018 Maharashtra was high in transaction as well as in amount. </a:t>
            </a:r>
          </a:p>
          <a:p>
            <a:r>
              <a:rPr lang="en-IN" dirty="0"/>
              <a:t>In 2019 Karnataka was top among all states in amount and transaction</a:t>
            </a:r>
          </a:p>
          <a:p>
            <a:r>
              <a:rPr lang="en-IN" dirty="0"/>
              <a:t>In  2020 Telangana was first in Amount wise but transaction wise its in third place.</a:t>
            </a:r>
          </a:p>
          <a:p>
            <a:r>
              <a:rPr lang="en-IN" dirty="0"/>
              <a:t>In 2021 Telangana first in amount wise and Maharashtra first in count wise.</a:t>
            </a:r>
          </a:p>
          <a:p>
            <a:r>
              <a:rPr lang="en-IN" dirty="0"/>
              <a:t>In 2022 , we found growth compare to previous years in transaction.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7790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6D811-459E-0FFF-FEFB-E0D2631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078580-EF73-C1B9-A5CF-C945F5FE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covid -19 Telangana had low transaction and amount , after covid Telangana region progress in good compared to 2018.</a:t>
            </a:r>
          </a:p>
          <a:p>
            <a:r>
              <a:rPr lang="en-IN" dirty="0"/>
              <a:t>Least states of transaction and amount from our data is Ladakh, Andaman and Nicobar Island, Nagaland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7616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4B3D07-912F-326F-13EF-F6D24AC5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F91E6-A1F3-71AD-4E81-AA9E88C8E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Uttar Pradesh compare to 2018 , every year we found transaction and amount getting less. As UP is most populated state should concentrate on UP for better outcome.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128364-15B3-8F25-1D45-B921EE94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30769" y="3304931"/>
            <a:ext cx="5345723" cy="300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711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345DB-8155-87A6-2E5A-900F36D0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836787"/>
          </a:xfrm>
        </p:spPr>
        <p:txBody>
          <a:bodyPr/>
          <a:lstStyle/>
          <a:p>
            <a:r>
              <a:rPr lang="en-IN" dirty="0"/>
              <a:t>Future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7DF9651-2568-4FDA-F830-30C0C765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30187" y="798513"/>
            <a:ext cx="3440052" cy="46593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062E65F-A4B2-A173-F64F-3C95F246E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5040" y="1920241"/>
            <a:ext cx="4714239" cy="275336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State which are highest in smart phone usage.</a:t>
            </a:r>
          </a:p>
          <a:p>
            <a:r>
              <a:rPr lang="en-IN" dirty="0"/>
              <a:t>According to data Kerala 2018 , transaction wise 18</a:t>
            </a:r>
            <a:r>
              <a:rPr lang="en-IN" baseline="30000" dirty="0"/>
              <a:t>th</a:t>
            </a:r>
            <a:r>
              <a:rPr lang="en-IN" dirty="0"/>
              <a:t> and amount wise 21</a:t>
            </a:r>
            <a:r>
              <a:rPr lang="en-IN" baseline="30000" dirty="0"/>
              <a:t>st</a:t>
            </a:r>
            <a:r>
              <a:rPr lang="en-IN" dirty="0"/>
              <a:t>. 2021, transaction wise 16</a:t>
            </a:r>
            <a:r>
              <a:rPr lang="en-IN" baseline="30000" dirty="0"/>
              <a:t>th</a:t>
            </a:r>
            <a:r>
              <a:rPr lang="en-IN" dirty="0"/>
              <a:t> and amount wise 17</a:t>
            </a:r>
            <a:r>
              <a:rPr lang="en-IN" baseline="30000" dirty="0"/>
              <a:t>st.</a:t>
            </a:r>
          </a:p>
          <a:p>
            <a:endParaRPr lang="en-IN" baseline="30000" dirty="0"/>
          </a:p>
          <a:p>
            <a:r>
              <a:rPr lang="en-IN" sz="2600" baseline="30000" dirty="0"/>
              <a:t>As literacy rate and smart phone users are high in Kerala , suggested more advertisement and digital marketing for better business.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xmlns="" val="40808906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198</TotalTime>
  <Words>563</Words>
  <Application>Microsoft Office PowerPoint</Application>
  <PresentationFormat>Custom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PhonePe Transaction Geo-Visualization</vt:lpstr>
      <vt:lpstr>Problem Statement:</vt:lpstr>
      <vt:lpstr>TOOLS USED</vt:lpstr>
      <vt:lpstr>Approach</vt:lpstr>
      <vt:lpstr>EDA Insights</vt:lpstr>
      <vt:lpstr>EDA Insights</vt:lpstr>
      <vt:lpstr>EDA Insights</vt:lpstr>
      <vt:lpstr>Future</vt:lpstr>
      <vt:lpstr>Future Development</vt:lpstr>
      <vt:lpstr>Future Development</vt:lpstr>
      <vt:lpstr>Future Development</vt:lpstr>
      <vt:lpstr>Future Development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PhonePe Transaction Geo-Visualization</dc:title>
  <dc:creator>kamal</dc:creator>
  <cp:lastModifiedBy>rihannaleo2013@outlook.com</cp:lastModifiedBy>
  <cp:revision>11</cp:revision>
  <dcterms:created xsi:type="dcterms:W3CDTF">2022-07-17T03:30:59Z</dcterms:created>
  <dcterms:modified xsi:type="dcterms:W3CDTF">2022-08-27T12:12:17Z</dcterms:modified>
</cp:coreProperties>
</file>