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17" autoAdjust="0"/>
  </p:normalViewPr>
  <p:slideViewPr>
    <p:cSldViewPr>
      <p:cViewPr>
        <p:scale>
          <a:sx n="75" d="100"/>
          <a:sy n="75" d="100"/>
        </p:scale>
        <p:origin x="-1016" y="-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A58DBB-EEF3-4012-9EFA-64E0C83F3722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7CFA2E-D345-4AA8-8776-4D2DB3149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786058"/>
            <a:ext cx="8429652" cy="829629"/>
          </a:xfrm>
        </p:spPr>
        <p:txBody>
          <a:bodyPr/>
          <a:lstStyle/>
          <a:p>
            <a:r>
              <a:rPr lang="en-IN" dirty="0" smtClean="0"/>
              <a:t>PRODUCT REVIEW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(FLIPKART&amp;AMAZON)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sitive words_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43999" cy="62865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4546" y="0"/>
            <a:ext cx="4857784" cy="50004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Positive Word Cloud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gative words_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43999" cy="62865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0"/>
            <a:ext cx="5043494" cy="5714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Negative Word Cloud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nking_tabl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nking_table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my project the </a:t>
            </a:r>
            <a:r>
              <a:rPr lang="en-IN" b="1" i="1" dirty="0" smtClean="0"/>
              <a:t>Gradient Boost Classifier </a:t>
            </a:r>
            <a:r>
              <a:rPr lang="en-IN" dirty="0" smtClean="0"/>
              <a:t>gives me the high accuracy score.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Accuracy Score=</a:t>
            </a:r>
            <a:r>
              <a:rPr lang="en-US" b="1" i="1" dirty="0" smtClean="0"/>
              <a:t>0.8119602763385146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get more accurate predictions using  </a:t>
            </a:r>
            <a:r>
              <a:rPr lang="en-IN" b="1" i="1" dirty="0" smtClean="0"/>
              <a:t>Gradient Boosting Classifier.</a:t>
            </a:r>
            <a:endParaRPr lang="en-US" b="1" i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ML MODEL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classification problem</a:t>
            </a:r>
            <a:r>
              <a:rPr lang="en-US" dirty="0" smtClean="0"/>
              <a:t>.So we can use </a:t>
            </a:r>
            <a:r>
              <a:rPr lang="en-US" dirty="0" err="1" smtClean="0"/>
              <a:t>accuracy,precision,recall</a:t>
            </a:r>
            <a:r>
              <a:rPr lang="en-US" dirty="0" smtClean="0"/>
              <a:t> as evaluation </a:t>
            </a:r>
            <a:r>
              <a:rPr lang="en-US" dirty="0" err="1" smtClean="0"/>
              <a:t>matrics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Here I used </a:t>
            </a:r>
            <a:r>
              <a:rPr lang="en-IN" b="1" i="1" dirty="0" smtClean="0"/>
              <a:t>Accuracy Score </a:t>
            </a:r>
            <a:r>
              <a:rPr lang="en-IN" dirty="0" smtClean="0"/>
              <a:t>as a evaluation </a:t>
            </a:r>
            <a:r>
              <a:rPr lang="en-IN" dirty="0" err="1" smtClean="0"/>
              <a:t>matric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MATRICS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3174" y="2571744"/>
            <a:ext cx="3786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Categorize &amp; </a:t>
            </a:r>
            <a:r>
              <a:rPr lang="en-US" dirty="0" err="1" smtClean="0"/>
              <a:t>analyse</a:t>
            </a:r>
            <a:r>
              <a:rPr lang="en-US" dirty="0" smtClean="0"/>
              <a:t> the reviews to calculate the percentage of positive &amp; negative reviews.</a:t>
            </a:r>
          </a:p>
          <a:p>
            <a:r>
              <a:rPr lang="en-US" dirty="0" smtClean="0"/>
              <a:t>2) Calculate the total rating on a scale of 5 for each category.</a:t>
            </a:r>
          </a:p>
          <a:p>
            <a:r>
              <a:rPr lang="en-US" dirty="0" smtClean="0"/>
              <a:t>3)Create a Ranking table for each Mobile phone based on each category and overall ranking.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Matplotlib,Plotly</a:t>
            </a:r>
            <a:r>
              <a:rPr lang="en-IN" dirty="0" smtClean="0"/>
              <a:t>-dash</a:t>
            </a:r>
          </a:p>
          <a:p>
            <a:r>
              <a:rPr lang="en-IN" dirty="0" err="1" smtClean="0"/>
              <a:t>Sklearn</a:t>
            </a:r>
            <a:endParaRPr lang="en-IN" dirty="0" smtClean="0"/>
          </a:p>
          <a:p>
            <a:r>
              <a:rPr lang="en-IN" dirty="0" err="1" smtClean="0"/>
              <a:t>nltk</a:t>
            </a:r>
            <a:endParaRPr lang="en-IN" dirty="0" smtClean="0"/>
          </a:p>
          <a:p>
            <a:r>
              <a:rPr lang="en-IN" dirty="0" err="1" smtClean="0"/>
              <a:t>Wordcloud</a:t>
            </a:r>
            <a:endParaRPr lang="en-IN" dirty="0" smtClean="0"/>
          </a:p>
          <a:p>
            <a:r>
              <a:rPr lang="en-IN" dirty="0" err="1" smtClean="0"/>
              <a:t>Kaleido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87636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IN" dirty="0" smtClean="0"/>
              <a:t>Import required tools</a:t>
            </a:r>
          </a:p>
          <a:p>
            <a:pPr marL="624078" indent="-514350">
              <a:buFont typeface="+mj-lt"/>
              <a:buAutoNum type="arabicParenR"/>
            </a:pPr>
            <a:r>
              <a:rPr lang="en-IN" dirty="0" smtClean="0"/>
              <a:t>Cleansing</a:t>
            </a:r>
          </a:p>
          <a:p>
            <a:pPr marL="624078" indent="-514350">
              <a:buFont typeface="+mj-lt"/>
              <a:buAutoNum type="arabicParenR"/>
            </a:pPr>
            <a:r>
              <a:rPr lang="en-IN" dirty="0" smtClean="0"/>
              <a:t>EDA</a:t>
            </a:r>
          </a:p>
          <a:p>
            <a:pPr marL="624078" indent="-514350">
              <a:buFont typeface="+mj-lt"/>
              <a:buAutoNum type="arabicParenR"/>
            </a:pPr>
            <a:r>
              <a:rPr lang="en-IN" dirty="0" smtClean="0"/>
              <a:t>Removing unwanted column</a:t>
            </a:r>
          </a:p>
          <a:p>
            <a:pPr marL="624078" indent="-514350">
              <a:buFont typeface="+mj-lt"/>
              <a:buAutoNum type="arabicParenR"/>
            </a:pPr>
            <a:r>
              <a:rPr lang="en-IN" dirty="0" err="1" smtClean="0"/>
              <a:t>Vectorization</a:t>
            </a:r>
            <a:endParaRPr lang="en-IN" dirty="0" smtClean="0"/>
          </a:p>
          <a:p>
            <a:pPr marL="624078" indent="-514350">
              <a:buFont typeface="+mj-lt"/>
              <a:buAutoNum type="arabicParenR"/>
            </a:pPr>
            <a:r>
              <a:rPr lang="en-IN" dirty="0" smtClean="0"/>
              <a:t>Modelling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APPROACHES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unt_brand_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214290"/>
            <a:ext cx="3357586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unt_category_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V="1">
            <a:off x="-5500758" y="5357827"/>
            <a:ext cx="45719" cy="7143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285728"/>
            <a:ext cx="7115196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Most frequent positive words</a:t>
            </a:r>
            <a:endParaRPr lang="en-US" dirty="0"/>
          </a:p>
        </p:txBody>
      </p:sp>
      <p:pic>
        <p:nvPicPr>
          <p:cNvPr id="5" name="Picture 4" descr="positive 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607220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gative wor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929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29576" cy="796908"/>
          </a:xfrm>
        </p:spPr>
        <p:txBody>
          <a:bodyPr>
            <a:normAutofit/>
          </a:bodyPr>
          <a:lstStyle/>
          <a:p>
            <a:r>
              <a:rPr lang="en-IN" dirty="0" smtClean="0"/>
              <a:t>Most frequent negative words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67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155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PRODUCT REVIEW ANALYSIS</vt:lpstr>
      <vt:lpstr>PROBLEM STATEMENT</vt:lpstr>
      <vt:lpstr>TOOLS USED</vt:lpstr>
      <vt:lpstr>APPROACHES</vt:lpstr>
      <vt:lpstr>.</vt:lpstr>
      <vt:lpstr>.</vt:lpstr>
      <vt:lpstr>Most frequent positive words</vt:lpstr>
      <vt:lpstr>Most frequent negative words</vt:lpstr>
      <vt:lpstr>.</vt:lpstr>
      <vt:lpstr>Positive Word Cloud</vt:lpstr>
      <vt:lpstr>Negative Word Cloud</vt:lpstr>
      <vt:lpstr>.</vt:lpstr>
      <vt:lpstr>.</vt:lpstr>
      <vt:lpstr>BEST ML MODEL</vt:lpstr>
      <vt:lpstr>EVALUATION MATRICS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 Analysis</dc:title>
  <dc:creator>rihannaleo2013@outlook.com</dc:creator>
  <cp:lastModifiedBy>rihannaleo2013@outlook.com</cp:lastModifiedBy>
  <cp:revision>2</cp:revision>
  <dcterms:created xsi:type="dcterms:W3CDTF">2022-08-18T14:01:59Z</dcterms:created>
  <dcterms:modified xsi:type="dcterms:W3CDTF">2022-08-19T14:53:14Z</dcterms:modified>
</cp:coreProperties>
</file>