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8" r:id="rId10"/>
    <p:sldId id="269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1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4T13:10:35.39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66B13-F5CA-44D3-9068-87AA801F74B1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FF97-FE3D-44C9-9951-99699EEFE1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8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FF97-FE3D-44C9-9951-99699EEFE1A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45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71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60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21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75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27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43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5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77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23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5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29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0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7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65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1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0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FF6E47-1ED7-46AD-ABED-32B384112006}" type="datetimeFigureOut">
              <a:rPr lang="es-ES" smtClean="0"/>
              <a:t>14/08/2017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3C0B11-2D9E-4E3E-A336-4B813BD7EE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46342"/>
            <a:ext cx="8825658" cy="2677648"/>
          </a:xfrm>
        </p:spPr>
        <p:txBody>
          <a:bodyPr>
            <a:noAutofit/>
          </a:bodyPr>
          <a:lstStyle/>
          <a:p>
            <a:r>
              <a:rPr lang="es-ES" sz="4800" dirty="0" smtClean="0"/>
              <a:t>Centro de Capacitación Gloria de </a:t>
            </a:r>
            <a:r>
              <a:rPr lang="es-ES" sz="4800" dirty="0" err="1" smtClean="0"/>
              <a:t>Kriete</a:t>
            </a:r>
            <a:r>
              <a:rPr lang="es-ES" sz="4800" dirty="0" smtClean="0"/>
              <a:t/>
            </a:r>
            <a:br>
              <a:rPr lang="es-ES" sz="4800" dirty="0" smtClean="0"/>
            </a:br>
            <a:r>
              <a:rPr lang="es-ES" sz="4400" dirty="0" smtClean="0"/>
              <a:t>Programa Oportunidades</a:t>
            </a:r>
            <a:br>
              <a:rPr lang="es-ES" sz="4400" dirty="0" smtClean="0"/>
            </a:br>
            <a:r>
              <a:rPr lang="es-ES" sz="3600" dirty="0" smtClean="0"/>
              <a:t>SA-FT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3100" y="4278617"/>
            <a:ext cx="8825658" cy="861420"/>
          </a:xfrm>
        </p:spPr>
        <p:txBody>
          <a:bodyPr anchor="ctr">
            <a:noAutofit/>
          </a:bodyPr>
          <a:lstStyle/>
          <a:p>
            <a:pPr algn="r"/>
            <a:endParaRPr lang="es-E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Proyecto de emprendimiento</a:t>
            </a:r>
          </a:p>
          <a:p>
            <a:pPr algn="r"/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Docente: Mónica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Menjivar</a:t>
            </a:r>
            <a:endParaRPr lang="es-E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0527" y="2645064"/>
            <a:ext cx="8825659" cy="3416300"/>
          </a:xfrm>
        </p:spPr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es-ES" sz="2400" b="1" dirty="0" smtClean="0"/>
              <a:t>¡Gracias por la atención prestada!</a:t>
            </a:r>
            <a:endParaRPr lang="es-ES" sz="24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315200" y="883227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solidFill>
                  <a:schemeClr val="bg1"/>
                </a:solidFill>
              </a:rPr>
              <a:t>Bar </a:t>
            </a:r>
            <a:r>
              <a:rPr lang="es-MX" b="1" i="1" dirty="0" err="1" smtClean="0">
                <a:solidFill>
                  <a:schemeClr val="bg1"/>
                </a:solidFill>
              </a:rPr>
              <a:t>Lov</a:t>
            </a:r>
            <a:r>
              <a:rPr lang="es-MX" b="1" i="1" dirty="0" smtClean="0">
                <a:solidFill>
                  <a:schemeClr val="bg1"/>
                </a:solidFill>
              </a:rPr>
              <a:t> En </a:t>
            </a:r>
            <a:r>
              <a:rPr lang="es-MX" b="1" i="1" dirty="0" err="1" smtClean="0">
                <a:solidFill>
                  <a:schemeClr val="bg1"/>
                </a:solidFill>
              </a:rPr>
              <a:t>Piz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Integrantes: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sz="2800" dirty="0" err="1" smtClean="0"/>
              <a:t>Ever</a:t>
            </a:r>
            <a:r>
              <a:rPr lang="es-ES" sz="2800" dirty="0" smtClean="0"/>
              <a:t> Guerra</a:t>
            </a:r>
          </a:p>
          <a:p>
            <a:endParaRPr lang="es-ES" sz="2800" dirty="0" smtClean="0"/>
          </a:p>
          <a:p>
            <a:r>
              <a:rPr lang="es-ES" sz="2800" dirty="0" smtClean="0"/>
              <a:t>Ronald Tejada</a:t>
            </a:r>
          </a:p>
          <a:p>
            <a:endParaRPr lang="es-ES" sz="2800" dirty="0" smtClean="0"/>
          </a:p>
          <a:p>
            <a:r>
              <a:rPr lang="es-ES" sz="2800" dirty="0" err="1" smtClean="0"/>
              <a:t>Stephannie</a:t>
            </a:r>
            <a:r>
              <a:rPr lang="es-ES" sz="2800" dirty="0" smtClean="0"/>
              <a:t> </a:t>
            </a:r>
            <a:r>
              <a:rPr lang="es-ES" sz="2800" dirty="0" err="1" smtClean="0"/>
              <a:t>Zúniga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886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b="1" i="1" dirty="0"/>
              <a:t>Bar </a:t>
            </a:r>
            <a:r>
              <a:rPr lang="es-MX" b="1" i="1" dirty="0" err="1"/>
              <a:t>Piz</a:t>
            </a:r>
            <a:r>
              <a:rPr lang="es-MX" b="1" i="1" dirty="0"/>
              <a:t> En  </a:t>
            </a:r>
            <a:r>
              <a:rPr lang="es-MX" b="1" i="1" dirty="0" err="1" smtClean="0"/>
              <a:t>Lov</a:t>
            </a:r>
            <a:endParaRPr lang="es-ES" b="1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930737" y="4006874"/>
            <a:ext cx="28505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 </a:t>
            </a:r>
            <a:endParaRPr lang="es-ES" sz="2000" dirty="0"/>
          </a:p>
          <a:p>
            <a:r>
              <a:rPr lang="es-ES" sz="2000" b="1" dirty="0"/>
              <a:t>Si tu respuesta es </a:t>
            </a:r>
            <a:r>
              <a:rPr lang="es-ES" sz="2000" b="1" dirty="0" smtClean="0"/>
              <a:t>NO,</a:t>
            </a:r>
            <a:endParaRPr lang="es-ES" sz="2000" dirty="0"/>
          </a:p>
          <a:p>
            <a:r>
              <a:rPr lang="es-ES" sz="2000" b="1" dirty="0"/>
              <a:t>Te esperamos este Viernes y el Fin de Semana en nuestras  </a:t>
            </a:r>
            <a:endParaRPr lang="es-ES" sz="2000" dirty="0"/>
          </a:p>
          <a:p>
            <a:r>
              <a:rPr lang="es-ES" sz="2000" b="1" dirty="0"/>
              <a:t>instalaciones.</a:t>
            </a:r>
            <a:endParaRPr lang="es-ES" sz="2000" dirty="0"/>
          </a:p>
          <a:p>
            <a:r>
              <a:rPr lang="es-ES" sz="2000" dirty="0"/>
              <a:t> </a:t>
            </a: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943598" y="2441864"/>
            <a:ext cx="5268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¿ALGUNA VEZ TE HAS  </a:t>
            </a:r>
            <a:endParaRPr lang="es-ES" sz="2800" dirty="0" smtClean="0"/>
          </a:p>
          <a:p>
            <a:pPr algn="ctr"/>
            <a:r>
              <a:rPr lang="es-ES" sz="2800" b="1" dirty="0" smtClean="0"/>
              <a:t>ENBORRACHADO CON FRUTAS?</a:t>
            </a:r>
            <a:endParaRPr lang="es-ES" sz="2800" dirty="0" smtClean="0"/>
          </a:p>
          <a:p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637318" y="810491"/>
            <a:ext cx="1028700" cy="40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11351"/>
            <a:ext cx="495369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abrir un bar?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rentable</a:t>
            </a:r>
          </a:p>
          <a:p>
            <a:endParaRPr lang="es-ES" dirty="0"/>
          </a:p>
          <a:p>
            <a:r>
              <a:rPr lang="es-ES" dirty="0" smtClean="0"/>
              <a:t>Es atractivo</a:t>
            </a:r>
          </a:p>
          <a:p>
            <a:endParaRPr lang="es-ES" dirty="0"/>
          </a:p>
          <a:p>
            <a:r>
              <a:rPr lang="es-ES" dirty="0" smtClean="0"/>
              <a:t>No hay un establecimiento en el centro de Santa Ana que se dedique a lo mismo</a:t>
            </a:r>
          </a:p>
          <a:p>
            <a:endParaRPr lang="es-ES" dirty="0"/>
          </a:p>
          <a:p>
            <a:r>
              <a:rPr lang="es-ES" dirty="0" smtClean="0"/>
              <a:t>Los consumidores regresaran más de una vez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387937" y="604336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solidFill>
                  <a:schemeClr val="bg1"/>
                </a:solidFill>
              </a:rPr>
              <a:t>Bar </a:t>
            </a:r>
            <a:r>
              <a:rPr lang="es-MX" b="1" i="1" dirty="0" err="1" smtClean="0">
                <a:solidFill>
                  <a:schemeClr val="bg1"/>
                </a:solidFill>
              </a:rPr>
              <a:t>Piz</a:t>
            </a:r>
            <a:r>
              <a:rPr lang="es-MX" b="1" i="1" dirty="0" smtClean="0">
                <a:solidFill>
                  <a:schemeClr val="bg1"/>
                </a:solidFill>
              </a:rPr>
              <a:t> En </a:t>
            </a:r>
            <a:r>
              <a:rPr lang="es-MX" b="1" i="1" dirty="0" err="1" smtClean="0">
                <a:solidFill>
                  <a:schemeClr val="bg1"/>
                </a:solidFill>
              </a:rPr>
              <a:t>Lov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Diseños de vasos</a:t>
            </a:r>
            <a:endParaRPr lang="es-ES" dirty="0"/>
          </a:p>
        </p:txBody>
      </p:sp>
      <p:pic>
        <p:nvPicPr>
          <p:cNvPr id="5" name="4 Imagen" descr="vaso3.JPG"/>
          <p:cNvPicPr/>
          <p:nvPr/>
        </p:nvPicPr>
        <p:blipFill>
          <a:blip r:embed="rId2" cstate="print"/>
          <a:srcRect t="9504" r="9633" b="13636"/>
          <a:stretch>
            <a:fillRect/>
          </a:stretch>
        </p:blipFill>
        <p:spPr>
          <a:xfrm>
            <a:off x="5568156" y="1578900"/>
            <a:ext cx="6381750" cy="3056255"/>
          </a:xfrm>
          <a:prstGeom prst="rect">
            <a:avLst/>
          </a:prstGeom>
        </p:spPr>
      </p:pic>
      <p:pic>
        <p:nvPicPr>
          <p:cNvPr id="4" name="1 Imagen" descr="vaso1.JPG"/>
          <p:cNvPicPr>
            <a:picLocks noGrp="1"/>
          </p:cNvPicPr>
          <p:nvPr>
            <p:ph idx="1"/>
          </p:nvPr>
        </p:nvPicPr>
        <p:blipFill>
          <a:blip r:embed="rId3" cstate="print"/>
          <a:srcRect t="8264" r="8237" b="12810"/>
          <a:stretch>
            <a:fillRect/>
          </a:stretch>
        </p:blipFill>
        <p:spPr>
          <a:xfrm>
            <a:off x="582223" y="3107027"/>
            <a:ext cx="706124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Precio del producto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821091"/>
              </p:ext>
            </p:extLst>
          </p:nvPr>
        </p:nvGraphicFramePr>
        <p:xfrm>
          <a:off x="1091452" y="1680632"/>
          <a:ext cx="88249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785"/>
                <a:gridCol w="914400"/>
                <a:gridCol w="334850"/>
                <a:gridCol w="3490175"/>
                <a:gridCol w="72070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Costos</a:t>
                      </a:r>
                      <a:r>
                        <a:rPr lang="es-ES" baseline="0" dirty="0" smtClean="0"/>
                        <a:t> fijos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$$</a:t>
                      </a:r>
                      <a:endParaRPr lang="es-E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Costos</a:t>
                      </a:r>
                      <a:r>
                        <a:rPr lang="es-ES" baseline="0" dirty="0" smtClean="0"/>
                        <a:t> variables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$$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Alquiler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300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Fruta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Servicio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97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Envases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Utensilios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Azúcar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Empleados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Alcohol</a:t>
                      </a:r>
                      <a:r>
                        <a:rPr lang="es-ES" baseline="0" dirty="0" smtClean="0"/>
                        <a:t> destilado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Sueldo de dueños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360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Mobiliario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200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1127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88384"/>
              </p:ext>
            </p:extLst>
          </p:nvPr>
        </p:nvGraphicFramePr>
        <p:xfrm>
          <a:off x="1154954" y="4931058"/>
          <a:ext cx="471652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8264"/>
                <a:gridCol w="235826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Costo</a:t>
                      </a:r>
                      <a:r>
                        <a:rPr lang="es-ES" baseline="0" dirty="0" smtClean="0"/>
                        <a:t> 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$1907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Costo unitario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$11,92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r>
                        <a:rPr lang="es-ES" baseline="0" dirty="0" smtClean="0"/>
                        <a:t> de venta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$23,85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Ganancia mensual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$1909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300680" y="2726303"/>
            <a:ext cx="189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160 botellas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59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Capital inicial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89717"/>
              </p:ext>
            </p:extLst>
          </p:nvPr>
        </p:nvGraphicFramePr>
        <p:xfrm>
          <a:off x="1788367" y="2351706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896"/>
                <a:gridCol w="30251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Rubro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Costos $$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Lugar de trabajo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1191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Maquinaria, herramientas y materiales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2190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Publicidad y promoción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Equipo de trabajo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1440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Inscripción y registro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Otros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622,10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Total capital inicia (3 meses)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6843,10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54158"/>
              </p:ext>
            </p:extLst>
          </p:nvPr>
        </p:nvGraphicFramePr>
        <p:xfrm>
          <a:off x="1916090" y="551060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259"/>
                <a:gridCol w="3063741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Ingresos mensuales (3 meses)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Capital tras 3 meses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$23,85  *  160botellas  *  3meses  =  $11448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$4604,9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Segmentos de mercado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06" y="3135312"/>
            <a:ext cx="2628900" cy="2352675"/>
          </a:xfrm>
        </p:spPr>
      </p:pic>
      <p:sp>
        <p:nvSpPr>
          <p:cNvPr id="5" name="CuadroTexto 4"/>
          <p:cNvSpPr txBox="1"/>
          <p:nvPr/>
        </p:nvSpPr>
        <p:spPr>
          <a:xfrm>
            <a:off x="7315200" y="883227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solidFill>
                  <a:schemeClr val="bg1"/>
                </a:solidFill>
              </a:rPr>
              <a:t>Bar </a:t>
            </a:r>
            <a:r>
              <a:rPr lang="es-MX" b="1" i="1" dirty="0" err="1" smtClean="0">
                <a:solidFill>
                  <a:schemeClr val="bg1"/>
                </a:solidFill>
              </a:rPr>
              <a:t>Piz</a:t>
            </a:r>
            <a:r>
              <a:rPr lang="es-MX" b="1" i="1" dirty="0" smtClean="0">
                <a:solidFill>
                  <a:schemeClr val="bg1"/>
                </a:solidFill>
              </a:rPr>
              <a:t> En </a:t>
            </a:r>
            <a:r>
              <a:rPr lang="es-MX" b="1" i="1" dirty="0" err="1" smtClean="0">
                <a:solidFill>
                  <a:schemeClr val="bg1"/>
                </a:solidFill>
              </a:rPr>
              <a:t>Lov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 clave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86" y="2388409"/>
            <a:ext cx="3142748" cy="1821728"/>
          </a:xfrm>
        </p:spPr>
      </p:pic>
      <p:sp>
        <p:nvSpPr>
          <p:cNvPr id="4" name="CuadroTexto 3"/>
          <p:cNvSpPr txBox="1"/>
          <p:nvPr/>
        </p:nvSpPr>
        <p:spPr>
          <a:xfrm>
            <a:off x="8988136" y="2732809"/>
            <a:ext cx="262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7030A0"/>
                </a:solidFill>
              </a:rPr>
              <a:t>Si eres de los primeros 50 en</a:t>
            </a:r>
            <a:endParaRPr lang="es-ES" dirty="0">
              <a:solidFill>
                <a:srgbClr val="7030A0"/>
              </a:solidFill>
            </a:endParaRPr>
          </a:p>
          <a:p>
            <a:r>
              <a:rPr lang="es-ES" b="1" i="1" dirty="0">
                <a:solidFill>
                  <a:srgbClr val="7030A0"/>
                </a:solidFill>
              </a:rPr>
              <a:t> reservar tu primer trago es GRATIS.</a:t>
            </a:r>
            <a:endParaRPr lang="es-ES" dirty="0">
              <a:solidFill>
                <a:srgbClr val="7030A0"/>
              </a:solidFill>
            </a:endParaRPr>
          </a:p>
          <a:p>
            <a:r>
              <a:rPr lang="es-ES" dirty="0"/>
              <a:t> 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77" y="3927658"/>
            <a:ext cx="3199061" cy="23967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" y="3453997"/>
            <a:ext cx="2964388" cy="23729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11" y="4414181"/>
            <a:ext cx="2430323" cy="191023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315200" y="883227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solidFill>
                  <a:schemeClr val="bg1"/>
                </a:solidFill>
              </a:rPr>
              <a:t>Bar </a:t>
            </a:r>
            <a:r>
              <a:rPr lang="es-MX" b="1" i="1" dirty="0" err="1" smtClean="0">
                <a:solidFill>
                  <a:schemeClr val="bg1"/>
                </a:solidFill>
              </a:rPr>
              <a:t>Piz</a:t>
            </a:r>
            <a:r>
              <a:rPr lang="es-MX" b="1" i="1" dirty="0" smtClean="0">
                <a:solidFill>
                  <a:schemeClr val="bg1"/>
                </a:solidFill>
              </a:rPr>
              <a:t> En </a:t>
            </a:r>
            <a:r>
              <a:rPr lang="es-MX" b="1" i="1" dirty="0" err="1" smtClean="0">
                <a:solidFill>
                  <a:schemeClr val="bg1"/>
                </a:solidFill>
              </a:rPr>
              <a:t>Lov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311</TotalTime>
  <Words>229</Words>
  <Application>Microsoft Office PowerPoint</Application>
  <PresentationFormat>Panorámica</PresentationFormat>
  <Paragraphs>99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Sala de reuniones Ion</vt:lpstr>
      <vt:lpstr>Centro de Capacitación Gloria de Kriete Programa Oportunidades SA-FT</vt:lpstr>
      <vt:lpstr>Integrantes: </vt:lpstr>
      <vt:lpstr>Bar Piz En  Lov</vt:lpstr>
      <vt:lpstr>¿Por qué abrir un bar?</vt:lpstr>
      <vt:lpstr>Diseños de vasos</vt:lpstr>
      <vt:lpstr>Precio del producto</vt:lpstr>
      <vt:lpstr>Capital inicial</vt:lpstr>
      <vt:lpstr>Segmentos de mercado</vt:lpstr>
      <vt:lpstr>Actividades clave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Capacitación Gloria de Kriete Programa Oportunidades SA-FT</dc:title>
  <dc:creator>Ronald Tejada</dc:creator>
  <cp:lastModifiedBy>Monica</cp:lastModifiedBy>
  <cp:revision>19</cp:revision>
  <dcterms:created xsi:type="dcterms:W3CDTF">2017-06-18T20:42:54Z</dcterms:created>
  <dcterms:modified xsi:type="dcterms:W3CDTF">2017-08-14T22:25:29Z</dcterms:modified>
</cp:coreProperties>
</file>