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6" d="100"/>
          <a:sy n="66" d="100"/>
        </p:scale>
        <p:origin x="32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4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4736,'-6'4'5761,"3"7"-3304,4 15-1911,-1-17 194,8 184 82,23 118-822,-5-68 36,-17-151-30,4 43 52,18 314 12,-23-336-102,5 1 0,26 104 32,-39-216-6,19 76 897,7 12-891,-16-58 39,-5-13 33,1-1 0,1 0 1,1 0-1,4 7-72,-9-20-9,0 0 1,1 0-1,-1 0 1,1-1-1,0 1 1,1-1-1,-1 0 1,0 0-1,1-1 1,0 1-1,0-1 1,0 0-1,0 0 1,1-1-1,-1 1 1,5 0 8,12 3 41,0-1 0,0-1 0,0-1 1,0-1-1,6-1-41,11-1 244,-1-2-1,25-5-243,56-5 689,23 5-689,-16 2 543,34 3-74,-88 3-357,-21 1 128,13 4-240,22-1 144,-79-5-122,199 3 377,-137 1-388,67 13-11,-74-8-61,1-3 0,37-2 61,127-7 162,-47-2 6,11 0-81,-88 0-90,0 5-1,43 8 4,-69 3 173,1 4-1,-2 4 1,23 10-173,-87-25 83,7 2-275,0-1 1,14 1 191,-28-5-540,0 0-1,0-1 0,0 0 0,0 0 0,0 0 1,1-1-1,-1 0 0,0 0 0,0 0 0,-1 0 0,1-1 1,3-1 540,15-13-4656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10240,'13'-9'3872,"4"9"-3040,12 5-192,-16-1-288,6-1-1248,2 6-352,6-1-2880,-3 4-1248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2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5632,'-29'-2'4498,"23"3"-696,21 5-2310,67 18-799,1-3 0,70 7-693,584 24 1803,-359-28-1571,-187-10-139,20 3 14,164 38-107,-219-30 27,-59-11 42,77 24-69,-145-30 25,0-2 1,1 0 0,-1-2-1,1-1 1,11-2-26,-38-1 10,1 0-1,-1 0 1,1 1 0,0-1 0,-1 1 0,1 0 0,-1 0 0,1 0 0,-1 0-1,0 1 1,0-1 0,1 1 0,-1 0 0,0 0 0,0 0 0,0 0 0,-1 0-1,2 2-9,0 0 12,-1 1 0,0-1 0,-1 0 0,1 1 0,-1 0 0,0 0-1,0 0 1,0 0 0,-1 0 0,1 0 0,-1 0 0,0 3-12,21 159 73,-2 103-73,-20 170 49,-3-274-40,-4 97 25,4-104-69,3-82 561,-6 39-526,-7 94 229,1 3 173,10 42-402,2-173 505,0-76-494,-1-1 1,0 1-1,0-1 1,-1 1-1,1-1 1,-1 1-1,-1 0-11,-5 19 149,7-21-146,-1 1 0,0-1 0,1 0 0,-1 0 0,0 0 0,-1 0 0,0 0-3,3-3 52,-1 1 0,0-1 0,0 0 0,0 1 0,-1-1 0,1 0 0,0 0 0,0 0 0,-1 0 0,1 0 0,0 0 0,-1 0 0,1-1 0,-1 1 0,1 0 0,-1-1 0,0 1 0,1-1 0,-1 0 0,0 1-52,1-1 86,-17 0-60,7 1 61,9 0-86,1-1 0,0 0 1,-1 0-1,1 0 0,-1 1 0,1-1 0,0-1 0,-1 1 0,1 0 0,-1 0 0,1 0 0,0-1 0,-1 1 0,0-1-1,-7-2 8,0 0 1,-1 1 0,1 0-1,-1 1 1,1 0 0,-1 0-1,0 1 1,-6 0-9,-15 3-72,0 2 0,-2 1 72,-36 5 43,-16-4-56,-18-5 13,28 0-446,-64 9 446,67 1-908,0 3-1,-14 8 909,16-1-6951,-8 6 6951,50-16-4218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4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4636 3 2560,'-1'0'58,"0"0"0,1-1 0,-1 1 0,0 0 0,0-1-1,0 1 1,0 0 0,1 0 0,-1 0 0,0 0 0,0 0 0,0 0 0,0 0 0,0 0 0,1 0 0,-1 0 0,0 1 0,0-1 0,0 0-1,1 0 1,-2 1-58,-25 11 47,7-4 162,3-2 1052,0 1 0,0 1 1,1 1-1,-2 1-1261,2-7 2229,13-3-409,8 2-1005,1-1-737,-1 0-1,1-1 1,0 0 0,-1 0 0,1 0-1,0 0 1,-1-1 0,3-1-78,27-1 285,-20 3-213,1 0 0,-1 1 0,1 1 0,7 2-72,23 5 63,-1-3 0,1-1 1,0-3-1,38-3-63,-18 1 456,61 8-456,27 16 37,-3-4 209,-128-16-207,-1-1 0,0-1 0,1-1 0,-1-2 0,0 0 0,12-2-39,-10 2 389,-22 1-360,1 0 1,-1 0-1,1 0 0,0 0 1,-1 0-1,1-1 1,0 1-1,-1-1 0,1 1 1,-1-1-1,1 0 0,-1 0 1,0 0-1,1 0 0,-1-1 1,2 0-30,-4 1 69,1 1-47,0 1 0,0-1 0,0 0 0,0 0 0,-1 1 0,1-1 0,0 1 0,0-1 0,0 1 0,-1-1 0,1 1 0,0-1 0,-1 1 0,1 0 0,0-1 0,-1 1-1,1 0-21,3 6 47,1 1 0,-2-1 0,1 1 0,-1-1 0,0 1 0,-1 0 0,0 1 0,0-1 0,0 0 0,-1 6-47,14 103-61,-6-57 15,-1 35 46,16 200 555,-14-176-413,-6 99-142,-4-187 34,-3 40 419,-7 35-453,-2 29 251,-1 18-166,1 23-66,-2 70-1,12-205 20,-3 16-38,1-15 69,1 15-69,3 89 965,0-144-926,0-1-1,0 1 1,0-1-1,0 1 1,0-1-1,-1 1 0,1-1 1,0 0-1,-1 1 1,0-1-1,1 0 0,-1 1 1,0-1-1,1 0 1,-1 1-1,0-1 1,0 0-1,0 0 0,0 0 1,0 0-1,0 0 1,-1 0-1,1 0 1,0 0-1,0-1 0,-1 1 1,1 0-39,-5 1 52,0 0 1,0-1-1,0 1 1,0-1-1,0 0 0,-2-1-52,-7 2-18,-123 22 88,-91 13 25,14-16 289,-130-6-384,207-15 120,-394-9 731,59 6-691,309 8-117,-145 2-134,-623-7 288,783-6-215,-33-10 18,111 9-78,-23-3 67,28 2 4,-1 3 0,0 3 0,-21 3 7,-312 49 128,122 8-367,113-20 217,105-23 27,-34 14-5,75-22-32,-1 1 0,1 0 0,1 1 0,-6 5 32,23-14 7,0 1 0,1-1-1,-1 1 1,-1-1 0,1 1 0,0-1-1,0 1 1,0-1 0,0 0 0,0 0 0,0 1-1,0-1 1,0 0 0,0 0 0,-1 0 0,1 0-1,0 0 1,0-1 0,0 1 0,0 0 0,0-1-1,0 1 1,0 0 0,0-1 0,0 1-1,-1-1-6,0-1 1,0 0-1,-1 0 0,1 0 0,0 0 0,1 0 0,-1 0 0,0-1 0,1 1 0,-1-1 0,1 1 0,0-1 0,-4-9 20,0 0 0,1 0-1,1-1 1,-2-7-20,-4-35-3,0-42 3,3 23-8,-6-124 125,6 75-74,0-51-77,4 60-60,-4-474 203,6 434-228,-8-114 55,3 146-20,-8-23 84,7 82-2,3 28 44,-2 0-1,-2 1 0,-1 0 1,-5-10-42,-8-7 88,14 37-110,1 0 0,1-1 0,0 0 0,0-3 22,5 17-10,-1 1-1,1-1 1,0 0 0,0 1 0,0-1 0,0 0 0,0 0 0,0 1 0,0-1 0,0 0 0,0 1 0,0-1 0,0 0 0,1 0 0,-1 1 0,0-1 0,1 1 0,-1-1 0,0 0-1,1 1 1,-1-1 0,0 0 0,1 1 0,-1-1 0,1 1 0,-1-1 0,1 1 0,0 0 0,-1-1 0,1 1 0,-1-1 0,1 1 0,0 0 0,-1-1 0,1 1 0,0 0 0,-1 0-1,1 0 1,0 0 0,-1-1 0,1 1 0,0 0 0,0 0 0,-1 0 0,1 0 0,0 1 10,7-1 0,-1 1 0,1 0 1,-1 0-1,6 2 0,3 0 115,132 16-318,13-6 203,-90-13-75,32-6 75,32 0-53,193 6 187,-291-1-140,28-6 6,-62 6 0,42-6 923,-46 7-1063,0 0 0,0 0 0,0 1 0,1-1 0,-1 0 0,0 1 0,0-1-1,0 1 1,0-1 0,0 1 0,0 0 0,1-1 0,-1 1 0,0 0 0,0-1 0,1 1 0,-1 0 0,1 0 140,-12 18-8956,7-6 4375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5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 7168,'-6'-1'662,"-15"-2"1585,21 3-2107,-1 0 0,0 1 0,0-1-1,1 0 1,-1 0 0,0 0 0,0 1 0,1-1 0,-1 0-1,0 1 1,1-1 0,-1 1 0,1-1 0,-1 1 0,1-1-1,-1 1 1,1-1 0,-1 1 0,1-1 0,-1 1 0,1 0-1,-1-1 1,1 1 0,0 0 0,-1 0-140,-3 6 2048,3-7-1981,1 0 1,0 0 0,0 1-1,-1-1 1,1 0 0,0 1-1,0-1 1,-1 0 0,1 0-1,0 1 1,0-1-1,0 1 1,0-1 0,0 0-1,0 1 1,-1-1 0,1 0-1,0 1 1,0-1 0,0 0-1,0 1 1,0-1-1,0 1 1,0-1 0,1 0-1,-1 1 1,0-1 0,0 0-1,0 1 1,0-1 0,0 0-1,1 1 1,-1-1-1,0 0 1,0 1 0,0-1-1,1 0 1,-1 0 0,0 1-1,0-1 1,1 0 0,-1 0-1,0 1 1,1-1-68,3 3 148,-1 1-1,2-1 1,-1 0 0,0 0 0,0-1 0,1 1 0,0-1 0,-1 0-1,4 0-147,10 6 163,11 7-8,4 1-80,-1 1 0,-1 1-1,6 6-74,-29-18 9,1 1 0,-1 0-1,0 0 1,-1 0-1,0 1 1,0 0-1,-1 1 1,0 0-1,-1 0 1,1 0 0,-2 0-1,1 1 1,0 2-9,-4-7 43,0 1 0,0-1 0,0 0 0,-1 1 0,0-1 0,0 1 0,0-1 1,0 1-1,-1-1 0,0 0 0,0 1 0,-1-1 0,1 0 0,-1 0 0,0 0 0,-3 5-43,-5 8 524,-1 0-1,0 0 1,-12 11-524,17-21 145,-6 6 200,0 0 0,-1-2 0,-13 11-345,-20 19 378,45-41-470,0-1 1,1 1-1,-1 0 0,0 0 0,0 0 0,0 0 0,1 0 1,-1-1-1,1 1 0,-1 0 0,0 1 0,1-1 1,0 0-1,-1 0 0,1 0 0,0 0 0,-1 0 0,1 0 1,0 0-1,0 1 0,0-1 0,0 0 0,0 0 0,0 0 1,0 0-1,1 0 0,-1 1 0,0 0 92,2-1-582,-1 1 0,0-1 0,1 1 0,-1-1 0,1 0 0,0 0 0,-1 1 0,1-1 0,0 0 0,0 0 0,-1-1 0,1 1 0,0 0 0,0-1 0,1 1 582,15 3-4778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5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5888,'-3'-5'798,"2"4"-574,0 1 0,1-1-1,-1 0 1,1 0 0,-1 0 0,1 0-1,-1 1 1,1-1 0,-1 0 0,1 0-1,0 0 1,0 0 0,-1 0 0,1 0-1,0-1-223,0 2 1632,0 0-234,5 9 916,-2-3-2052,0 1-1,-1 0 1,0 0-1,-1 0 0,1 0 1,-1 0-1,0 0 1,-1 1-262,-1 59 728,0-44-375,-9 100 879,2-48-570,-5 25 79,5-52 127,0 26-868,7-59-78,1 0 1,1 1-1,0-1 1,1 0-1,1-1 1,0 1-1,1 0 78,7 10-2191,3-6-4380,-13-17 1910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3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8704,'0'-3'3342,"0"7"-961,6 36 1154,12 2-2666,2-1 1,2 0-1,5 5-869,-21-36 53,9 13 54,7 15-1382,-15-26-109,-6-11 923,0 0 1,0 0-1,0 0 0,-1 0 1,1 0-1,-1 0 1,1 0-1,-1 0 0,1 1 1,-1-1-1,0 0 1,1 0-1,-1 0 0,0 1 1,0-1-1,0 0 1,0 0-1,0 1 0,0-1 1,0 0-1,0 0 1,-1 1-1,1 0 461,-5 9-4533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 7040,'-9'-19'4645,"8"18"-3082,1 1-102,0 6 699,-4 10-1576,-1-1 0,-4 10-584,-8 29 16,4 8-4,4 0 1,-2 58-13,7 127 192,4-219-153,0-22 61,0-1 0,1 0 0,-1 0 0,1 0 0,1 0 0,-1 0 0,1 0 0,1 4-100,-3-8 28,1 0 1,-1 0 0,1 0-1,-1 0 1,1 0-1,0-1 1,-1 1 0,1 0-1,0 0 1,-1-1-1,1 1 1,0 0 0,0-1-1,-1 1 1,1-1-1,0 1 1,0-1-1,0 1 1,0-1 0,0 1-1,0-1 1,0 0-1,0 0 1,0 0 0,0 1-1,0-1 1,0 0-1,0 0 1,0 0 0,0-1-1,0 1 1,0 0-1,0 0 1,0 0 0,0-1-1,0 1 1,0 0-1,0-1 1,0 1 0,0-1-1,0 1 1,-1-1-1,1 0 1,0 1-1,0-1 1,-1 0 0,1 0-29,36-27 551,-14 9-134,17-10-417,-31 23 23,-1 1 1,1 1-1,1-1 1,-1 2-1,1-1 1,9-1-24,-17 4 3,0 1 1,1-1-1,-1 1 0,1 0 1,-1 0-1,1 0 1,-1 0-1,1 1 0,-1-1 1,1 1-1,-1-1 0,0 1 1,1 0-1,-1 0 1,0 0-1,1 0 0,-1 0-3,2 2 2,-1 0 1,1-1-1,-1 1 0,0 0 0,0 0 1,0 1-1,-1-1 0,1 1 0,1 2-2,2 6 16,0 0-1,-1 0 1,0 1 0,-1 0-1,0 0 1,0 2-16,-3-10 19,0 0 0,0-1 0,-1 1 1,1 0-1,-1 0 0,0 0 1,0 0-1,-1 0 0,0 0 0,1-1 1,-1 1-1,-1 0 0,1 0 0,-3 3-19,2-4 84,0 0-1,-1-1 1,1 1-1,-1-1 1,0 0-1,0 0 1,0 0-1,0 0 1,-1-1-1,1 1 1,-1-1-1,0 0 1,0 0-1,0 0 0,0 0 1,-3 1-84,-7 0 277,-1 0 0,1 0 0,-1-1 0,1-1 0,-1 0-1,0-1 1,1-1 0,-4-1-277,-29 0 110,47 2-306,0 0-1,0 0 1,0 0 0,1-1-1,-1 1 1,0 0 0,0 0-1,0 0 1,1 0 0,-1-1-1,0 1 1,0 0 0,1 0-1,-1 0 1,0 0-1,0 0 1,0 0 0,1 0-1,-1 0 1,0 0 0,1 0-1,-1 0 1,0 0 0,0 0-1,1 0 1,-1 0 0,0 0-1,0 0 1,1 0-1,-1 0 1,0 0 0,0 0-1,1 0 197,7 6-5615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6144,'1'-4'2301,"1"7"-1333,3 11 157,3 26 95,2-1-1,2 0 0,1-1 0,7 12-1219,-9-22 521,62 137-484,-64-145-1962,5-3-2011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7552,'0'-1'129,"0"1"1,0 0-1,0-1 0,0 1 1,0 0-1,1-1 0,-1 1 1,0 0-1,0 0 1,0-1-1,1 1 0,-1 0 1,0 0-1,0-1 0,0 1 1,1 0-1,-1 0 1,0 0-1,1-1 0,-1 1 1,0 0-1,0 0 1,1 0-1,-1 0 0,0 0 1,1 0-1,-1 0 0,0 0 1,1 0-1,-1 0 1,0 0-1,1 0 0,-1 0 1,0 0-1,1 0 0,-1 0-129,1 3 2723,-8 3-1186,-15 4-685,11-5-770,0 0 0,0 1 1,0 0-1,1 1 0,0 0 0,0 1 0,0 0 0,-6 8-82,3 0-8,0 1-1,2 1 1,0 0-1,1 0 1,1 1-1,1 0 1,0 1 0,1 0-1,2 0 1,0 0-1,1 1 1,-1 19 8,5-31 113,0 1 0,1 0 0,1 0-1,0-1 1,0 1 0,0-1 0,2 0 0,-1 1 0,1-1 0,0-1 0,1 1 0,0-1 0,0 1 0,1-2 0,0 1 0,0 0 0,1-1-1,0 0 1,0-1 0,1 0 0,-1 0 0,1 0 0,4 1-113,11 6 682,1-1 0,0 0-1,0-2 1,1-1 0,0-1 0,17 2-682,-27-7 385,0 0 1,1-1 0,15-1-386,-30-1-325,-1 0-1190,1 7-5851,2 0 1639,-2-6 922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7552,'19'-9'2816,"-9"9"-2208,-2 0 704,-3 4 192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16032,'-33'236'3415,"3"-25"-2532,27-179-749,-20 266 554,21-233-621,3 1 1,4-1-1,7 38-67,-10-84-115,-2-14-103,1 1-1,-1-1 1,1 0 0,0 0-1,0-1 1,0 1 0,1 0-1,0 0 1,1 2 218,-3-7-56,0 0 0,0 0 1,1 1-1,-1-1 0,0 0 0,0 0 0,0 0 0,0 0 0,0 0 1,0 0-1,0 0 0,1 0 0,-1 0 0,0 0 0,0 0 1,0 0-1,0 0 0,0 1 0,1-1 0,-1 0 0,0 0 0,0 0 1,0 0-1,0 0 0,0 0 0,1-1 0,-1 1 0,0 0 0,0 0 1,0 0-1,0 0 0,0 0 0,0 0 0,1 0 0,-1 0 1,0 0-1,0 0 0,0 0 0,0 0 0,0 0 0,0-1 0,0 1 1,1 0-1,-1 0 0,0 0 0,0 0 0,0 0 0,0 0 1,0-1-1,0 1 0,0 0 0,0 0 0,0 0 0,0 0 0,0 0 1,0-1-1,0 1 56,4-10-2534,-1-16-1679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6528,'5'-4'2464,"-5"4"-1920,5 0 768,-5 0 256,3 4-224,7 1 0,-1 6-352,1 6-129,-2 3-479,5 1-32,1-1 64,4 3-224,1 1-32,-6 1-96,1-1 32,-1-4-2335,1 0-993,-4-3-1312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8704,'-10'2'3373,"13"3"-1055,19 4 662,-6-6-1982,1-1 0,-1 0-1,1-1 1,0-1-1,15-2-997,27 1 340,56 8-1260,0 4 0,106 26 920,-158-21-3597,-24-2-1659,-26-3 1971,-4 2 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8832,'22'3'4960,"-6"0"-3542,36-5 3638,23-8-2713,-31 4-1907,7 1-436,78-1-331,49 8 331,-122-2-1082,9 1-2222,-53 0 1430,-1 1 0,1 0 0,0 0 0,3 2 1874,12 5-4016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6912,'0'-1'297,"1"0"1,-1 0-1,0 0 1,1 0 0,-1 0-1,1 0 1,-1 0-1,1 0 1,-1 1-1,1-1 1,0 0-1,-1 0 1,1 1-1,0-1 1,0 0 0,-1 1-1,1-1 1,0 1-298,21-22 2782,-13 15-2315,-1-1-1,2 1 1,-1 1-1,1 0 1,0 0-1,2 0-466,-9 4 9,0 1 0,-1 0-1,1 0 1,0 0 0,0 0-1,-1 1 1,1-1-1,0 1 1,0 0 0,0 0-1,0 0 1,0 0 0,-1 0-1,1 0 1,0 1 0,0-1-1,0 1 1,0 0 0,-1 0-1,1 0 1,0 0 0,-1 1-1,1-1 1,-1 1-1,0-1 1,2 2-9,0 1 7,-1-1-1,1 1 1,-1 0-1,0 0 1,0 0-1,-1 0 1,1 0-1,-1 0 1,0 1-1,0-1 1,0 1-1,-1 0 1,0 0-1,1 0-6,-1 2-49,-1-1 0,1 1 0,-1 0 0,-1 0 0,1 0 0,-1 0-1,0 0 1,-1 0 0,0 2 49,-6 14-263,-2 1 0,0-2 0,-1 0 0,-2 0-1,-1 2 264,1-3-167,-9 14 108,13-21 336,0 0 1,1 0-1,1 0 0,0 1 0,1 1-277,5-15 60,1-1-1,0 1 0,-1 0 0,1 0 1,0 0-1,0 0 0,0 0 0,0-1 1,0 1-1,0 0 0,0 0 0,0 0 0,1 0 1,-1 0-1,0-1 0,0 1 0,1 0 1,-1 0-1,0 0 0,1-1 0,-1 1 1,1 0-1,-1-1 0,1 1 0,-1 0 0,1-1 1,0 1-1,-1 0 0,1-1 0,0 1 1,-1-1-1,1 1 0,0-1 0,0 0 1,-1 1-1,1-1 0,0 0 0,0 0 0,0 1 1,-1-1-1,1 0 0,0 0 0,0 0-59,6 1 248,1 0 0,-1 0-1,1-1 1,-1 0-1,1-1-247,2 1 269,21 0 176,141 4 870,-143-1-1438,0 0 1,0 2-1,-1 2 0,25 8 123,35 13-6448,-61-21 1430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 98 5504,'-1'-5'225,"0"2"307,0 0 0,1 0 0,-1 0 0,0 0 0,0 0 0,-1 1 0,1-1 0,-1 0 1,1 1-1,-1-1 0,0 1 0,0 0 0,0-1 0,0 1 0,0 0 0,-1 0 0,1 0 0,-1 0-532,-19-14 1279,18 13-1106,1 0 0,0 1 0,-1-1-1,0 1 1,0-1 0,0 1-1,0 0 1,0 1 0,0-1-1,0 1 1,-1 0 0,1 0 0,-1 0-1,1 0 1,0 1 0,-2 0-173,-26 2 146,0 1 1,1 2 0,0 1-1,0 1 1,0 2 0,-17 8-147,29-10 0,0 1 0,0 1 0,0 1 0,1 1 0,1 0 0,0 1 0,1 1 0,0 1 0,1 0 0,0 1 0,1 0 0,1 2 0,0-1 0,1 1 0,-1 5 0,-8 19 1,2 1 1,1 1-1,3 0 1,1 1-1,-2 19-1,-5 44-29,-5 79 29,23-155 5,2 0-1,0-1 1,2 1-1,2 0 1,1-1-1,3 10-4,-5-32 39,9 46 321,9 22-360,-14-58 54,1 1-1,1-2 1,0 1-1,1-1 1,11 15-54,-7-14 10,1-1 0,0 0 0,1-1 0,0 0 1,2-1-1,-1-1 0,2-1 0,0 0 0,1-1 1,0-1-1,3 0-10,55 26 124,1-4 1,2-3-1,13-1-124,-69-23 102,1 0 0,0-2 0,0-1 0,0-2 0,0 0 0,1-1-1,-1-1 1,0-2 0,23-5-102,18-7 645,24-10-645,-68 18 58,0-2 0,0 0-1,-1-2 1,0 0 0,15-11-58,-16 7 84,1 0 0,-2-2 1,0 0-1,-1-1 0,-1-1 1,-1 0-1,0-1 1,-1-1-1,-2-1 0,0 0 1,4-12-85,6-20 209,-2-2 0,-3 0 1,-2-1-1,6-51-209,-19 86 46,0 0 0,-2 0 0,-1-1 0,-1 1 1,-1 0-1,0 0 0,-2 0 0,-2-3-46,-6-23 444,-3 1 0,-2 0 0,-3-3-444,5 16 182,0 1 0,-3 0 0,-6-8-182,16 29-72,0 1 0,0 1 1,-1-1-1,0 1 1,-1 1-1,0 0 0,-1 0 1,0 1-1,0 0 1,-8-3 71,17 9-337,0 1 1,-1 0-1,1 0 1,0 0-1,-1 0 1,1 0 0,-1 1-1,1-1 1,-1 1-1,1-1 1,-1 1 0,1 0-1,-1 0 1,1 0-1,-1 0 1,1 1-1,-1-1 1,1 1 0,-1-1-1,1 1 1,-1 0-1,1 0 1,0 0 0,-1 0-1,-1 2 337,-23 15-5738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 4608,'-3'-2'3541,"-1"4"-314,3-2-2646,1 0 150,-2 1-441,-1-1 1,1 1 0,-1 0-1,1 0 1,0 0 0,0 0 0,-1 0-1,1 0 1,0 0 0,0 1-1,0-1 1,0 1 0,1 0-1,-1-1 1,0 1 0,1 0-1,-1 0-290,-25 36 520,25-34-493,1 0 0,-1 0 0,1 0 1,0 0-1,0 0 0,0 0 0,0 0 0,1 0 0,-1 1 1,1-1-1,1 4-27,6 50 336,-4-39-337,31 174-19,10 79 46,-12-53 35,-14-115 91,3 107-152,-2-2 81,-8-109-2,-3 56-79,-2-39-82,-3-71 84,3 15 42,5 10-44,-3-23 7,-2-1 1,-1 33-8,4 95 400,-8-172-379,2 37 286,3 36 645,-6-57-739,0 6 427,-1 0 0,-1 3-640,1-20 189,0-1-1,-1 1 1,0 0 0,0-1-1,-1 0 1,0 0 0,0 1-1,-4 5-188,6-12-61,0 0-1,0 1 1,0-1-1,0 0 1,-1 0-1,1 0 1,0 0-1,0 0 0,-1 0 1,1-1-1,0 1 1,-1 0-1,0 0 62,1-1-2160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 6784,'-4'-1'482,"-1"0"756,6 0-282,2-6 384,19 2 1924,37 11-1739,-41-3-1237,0-1 0,7-1-288,644 2 2794,-577-4-2630,14 0 158,46 8-322,-34 3 48,14-5-48,-46-1 451,40 8-451,-32-3 82,-73-7-78,165 13-67,8-8 63,14-2 0,-18 3 90,-94-2 12,59-5-102,-67-8-33,-22 2 776,4 2-743,-43 4 0,-7-1 13,-1 0-1,1-1 0,12-3-12,-30 3 7,1 1 1,-1-1-1,1 1 1,0 0-1,-1 0 1,1 0-1,-1 0 1,1 0-1,0 0 0,-1 1 1,1-1-1,-1 1 1,1 0-1,-1 0 1,1 0-1,-1 0 0,0 0 1,1 0-1,-1 1-7,1 1 12,-1-1-1,0 1 0,1 0 0,-1-1 1,-1 1-1,1 0 0,0 0 0,-1 1 1,1-1-1,-1 0 0,0 0 0,0 1 0,0-1 1,-1 1-12,25 125 54,-2 21-54,-4-14 10,29 211-176,26 152 492,-38-277-128,-16-84 94,9 94 643,-25-176-503,-3 1-1,-3-1 1,-3 9-432,-3 29 448,3 41-448,5-134 7,3 25-1479,-3-26 1330,0 1 1,0-1 0,0 1-1,1-1 1,-1 1 0,0-1-1,1 1 1,-1-1 0,0 1 0,1-1-1,-1 1 1,0-1 0,1 0-1,-1 1 1,1-1 0,-1 0-1,1 1 1,-1-1 0,1 0-1,-1 0 1,1 1 0,0-1 0,-1 0-1,1 0 1,-1 0 0,1 0-1,-1 0 1,1 0 0,0 1-1,-1-2 1,1 1 0,-1 0 0,1 0-1,-1 0 1,1 0 0,0 0-1,-1 0 1,1 0 0,-1-1-1,1 1 1,-1 0 141,18-10-5370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1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 7424,'-5'-1'1394,"4"1"-1158,0 0-1,0-1 1,0 1 0,1 0 0,-1-1-1,0 1 1,0 0 0,0-1-1,0 1 1,0-1 0,0 1 0,1-1-1,-2 0-235,2 0 1030,0 1-193,0 0-128,4 5 246,9 5-916,-1-1 0,1-1 0,1 0 0,-1-1 0,1-1 0,0 0 1,1 0-1,0-2 0,0 0 0,2 0-39,36 6 332,0-2 1,14-2-333,396 19 912,-67-41-16,-299 12-722,-1 6 0,95 12-174,-55-2 169,13-6 15,48 4-85,-116-4 377,-1-4 0,1-3 0,0-4 0,18-5-476,-36 4 1500,42 4-1500,15-2 692,-69 0-638,-21 1-456,0 1 0,0 1 0,25 3 402,-51-1-462,1-1 0,-1 1 0,0 0 0,1 0 0,-1 1 1,0-1-1,0 1 0,0 0 0,0 0 0,0 0 0,0 0 0,0 1 1,-1 0-1,1 0 0,2 2 462,-1 2-1285,0 0-1,0 0 1,-1 1 0,0 0 1285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5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4489 174 5376,'-2'-8'2233,"0"5"501,-8 2-117,21 5 974,12 4-3357,0-2-1,3 0-233,114 7 581,-1-6-1,31-7-580,-115 0 439,-53 0-415,1 0-1,-1 1 1,1-1-1,-1 1 1,1 0-1,-1 0 1,0-1-1,1 2 1,-1-1-1,0 0 1,0 0-1,0 1 1,0-1-1,0 1 1,0 0-1,0 0 1,0-1-1,-1 1 1,1 0-1,-1 1 1,1-1 0,-1 0-1,0 0 1,0 0-1,0 1 1,0-1-1,0 1 1,0 1-24,3 10 8,0 0 1,-1 0-1,-1 0 1,0 9-9,-1-13 0,35 256-53,-23-10 122,-9-116-37,-2 93 75,-3-127-27,-2-20-176,-10 44 96,2-21 64,1 246 267,10-184 469,0-171-773,0 1 0,0 0 0,0 0 0,0 0 0,-1-1 0,1 1 0,0 0 0,0-1 0,-1 1 1,1 0-1,0 0 0,-1-1 0,1 1 0,-1-1 0,1 1 0,-1 0 0,1-1 0,-1 1 0,0-1 0,1 1 0,-1-1 1,0 0-1,1 1 0,-1-1 0,0 1 0,1-1 0,-1 0 0,0 0 0,0 1 0,1-1 0,-1 0 0,0 0 1,0 0-1,1 0 0,-1 0 0,0 0 0,0 0 0,1 0 0,-1 0 0,-1-1-27,-6 0 69,-1 0-1,1 0 1,0-1-1,-1-1-68,-8-1 77,-56-4 159,-1 2-1,-55 5-235,-59-4 191,2-6-277,-105 10 86,-21 3 70,-69 4-44,-102 0-83,298-8 104,-1 1-189,-207 3 172,239 5-42,-52 0-8,165-7 34,-354 9 30,205-4-37,-143-16-7,295 9 4,-184 1-8,122 1-3,65 2-32,-1 2 0,1 1 0,-14 5 39,20-3-35,1 1 1,0 1-1,0 1 0,-5 5 35,32-15 2,0 1 0,-1-1 0,1 1 0,-1-1 0,1 1 0,-1-1 0,1 0 0,-1 0 0,1 0 0,-1 0 0,1 0 0,-1 0 0,1 0 0,-1 0 0,1-1 0,-1 1 0,1-1 0,0 1 0,-1-1 0,1 1 0,-1-1 0,1 0 0,0 0 0,0 1 0,-1-1 0,1 0 0,0 0 0,-1-1-2,-3-4 14,1 0 0,-1 0-1,1 0 1,0 0 0,-2-4-14,2 2 3,-5-10 27,0-1 0,1 1 0,2-1 0,0-1 0,0 1 0,1-8-30,-4-26 471,-1-43-471,5 29 3,-13-270-134,13 217 198,-6-17-67,0 17 50,6-16-50,-4-358-90,9 179 116,2 287-101,3-24 75,-1 24 81,-1-26-81,-8 26-32,5 27-16,0 1-38,0 0-15,0 0-6,0 0 59,37 2 34,-1 2 1,21 4 13,18 2-5,21 3 5,-57-6 0,1-2 0,-1-1 0,0-3 0,26-2 0,-33-1 178,-18 2 13,-1-1 1,1-1-1,5-2-191,7-1 144,-1 2-1,1 0 0,0 1 0,0 2 0,0 0 1,0 2-1,25 5-143,-38-7 145,-7 0-241,-7 1-1750,-7 8-2520,7-6 3174,-4 5-2871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7040,'-6'2'680,"0"0"1,0 0-1,0 1 1,0-1-1,1 1 1,-1 1-1,-3 2-680,5-4 489,1 1-1,0 0 0,0-1 1,0 1-1,0 1 0,0-1 1,1 0-1,-1 0 0,1 1 1,0 0-1,0-1 0,-1 5-488,3-7 24,-1 0 0,1 0 0,0 0 0,0 0 0,1 0 0,-1 0 0,0 0 0,0 0 0,0 0 0,1 0 0,-1 0 0,0 0 0,1 0 0,-1 0 0,1 0 0,-1 0 0,1 0 0,0 0 0,-1 0 0,1-1 0,0 1 0,0 0 0,0 0-24,21 16 135,-21-16-128,46 28 175,14 6-182,29 17-44,-85-49 68,-1-1 0,0 1 0,0 1-1,-1-1 1,1 1 0,-1-1-1,1 1 1,-1 0 0,0 0-1,-1 0 1,1 1 0,1 3-24,-3-6 44,0 1 0,-1-1 0,1 0 1,-1 1-1,1-1 0,-1 0 0,0 1 0,0-1 0,0 0 1,0 1-1,0-1 0,0 1 0,-1-1 0,1 0 1,-1 1-1,0-1 0,1 0 0,-1 0 0,0 0 0,-1 1 1,1-1-1,0 0 0,0 0 0,-1 0 0,1-1 1,-1 1-1,-1 1-44,-21 18 685,-1 0 1,-25 15-686,9-6 133,22-18-1218,19-12 1035,0 0 1,0 0-1,0 0 0,0 0 0,0 0 1,0 0-1,0 0 0,0 0 0,0-1 1,0 1-1,0 0 0,0 0 0,0 0 1,0 0-1,0 0 0,0 0 0,0 0 1,0 0-1,0 0 0,0 0 0,0 0 1,0 0-1,0 0 0,0 0 0,0 0 0,0 0 1,0 0-1,-1-1 0,1 1 0,0 0 1,0 0-1,0 0 0,0 0 0,0 0 1,0 0-1,0 0 0,0 0 0,0 0 1,0 0-1,0 0 0,0 0 0,0 0 1,0 0-1,0 0 0,0 0 0,0 0 1,0 0-1,-1 0 0,1 0 0,0 0 0,0 0 1,0 0-1,0 0 0,0 0 0,0 0 1,0 0-1,0 0 0,0 0 0,0 0 1,0 0-1,0 0 0,0 0 0,0 0 1,0 0-1,0 0 0,0 0 0,0 0 1,-1 1 49,10-12-4279,0-1 125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5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7552,'0'8'2880,"0"7"-2240,0 6 768,4-1 128,-4 0-384,0 5-32,0 4-449,0-2-159,0 1-288,0 1-160,0 0 32,0-1-64,-4-4 64,4-4-1536,0-8-703,4-4-2369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30 7424,'-1'-1'297,"0"0"1,0 0 0,0-1-1,0 1 1,0 0 0,0 0-1,0 0 1,0 0 0,0 0-1,-1 0 1,1 1 0,0-1-1,-1 0 1,1 1 0,-1-1-1,1 1 1,0-1 0,-1 1-1,1 0 1,-1-1 0,1 1-1,-1 0 1,0 0 0,1 0-1,-1 0 1,1 0 0,-1 1-298,-1-1 224,0 0 0,0 0 0,0-1 0,0 1 0,-1-1 0,1 1 0,0-1 0,0 0-224,-4-1 56,0 0 1,-1 0-1,0 1 1,1 0 0,-1 0-1,1 1 1,-1 0-1,0 0 1,1 1-1,-1 0 1,1 0-1,-1 1 1,1 0 0,-1 1-1,1-1 1,0 1-1,0 0 1,1 1-1,-1 0 1,1 0-1,-1 0 1,1 1-57,-4 3-34,0 0 0,0 1 0,1 0 0,0 0 0,1 1 1,0 0-1,1 0 0,0 1 0,0 0 0,1 0 0,0 1 0,-2 8 34,7-16-3,0-1-1,0 0 1,0 0-1,1 1 1,-1-1 0,1 1-1,0-1 1,0 0-1,0 1 1,0-1-1,1 1 1,-1-1 0,1 0-1,0 1 1,0-1-1,0 0 4,0-1 13,0 0 0,0 0 0,1 0-1,-1-1 1,0 1 0,1 0-1,-1-1 1,1 1 0,0-1 0,0 1-1,-1-1 1,1 0 0,0 0 0,0 0-1,0 0 1,0 0 0,0 0-1,0 0 1,1-1 0,-1 1 0,0-1-1,0 0 1,0 0 0,1 1-13,5-1 104,1 1 0,-1-1-1,0-1 1,1 0 0,-1 0 0,0 0 0,0-1 0,0 0 0,0-1-1,0 0 1,0 0 0,-1-1 0,1 0 0,5-4-104,0-1 90,-1-1 0,0-1 0,0 0 1,-1 0-1,-1-1 0,0-1 0,2-4-90,-3 6 76,1-3 163,0 0-1,-1 0 0,-1 0 0,6-14-238,-6 87 379,-3-32-200,1-1 1,2 0-1,0 0 0,2-1 1,0 0-1,2-1 0,1 0 1,6 7-180,-18-29-329,1 0 0,-1 0 1,1 0-1,0 0 0,-1 0 0,1-1 1,0 1-1,0 0 0,0-1 1,0 0 328,25 9-8388,-9-5 3866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 6400,'0'-1'381,"-1"1"0,0-1 0,1 1 1,-1-1-1,0 1 0,1 0 0,-1 0 0,0-1 1,0 1-1,1 0 0,-1 0 0,0 0 0,0 0 1,1 0-1,-1 0 0,0 0 0,0 0 0,1 0 0,-1 0-381,-24 0 2843,18 0-1654,1 1-1161,1-1 0,-1 1 0,1 1 0,-1-1-1,1 1 1,0 0 0,-1 0 0,1 0 0,0 1 0,1 0 0,-1 0 0,0 0-1,1 0 1,0 1 0,-1 0 0,1-1 0,-2 5-28,-2 1-2,1 0 0,0 0-1,0 1 1,1 0 0,1 0 0,0 1 0,-4 10 2,7-15-3,0 0 0,0 0 1,1 0-1,0 1 0,0-1 0,1 0 1,0 0-1,0 1 0,0-1 0,1 2 3,1 5 39,1-1 0,1 0 0,0 0 0,4 8-39,29 62-189,-23-55 180,-1 1 1,-2 1-1,-1 0 1,-1 0-1,-1 1 1,-1 3 8,-5-17 68,-1-1 1,0 1-1,-1 0 1,-1-1 0,0 1-1,-1 0 1,-4 12-69,4-20 155,0 0 0,-1-1 0,0 1 0,0-1 0,-1 1 0,0-1 0,0 0 0,0-1 0,-1 1 0,0-1 0,-1 0 0,0 0 0,1 0 0,-2-1 0,1 0 0,-1 0-155,-6 4 253,0-1 1,-1-1 0,-10 5-254,18-10-50,1 0 0,0 0 0,-1-1-1,1 0 1,-1 0 0,1 0 0,-1 0 0,0-1 0,1 0 0,-1 0 0,1-1 0,-1 0 50,5 1-118,0 0 1,0 0 0,0 0 0,1 0-1,-1 0 1,0 0 0,0-1 0,0 1-1,1 0 1,-1-1 0,0 1-1,1 0 1,-1-1 0,0 1 0,1-1-1,-1 1 1,0-1 0,1 0-1,-1 1 1,1-1 0,-1 1 0,1-1-1,-1 0 1,1 1 0,-1-1 0,1 0-1,0 0 1,0 1 0,-1-1-1,1 0 1,0 0 0,0 0 0,0 1-1,0-1 1,0 0 0,0 0 0,0 0-1,0 1 1,0-1 0,0 0-1,0 0 1,0 0 0,1 1 0,-1-1-1,0 0 1,1 0 0,-1 1 0,0-1-1,1 0 118,2-5-1062,0 1-1,0 1 0,1-1 1,-1 0-1,1 1 0,2-3 1063,16-13-3450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24 7808,'-1'-3'530,"-4"-15"1775,3 15-698,1 11 527,0 19-1295,-2 0 1,0 1-840,-4 25 310,-13 140 164,3-48-228,4 92-246,12-199-14,1-16-971,0 0 0,2 3 985,0-16-2085,2-10-730,3-12-1917,-2-6 1463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8832,'5'0'3328,"4"0"-2592,14 3 928,-9 2 287,4-1-607,9-1-192,0 6-672,0 2-256,5 3-128,0 1-96,0 2 96,5-5-480,3-1-160,0-2-768,6-9-351,1-4-1121,2-1-384,-12 2-448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14 5760,'4'-2'4557,"-2"1"2241,-9-4-7263,5 4 470,-1 0-1,1 0 0,-1 0 1,0 1-1,1-1 1,-1 1-1,0-1 1,1 1-1,-1 0 1,0 0-1,1 0 1,-1 1-1,0-1 0,1 0 1,-3 1-5,0 1 8,-1-1 1,0 1-1,1 0 1,-1 0-1,1 1 0,-3 2-8,0 0-18,0 1-1,0 0 0,1 0 0,0 1 0,1 0 0,-1 1 0,1-1 1,1 1-1,-1 0 0,1 0 0,1 1 0,0 0 0,-3 6 19,5-9-15,0 1-1,0 0 1,0 0 0,1 0-1,0 0 1,0 0-1,1 1 1,-1-1 0,2 0-1,-1 0 1,1 0-1,0 0 1,1 0-1,-1 0 1,1 0 0,1 0-1,-1 0 1,3 3 15,-4-8-5,0-1 1,0 1-1,0 0 0,0-1 1,0 1-1,0-1 1,0 1-1,0-1 0,1 1 1,-1-1-1,1 0 1,-1 0-1,1 0 0,-1 0 1,1 0-1,0 0 1,-1 0-1,1 0 0,0-1 1,0 1-1,0-1 5,0 0 2,0 0-1,0 0 0,0 0 0,0 0 0,0-1 1,0 1-1,-1-1 0,1 1 0,0-1 0,0 0 1,0 0-1,0 0 0,-1 0 0,1 0 0,0 0 1,0-1-2,7-6 30,0-1 0,-1 0 0,0 0 0,-1 0 0,6-9-30,-13 17 2,17-25 117,-9 12 245,2 1 0,-1 0-1,2-1-363,-11 14 17,1-1-1,-1 1 1,0 0-1,0 0 1,0-1-1,1 1 1,-1 0-1,0-1 1,0 1-1,1 0 1,-1 0-1,0-1 1,0 1-1,1 0 1,-1 0-1,0 0 1,1 0-1,-1-1 1,0 1-1,1 0 1,-1 0-1,0 0 1,1 0-1,-1 0 1,0 0-1,1 0 1,-1 0-1,1 0 1,-1 0-1,0 0 1,1 0-1,-1 0 1,0 0-1,1 0 1,-1 0-1,0 0 1,1 1-1,-1-1 1,0 0-1,1 0 1,-1 0-1,0 1 1,1-1-1,-1 0 1,0 0-1,0 1 1,1-1-1,-1 0 1,0 0-1,0 1 1,0-1-1,1 0 1,-1 1-1,0-1 1,0 0-1,0 1 1,0-1-1,0 0 1,0 1-1,0-1-16,6 29 647,-5-22-593,2 15 164,2 0 1,0-1-1,8 19-218,-11-33-201,1 0 0,0 0 0,0 0 0,1-1 0,0 0 0,0 1 0,0-1 0,1 0 0,0-1 0,0 1 0,0-1 0,1 0 0,2 1 201,-6-5-309,0 0 0,-1 0 0,1 0-1,0 0 1,0 0 0,0 0-1,0-1 1,0 1 0,0-1-1,0 0 1,1 1 0,-1-1-1,0 0 1,0 0 0,0 0-1,0 0 1,0-1 0,2 0 309,15-8-3888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7936,'1'-1'170,"-1"0"-1,0 1 1,1-1 0,-1 0 0,1 1 0,-1-1-1,1 0 1,-1 1 0,1-1 0,-1 1 0,1-1-1,0 1 1,-1-1 0,1 1 0,0 0 0,-1-1-1,1 1 1,0 0 0,0-1 0,-1 1 0,1 0-1,0 0 1,0 0-170,0 0 122,-1 0-1,1 1 1,-1-1-1,1 0 1,-1 1-1,1-1 1,-1 1 0,1-1-1,-1 1 1,0-1-1,1 1 1,-1-1-1,0 1 1,1-1 0,-1 1-1,0-1 1,0 1-1,1 0 1,-1-1-1,0 1 1,0-1-1,0 1-121,2 7 561,-1 0-1,0-1 0,-1 1 1,0 3-561,-3 84 2169,-7 19-2169,-3 54 332,11-112-705,2 0-1,3-1 1,2 1 0,6 17 373,-9-56-784,-2-14 454,0 0-1,1-1 1,-1 1 0,0 0-1,1 0 1,0 0 0,-1-1-1,1 1 1,0 0 0,0-1-1,1 1 1,-1-1 0,1 1-1,-1-1 1,1 0 0,1 2 330,-3-4-111,0 1 0,1-1 0,-1 0 1,0 0-1,1 0 0,-1 0 0,0 0 1,0 1-1,1-1 0,-1 0 0,0 0 0,1 0 1,-1 0-1,0 0 0,1 0 0,-1 0 1,0 0-1,1 0 0,-1 0 0,0 0 1,1-1-1,-1 1 0,0 0 0,0 0 0,1 0 1,-1 0 110,6-7-3120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9216,'-5'-3'3520,"10"-2"-2752,8 10 1344,-3-2 383,7 0-511,2 6-192,7-1-832,3 1-256,3 2-448,0 6-224,-2-2-128,2 2-96,0 0-32,0-2-1504,0-3-672,10-7-1535,-7-5-577,3-5 352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9472,'25'4'3968,"1"-2"1,19-1-3969,-20-2 1455,0-2 0,20-3-1455,-33 4 84,-7 1-33,0 1 1,0-1-1,0 0 0,-1 0 0,1-1 0,0 1 0,-1-1 0,1 0 0,3-3-51,-8 5-8,1 0-1,-1 0 0,0 0 0,0-1 0,1 1 0,-1 0 0,0 0 1,0 0-1,0-1 0,0 1 0,1 0 0,-1 0 0,0-1 1,0 1-1,0 0 0,0 0 0,0-1 0,0 1 0,1 0 1,-1-1-1,0 1 0,0 0 0,0 0 0,0-1 0,0 1 1,0 0-1,0-1 0,0 1 0,0 0 0,-1 0 0,1-1 0,0 1 1,0 0-1,0 0 0,0-1 0,0 1 0,0 0 0,0 0 1,-1-1-1,1 1 0,0 0 0,0 0 0,0-1 0,-1 1 1,1 0-1,0 0 0,0 0 0,-1 0 0,1-1 0,0 1 1,0 0-1,-1 0 0,1 0 0,0 0 0,0 0 0,-1 0 1,1 0-1,0 0 0,-1 0 9,-1-1-150,0 0 1,0 1-1,0 0 1,0-1 0,0 1-1,0 0 1,0 0-1,0 0 1,-1 0 149,-3 1-127,0 1-1,0 0 1,1 0 0,-1 0 0,0 1 0,1-1-1,0 1 1,-1 1 0,1-1 0,0 1-1,1 0 1,-1 0 0,1 0 0,0 1 0,0 0-1,0-1 1,0 1 0,1 1 0,0-1 0,0 0-1,0 1 1,0 2 127,-1 1 176,1 0-1,0 0 1,0 1-1,1-1 1,0 1-1,1 0 1,0 0-1,0-1 1,1 1-1,0 0 0,1 0 1,0 0-1,2 7-175,1-3 295,0-1-1,1 0 1,1 0-1,0-1 0,1 1 1,0-1-1,0 0 1,2-1-1,-1 0 0,1 0 1,1-1-1,0 0 1,6 3-295,-4-3-131,1 0 1,1-2-1,0 1 1,0-2 0,4 2 130,-2-2-1109,1-1 1,0-1-1,0 0 1,15 2 1108,6-2-8267,23 1 8267,-11-5-3802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4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6784,'0'0'132,"0"-1"1,-1 1-1,1-1 0,-1 1 1,1 0-1,0-1 1,-1 1-1,1 0 1,-1-1-1,1 1 0,0 0 1,-1 0-1,1-1 1,-1 1-1,1 0 0,-1 0 1,1 0-1,-1 0 1,1 0-1,-1 0 1,1 0-1,-1 0 0,0 0 1,1 0-1,-1 0 1,1 0-133,-6 0 3490,6 21-1293,0-20-2156,0 1-1,0-1 0,0 0 1,0 0-1,0 0 1,1 1-1,-1-1 1,1 0-1,-1 0 0,1 0 1,-1 0-1,1 0 1,-1 0-1,1 0 1,0 0-1,0 0 1,0 0-1,-1 0 0,1 0 1,1 0-41,0 1 76,1-1-1,0 1 1,-1-1 0,1 1-1,0-1 1,0 0 0,0 0-1,0-1 1,0 1-76,10 1 330,0 0 0,1-2 0,11 1-330,-19-1 80,82 0 731,0 4-1,31 8-810,236 29 886,-232-34-318,-1-5 0,39-7-568,-106 1 39,304-24 71,-180 18 371,-31 3-562,9 4 231,-26 1 127,119-17-331,-208 16 108,1 1-1,4 3-53,-2-1 21,-22 2-21,1 1 1,-1 1-1,-1 0 0,15 6 0,-1-1 10,-6-2 28,7 3-38,0-2 0,1-1-1,0-2 1,22-1 0,-40-3-24,11-2 507,13-10 520,-42 7-2024,-3 3-1964,0 2 2628,1 0-1,-1 0 0,1-1 0,-1 1 1,1-1-1,-1 1 0,0 0 1,1-1-1,-1 1 0,0-1 0,1 1 1,-1-1-1,0 0 0,0 1 0,1-1 1,-1 0-1,0 1 0,0-1 0,0 0 1,1 0-1,-1 0 0,0 0 1,0 0-1,0 0 0,0 0 0,0 0 358,-20-6-4682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4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7296,'-4'-1'502,"1"1"-1,-1-1 1,0 1 0,0 0 0,1 0 0,-1 0 0,0 1-1,0-1 1,1 1 0,-1 0 0,0 0 0,1 0 0,-1 0-1,1 1 1,-1-1 0,1 1 0,0 0 0,0 0-1,0 0 1,0 1 0,0-1-502,2-1 53,0 0 1,0-1-1,0 1 0,0 0 0,0 0 1,0 0-1,1 0 0,-1 0 0,0 0 1,1 0-1,-1 0 0,0 0 0,1 1 1,0-1-1,-1 0 0,1 0 0,0 0 1,-1 1-1,1-1 0,0 0 0,0 0 1,0 1-54,1 0 54,-1 0 1,0-1 0,1 1-1,0 0 1,-1 0-1,1-1 1,0 1 0,0 0-1,0-1 1,0 1 0,0-1-1,1 1 1,0 0-55,7 6 161,0-1 0,0 0 0,1 0 0,9 4-161,-7-3 119,35 17 37,0-2 1,1-1-1,44 12-156,-54-21-53,-9-1 91,28 16-38,-53-26 32,0 1 1,0-1 0,0 0-1,-1 1 1,1 0-1,-1 0 1,0 0 0,1 0-1,-2 1 1,4 3-33,-5-6 20,-1 0-1,1 1 1,0-1 0,-1 1-1,1-1 1,-1 1-1,0-1 1,1 1 0,-1-1-1,0 1 1,0-1 0,0 1-1,0-1 1,0 1 0,0-1-1,-1 1 1,1-1-1,0 1 1,-1-1 0,1 1-1,-1-1 1,1 1 0,-1-1-1,0 0 1,0 1 0,0-1-1,0 0 1,0 0-1,0 1 1,0-1 0,0 0-1,-1 0-19,-88 80 832,4-7-277,78-71-2104,6-6-8374,2 3 5673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7040,'0'-20'4773,"0"19"-3226,0 1-166,0 0-149,0 9 480,-9 72-651,0 222-757,17-203 2704,16-108-3045,-12 3 40,1 0 1,0 1-1,0 0 1,0 1-1,0 1 1,1 0 0,-1 1-1,1 0 1,4 1-4,12-5 117,-28 5-69,-2 0-85,0-1 17,0 1 0,0 0 0,0-1 1,0 1-1,0 0 0,0-1 1,0 1-1,0-1 0,0 1 0,0 0 1,0-1-1,0 1 0,0-1 0,0 1 1,0 0-1,0-1 0,-1 1 1,1-1-1,0 1 0,0 0 0,0-1 1,-1 1-1,1 0 0,0 0 1,0-1-1,-1 1 0,1 0 0,0-1 1,-1 1-1,1 0 0,0 0 0,-1 0 1,1-1 19,-1 1-165,1 0 0,0 0 0,0 0 0,-1 0 0,1 0 0,0 0 0,0 0 0,-1 0 0,1 0 0,0 0 0,-1 0 0,1 0 0,0 0 0,0 0 0,-1 0 0,1 0 0,0 0 0,-1 0 0,1 0 0,0 0 0,0 0 0,-1 0 0,1 1 0,0-1 0,0 0 0,-1 0 0,1 0 0,0 0 0,0 1 0,0-1 1,-1 0 163,-4 10-6270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951 217 7168,'2'-2'231,"-1"0"0,-1 1 0,1-1 0,0 0 0,0 0 0,-1 0 0,1 0 0,-1 0 0,1 0 0,-1 0 0,0 0 0,0 0 0,0 0 0,0 0 0,0 0 0,0 0 0,-1 0 0,1 0 0,-1 0 0,1 1 0,-1-1 0,0 0 0,0 0 0,0 0 0,0 0 0,0 1 0,0-1 0,0 1 0,0-1 0,-1 1 0,1-1 0,-1 0-231,-20-19 1135,0 1 0,-2 1 1,0 0-1,-3 2-1135,13 8 86,-1 0 1,0 1-1,-1 1 0,1 1 1,-1 0-1,-1 1 0,1 1 0,-1 0-86,5 3 15,0 0 0,0 1 0,0 0 0,0 1 0,0 0 0,0 1-1,0 1 1,0-1 0,1 2 0,-1 0 0,1 0 0,0 1 0,0 0 0,1 1-1,-5 3-14,-23 17-1,1 1 0,1 2 0,-14 16 1,5-5-38,7-7 85,2 2 0,1 1 0,-5 10-47,24-26 21,2 0-1,0 1 0,1 1 0,1 0 0,1 0 0,1 2 0,-2 8-20,3-2 40,1 1-1,2 0 0,0 0 0,2 0 0,2 1 1,1 18-40,1-26 53,2-1 0,1 1 0,1-1 1,1 0-1,0 0 0,2 0 1,1-1-1,1 0 0,3 4-53,38 65 313,43 56-313,-41-66 55,-22-35-28,1-1-1,2-2 1,2-1 0,5 2-27,-26-31 10,1-1 0,0 0 0,1-2 1,0 1-1,0-2 0,1 0 0,10 3-10,6 1 26,2-2 0,-1-1 0,18 2-26,-31-8 80,1 0 0,-1-2-1,1-1 1,-1-1 0,16-1-80,-25 0 110,0-1 1,0 0-1,-1 0 1,1-1-1,-1-1 1,1 0-1,-1-1 1,-1 0-1,1 0 1,9-7-111,9-10 364,-1-2-1,-1 0 1,22-27-364,66-88 607,-58 68 4,-40 49-463,0 0 1,-2-1-1,-1 0 0,0-2-148,-6 9 87,-1 0 1,-1 0-1,-1-1 1,0 0-1,-1 0 1,0 0 0,-2-2-88,1-12 143,-1-1 1,-2 1 0,-1 0-1,-2-1 1,-1 1 0,-1 0-1,-2 0 1,-1 1 0,-5-12-145,0 7 48,-2 2 0,-1-1 0,-2 2 0,0 0 0,-3 2 0,0 0 0,-25-26-47,44 54-146,-5-7-88,-1 1 1,0 1-1,0-1 1,-3-1 233,8 8-307,1-1 1,-1 0 0,0 1 0,0 0 0,1-1 0,-1 1 0,0 0 0,-1 0 306,2 1-388,1 0 1,-1 0-1,1 0 1,-1 0 0,1 0-1,-1 0 1,1 0-1,-1 0 1,1 0 0,-1 1-1,1-1 1,-1 1-1,1-1 1,-1 1 0,1 0-1,-1 0 388,-21 18-6421,-8 8 992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3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7040,'0'0'129,"-1"0"0,1 0 0,-1-1 0,1 1-1,-1 0 1,1-1 0,-1 1 0,1 0 0,-1-1 0,1 1 0,0-1 0,-1 1 0,1-1 0,0 1 0,-1-1 0,1 1 0,0-1 0,-1 1 0,1-1-1,0 1 1,0-1 0,0 1 0,0-1 0,0 0 0,0 1 0,0-1 0,0 1 0,0-1-129,0-4 1131,0 3 517,0 2-133,-5-5 3092,10 10-1417,81 113-3260,-32-48 395,-23-31 451,-2 2 1,3 7-777,-18-30 597,-13-17-470,1 1 0,0 0 0,0 0-1,-1 0 1,0 0 0,1 0 0,-1 1 0,0-1 0,0 0-1,0 1 1,0-1 0,0 0 0,-1 1 0,1 0-127,-1-1 464,0-2-155,0 2-258,2 0-6251,0-1 5177,0-1-1,0 1 1,0-1-1,0 1 1,1-1-1,-1 0 1,0 1 0,0-1-1,0 0 1,2-1 1023,9-3-4784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3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69 7424,'1'-4'1438,"1"0"1,-1 1-1,0-1 1,0 0 0,0 0-1,0 0 1,-1-2-1439,0 5 336,0 0 0,0 0 1,0 0-1,0 0 1,0 0-1,-1 0 0,1 0 1,0-1-1,-1 1 1,1 0-1,-1 0 0,0 0-336,0 0 15,0 0-1,1 0 0,-1 0 1,0 0-1,0 0 0,0 0 1,-1 0-1,1 1 0,0-1 1,0 0-1,0 1 0,-1-1 1,1 1-15,-13-3 43,-1 0 1,1 1 0,-1 1-1,1 0 1,-1 1 0,1 0-1,-10 3-43,18-3-7,-3 1 9,0 1 0,0-1 0,0 2 0,0-1 0,0 2 0,1-1 0,-1 1 0,1 0 0,0 1 0,0-1 0,0 2 0,1-1 0,0 1 0,-7 7-2,-3 4-19,1 2 1,0 0 0,2 0 0,0 1-1,0 4 19,7-14-24,1 1 0,1 1 0,0-1 0,0 1 0,1 0 0,1-1-1,0 2 1,0-1 0,1 0 0,1 1 0,0 6 24,1-12-3,0 1 0,1-1 0,0 1 0,1-1 1,-1 1-1,1-1 0,1 0 0,-1 0 0,1 0 0,1 0 0,-1 0 0,1-1 1,0 1-1,1-1 0,-1 0 0,1-1 0,0 1 0,1-1 0,2 2 3,-3-3 6,0 0 0,0 0 0,0-1 0,0 0 0,1 0 0,-1 0 0,1-1 0,-1 0 0,1 0 0,0 0 0,0-1 0,0 0 0,0 0 0,0 0 0,3-1-6,-1 0 21,0-1 0,0 0 0,-1-1 0,1 1 0,0-1 0,0-1 0,-1 0 0,1 0-1,-1 0 1,0-1 0,2-1-21,-1 0 27,0-1 0,-1 0 0,1 0 0,-2-1 0,1 1 0,0-1 0,-1-1 0,-1 1 0,1-1 1,1-4-28,8-16 93,-1 0 0,4-15-93,-11 27 34,5-16 89,-1 0-1,-2 0 1,-1-1 0,0-11-123,-11 116 245,4 27-245,1-80 0,1 1 0,0-1 0,2 0 0,0-1 0,3 6 0,-5-17 41,0 0 0,1 0 1,0 0-1,0 0 0,1-1 1,-1 1-1,1-1 0,1 0 0,-1-1 1,1 1-1,0-1 0,0 0 0,1 0 1,-1-1-1,1 0 0,0 0 0,0-1 1,1 0-1,6 2-41,-4-1 2,-6-2-66,0-1 1,-1 0-1,1 1 1,0-1-1,0-1 1,0 1-1,1-1 64,3-2-5792,-7 1 257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8320,'-1'-1'345,"1"0"-1,0-1 1,0 1 0,1 0 0,-1-1 0,0 1 0,0 0-1,1 0 1,-1-1 0,0 1 0,1 0 0,-1 0-1,1 0 1,0-1 0,-1 1 0,1 0 0,1-1-345,-1 2 156,-1-1 1,1 1 0,0 0 0,0-1-1,0 1 1,0 0 0,0 0 0,0 0-1,0 0 1,0 0 0,0 0-1,0 0 1,0 0 0,-1 0 0,1 0-1,0 0 1,0 0 0,0 1 0,0-1-1,0 0 1,0 1 0,0-1-1,-1 1 1,1-1 0,0 1 0,0-1-1,-1 1 1,1 0-157,8 4 185,-1 2-1,0-1 1,0 1 0,-1 0-1,1 1 1,-2-1-1,1 1 1,0 3-185,12 17 775,12 28-775,-19-32 60,2-1 0,1 0 0,3 3-60,-5-10-63,-6-6-606,1 0 0,1-1 0,0 0 0,0 0 669,-5-6-1049,0 0 1,-1 0-1,1-1 0,1 0 1,-1 1-1,0-2 0,5 3 1049,9 0-4170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 7936,'0'-19'3754,"0"18"-2511,0 1 176,4 6 661,-2 2-1883,-1 0 0,0 1 0,-1-1 0,0 0 0,0 1 0,-2 2-197,1 18 87,-22 369 152,10-240-201,9-50 165,17-121 591,5-13-78,-13 18-536,1 0 0,0 1 0,0-1 0,0 1 0,1 0-180,7-5 173,1 1 1,0 0-1,0 1 0,1 0 0,0 2 0,11-5-173,-18 9 1,0 1 0,0 0 0,0 0 0,0 1 0,0 1 0,1-1 0,-1 1-1,1 1 1,-1 0 0,1 0 0,-1 1 0,0 0 0,8 2-1,-14-2 7,1 0 1,-1 0-1,1 1 0,-1-1 0,0 1 1,0-1-1,1 1 0,-2 0 1,1 0-1,0 1 0,0-1 0,0 1 1,-1-1-1,0 1 0,1 0 1,-1 0-1,0 0 0,0 0 0,-1 0 1,1 0-1,1 4-7,-1 1 11,0 0 0,0 0 0,-1 0-1,0 0 1,0 0 0,-1 1 0,0-1 0,-1 0 0,1 0-11,-1-3 72,1-1-1,-1 0 1,0 0 0,0 0 0,-1 0 0,1 0 0,-1 0 0,0-1 0,0 1 0,0 0 0,0-1-1,0 0 1,-1 1 0,0-1 0,0 0 0,0 0 0,0 0 0,0-1 0,0 1 0,-1-1 0,1 0-1,-3 1-71,0 0 120,0 0 0,-1-1 0,1 0 0,0 0 0,-1 0 0,1-1 0,-1 0 0,1 0 0,-1-1 0,0 0 0,1 0 0,-1-1 0,-6 0-120,-4-2 167,-9-2-192,-1 1-1,1 1 1,-5 1 25,44 11-7179,-3-1 1681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1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49 6784,'-3'-10'1567,"1"3"20,0 0 0,1 0-1,0 0 1,0-3-1587,1 9 1254,-4 6 319,2-2-1466,1 0 1,-1 0-1,1 1 1,-1-1-1,1 1 1,1-1-1,-1 1 1,0 0-1,1-1 1,-1 2-108,-1 13 370,-8 37 571,3 0 0,1 42-941,1-17 379,-8 59 281,-9 153 504,23-251-1130,2 17-34,1 21-626,-2-59-340,-2-20 833,0 1 1,0-1 0,0 1 0,0-1 0,0 1 0,0-1 0,0 1-1,0-1 1,0 1 0,1-1 0,-1 1 0,0-1 0,0 1 0,1-1 0,-1 1-1,0-1 1,0 1 0,1-1 0,-1 0 0,1 1 0,-1-1 0,0 0-1,1 1 1,-1-1 0,1 0 0,-1 1 0,1-1 0,0 0 132,-1-3-3259,0-4-1327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10240,'-8'-4'2633,"8"5"444,21 2 332,62 0 484,64 13-3893,-85-8 246,36 5-72,-2 5 0,0 4 1,28 14-175,12 13-1536,-50-10-3808,-63-26 1915,-7 0-1035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11392,'13'0'4224,"6"5"-3297,11-1 737,-6-4 128,8 0-672,8 5-224,5-2-416,1 2-160,-1 2-160,2 1-128,2 4 0,2 5 32,-1-5 96,-5 0-1280,-4-4-480,-4 0-2112,-10 1-927,-9-6 63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5 386 7552,'-5'15'3525,"5"-14"-2378,0-1 223,1-1 22,5-3-1008,0 0 0,0 0 0,-1 0 0,0-1 0,0 0 0,0 0 0,-1 0 0,1 0 0,-1-1 0,1-1-384,3-4 219,33-44 266,-8 10-143,1 2-1,2 1 0,23-18-341,-34 37 99,-14 11-33,1 1 0,1 0 0,0 1 0,13-7-66,-24 16 7,-1 0-1,0 0 1,0 1 0,0-1 0,1 1 0,-1-1 0,0 1-1,1-1 1,-1 1 0,0 0 0,1-1 0,-1 1 0,0 0-1,1 0 1,-1 0 0,1 0 0,-1 0 0,0 1 0,1-1-1,-1 0 1,0 1 0,2-1-7,-2 2 19,1-1-1,0 1 1,-1-1-1,1 1 1,-1 0 0,1 0-1,-1 0 1,0 0-1,0-1 1,0 1 0,0 1-1,0-1 1,0 0-1,0 2-18,6 21 55,-1 1 0,-1 0 1,-1 0-1,0 18-55,-1-8 127,2 1 0,2-1-127,1 5 210,1-1 476,5 13-686,-10-43 101,2 12-298,-6-21-1184,0-2-1238,0-6-2607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75 7808,'-10'-8'1408,"-1"0"1,0 1 0,0 1-1,0-1 1,-7-1-1409,4 3 806,-1 0 0,1 0 0,-1 2 0,-5-1-806,-11 0 299,-1 1-1,1 2 0,-1 1 1,-7 2-299,-11 1 454,-27 7-454,59-7 37,0 1 0,-1 1 0,2 0 0,-1 2 1,-12 6-38,20-8 8,2 1 1,-1 0-1,0 1 1,1 0-1,1 0 1,-1 0-1,1 1 1,-5 7-9,-2 4 0,1 0 1,1 1-1,-5 11 0,3 0 19,1 0 0,2 0 0,1 1 0,1 1 0,2 0 0,1 0 0,-1 20-19,4-2-32,3 0 0,1 0 0,3-1 0,7 36 32,-1-20 46,3-1 0,7 14-46,-13-56-19,1-1 0,1 0 1,1 0-1,1-1 0,1 0 0,1-1 0,1 0 1,1 0 18,10 7 47,2 0 0,1-1 0,16 10-47,4 5 24,-29-25-1,1 0 0,1-1-1,0-1 1,0-1 0,2-1 0,0 0 0,0-2-1,0-1 1,1-1 0,1-1 0,19 3-23,-10-5 169,-1-1 1,1-1 0,0-2-1,0-2 1,28-4-170,-36 1 101,1-1 1,-1-1-1,0-1 0,-1-1 0,1-1 1,-2-2-1,14-8-101,-13 6 217,-2-2-1,1-1 1,-2 0-1,0-2 1,-1-1 0,13-16-217,-21 21 127,-1-1 1,0-1-1,-1 0 1,-1-1 0,-1 0-1,0 0 1,-1-1 0,-1 0-1,-1 0 1,0-4-128,2-7 135,-2 1 0,-2-2 0,0 1 0,-2 0 0,-1-1 1,-1 0-1,-2 1 0,-1-1 0,-1 1 0,-2 0 0,-1 0 0,-1 1 0,-1 0 0,-2 0 1,-9-18-136,-31-50 1039,-53-74-1039,93 154-5,-2 1 0,0 0-1,-1 1 1,0 0 0,-12-7 5,23 18-112,-1 1 0,1-1 0,-1 1 0,0 0 0,0 0 0,0 0 0,0 1 0,0-1 0,0 1 0,0 0 0,-1 0 112,2 1-333,1 0 0,-1 0 0,0 0 0,0 0 0,1 0 0,-1 1 0,0-1-1,0 1 1,1 0 0,-1 0 0,-1 0 333,-17 11-4574,15-9 2443,0 0 0,0 0 0,0 0 0,-6 1 2131,-27 3-5840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5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90 7040,'-2'-2'442,"0"0"0,0 1 0,0-1 0,0 1 0,0 0 0,0-1 0,0 1 0,-1 0 0,1 0 0,0 0 0,-1 1 0,1-1-442,-35-8 2290,24 7-1698,-75-21 1584,54 13-1691,-1 1 0,0 2 1,0 1-1,-1 2 1,-7 1-486,-4 4 200,1 1 0,-33 8-200,72-9-1,-38 7 6,0 1 1,0 2-1,-8 5-5,40-11 2,-1 1 0,1 0-1,-1 1 1,2 0 0,-1 1 0,1 0 0,0 1 0,1 1 0,0 0-1,1 0 1,0 1 0,-1 2-2,-4 7 31,1 1-1,2 0 1,0 1 0,1 0-1,1 1 1,-5 17-31,5-7 50,1 1 0,2 1 0,1 0 0,1 17-50,0-6 12,3 0 0,1 1 0,3-1 0,5 29-12,-1-38-16,2-1 1,2 0-1,1 0 0,14 31 16,-14-43-3,1-2 0,0 0 0,2 0-1,0-1 1,1-1 0,2 0 0,13 12 3,-6-10 27,1-1 0,1-1 0,0-1 0,2-2 0,0 0 0,1-2 0,0-1 0,3-1-27,20 5 158,0-1 0,2-3 0,0-2 0,20 1-158,321 44 133,-338-49-86,0-3-1,0-2 1,0-2 0,48-7-47,49-14 683,-120 14-356,1-2 0,-1-2 0,12-6-327,-35 11 77,0 0 1,0 0 0,-1-1 0,0-1-1,0 0 1,-1 0 0,0-1 0,0 0-1,-1-1 1,0 0 0,0 0 0,-1-1-1,3-5-77,0-2 156,0 0 0,-2-1 0,0 0 0,-1-1-1,-1 1 1,-1-1 0,3-16-156,-1 1 91,-1-1-1,-2 0 1,-1 0 0,-2 0-1,-1 0 1,-4-18-91,-1 10 116,-3 1 1,-2 0-1,-1 1 1,-3 0-1,-1 1 1,-6-9-117,10 24 60,-2 1 0,-1 1 0,0 0 1,-2 1-1,0 1 0,-2 0 0,0 1 1,-1 1-1,-1 1 0,-13-9-60,20 18-106,-1 1 0,0 0 1,0 1-1,0 0 0,-11-2 106,15 5-177,0 1 0,0 1-1,0 0 1,-1 0 0,1 1 0,0 1 0,-1 0 0,-8 0 177,15 1-419,0-1 0,1 1 0,-1 0 0,0 0 0,0 0 0,1 1 0,-1-1 0,1 1 0,-1 0 0,1 0 0,-2 1 419,3-1-783,0-1 1,1 1-1,-1-1 1,0 1-1,1 0 1,0 0-1,-1 0 0,1 0 1,0 0-1,0 0 1,0 0-1,0 1 783,0 6-5237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7680,'3'0'3760,"14"0"-1952,62 4-139,0 3 1,6 4-1670,81 8-219,-94-14 274,351 30 588,-278-24 372,141-7-1015,145-31 1086,18 7-719,-194 12-136,47 1 99,102 18-330,-369-9 0,490 25 11,-372-28 121,62-12-132,-38 2 161,-90 6 453,-1-3-1,75-19-613,-10 0 1179,115-3-1179,-261 30 160,0 0 0,0 0 0,-1 0 0,1 1 0,0 0 0,0-1 0,0 2 0,-1-1 0,4 1-160,-7-1 357,-2 4 59,-3 1-485,4-5-715,2 0-640,23 7-4870,-6 0 1143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5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110 7424,'-7'-7'1928,"4"4"-1029,1 1 0,-1-1 0,1 1 0,-1-1 0,0 1-1,0 0 1,0 0 0,0 0 0,0 1 0,-3-2-899,-38-17 2198,33 14-1946,0 1 1,0 0 0,-1 1-1,1 0 1,-4 0-253,-42-5 694,-38 0-694,21 3 511,43 2-435,-1 3 0,1 0 0,-1 2 0,-8 2-76,22 0-2,0 0 0,1 1 0,0 0 0,0 2 0,0 0 0,0 1 0,1 0 0,-4 4 2,-6 3-21,1 1 0,1 2-1,0 0 1,1 1 0,1 2-1,-4 5 22,-17 22-20,1 3 0,0 6 20,23-28-14,1 0 0,1 2 0,2 0 0,-11 31 14,14-27-8,2 0-1,2 1 0,1 0 0,-1 28 9,3-1 2,3 0-1,4 21-1,1-52-15,1 1 0,2-1 0,0 0 0,3-1 0,0 1 0,2-2 0,1 1 0,2-2 0,13 23 15,28 37 58,4-2 0,26 25-58,-31-40 19,-28-38-6,0-1 0,3-2 0,0-1 0,2-1-1,1-1-12,-8-9 9,1-1 1,1-1-1,0-1 0,1-1 0,1-1 0,0-2 0,7 1-9,3 0 182,0-2 0,19 2-182,-42-10 57,-1-1-1,1 0 1,-1 0-1,1-2 1,0 1-1,-1-2 1,1 0-1,4-2-56,15-6 235,-1 0 0,0-2 0,0-2 0,18-11-235,-31 14 93,-1-1-1,0-1 1,-1-1 0,0-1 0,-2 0 0,0-1 0,11-13-93,164-230 165,-179 242-132,-1-1-1,-1-1 1,0 0 0,-2 0-1,0-1 1,-1 0 0,-1 0 0,-1-1-1,-1 1 1,-1-1 0,-1 0-1,0-1 1,-2 1 0,0 0 0,-2 0-33,-4-65 419,-4 1 0,-7-21-419,9 74 89,0 0 0,-2 0 0,-1 1 0,-2 0 0,-1 1 0,-1 1 0,-10-13-89,-17-16 208,-2 1 0,-32-28-208,61 68 26,4 5-45,0 0-1,-1 1 0,0 0 0,-1 1 0,0 1 1,-1 0-1,-4-2 20,13 9-261,0-1 0,-1 1 1,1 0-1,-1 0 0,0 1 1,0 0-1,1 0 0,-1 0 1,-5 1 260,7 0-553,0 0 1,-1 1-1,1-1 0,-1 1 1,1 0-1,0 1 0,-1-1 1,1 1-1,0 0 0,0 0 1,0 0-1,0 1 0,-2 1 553,-13 11-5722,5-6 469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2:0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853 104 7424,'-1'-5'388,"-1"1"-1,1 1 1,-1-1 0,1 0 0,-1 0 0,0 0 0,0 1 0,-1-1 0,1 1-1,-1 0 1,0 0 0,1 0 0,-1 0 0,-1 0 0,1 0 0,0 1-1,-1-1 1,1 1 0,-1 0 0,0 0 0,0 1 0,0-1 0,-3 0-388,-13-4 619,0 1 1,-1 0 0,1 2 0,-9-1-620,12 2 557,-11-1-269,-1 1 1,0 1 0,1 1-1,-6 2-288,15 0-12,-1 1 0,1 1 0,0 1 0,0 0 0,1 1 0,-11 6 12,-1 2 56,1 1-1,1 1 1,1 1-1,0 2 0,1 0 1,-4 6-56,15-11 42,1 1 0,0 0 0,1 1 0,0 0 0,1 1 0,1 0-1,1 1 1,1 1 0,0-1 0,-2 9-42,1 7 111,2 1-1,1 0 1,2 0-1,1 0 1,1 1-1,3-1 1,1 17-111,3-9 128,1 0 0,2-1 1,2 0-1,2 0 0,6 11-128,20 47 303,27 49-303,-42-103 46,3 0 0,1-2 0,2-1 1,2-1-1,2-2 0,1 0 0,2-3 0,2-1 1,36 27-47,-48-46 57,0 0 0,1-2 0,1-1 0,0-1 0,1-1 0,0-1 0,1-2 0,8 1-57,26 4 66,-1-3 1,2-3 0,24-1-67,-69-6 137,-1-1 0,1 0 0,0-2 0,0 0 1,-1-1-1,1-1 0,4-2-137,-9 2 108,0-2 1,-1 1-1,1-2 1,-2 0-1,1 0 0,-1-1 1,0-1-1,0 0 1,5-7-109,26-24 541,-2-2 0,34-46-541,-60 67 60,-1-1 0,-2 0 0,0-1 0,8-22-60,29-99 130,-36 103-79,-2 8 11,-2-1 0,0-9-62,-6 26 60,-2 1-1,1-1 1,-2 0-1,0 0 1,-3-13-60,-3-11 92,-3 0 1,-1 0 0,-2 1-1,-2 0-92,-22-53 115,-7-5-115,25 60 86,-1 1-1,-2 0 1,-2 1 0,-1 2-1,-1 0 1,-3 1-86,15 18-317,-2 1 0,1 0 0,-2 1 0,0 1 1,0 0-1,-1 1 0,0 1 0,-1 1 0,0 1 0,-1 0 1,0 1-1,0 1 0,-12-2 317,27 7-603,-1 0-1,0 1 1,1-1 0,-1 1-1,0 0 1,0 0 0,1 1-1,-1 0 1,1 0 0,-1 0-1,0 0 1,1 0 0,0 1-1,-1 0 1,1 0 0,0 0 603,-33 18-5685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4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5248,'5'-5'1828,"-5"5"-1703,0-1 0,0 1 1,1 0-1,-1-1 1,0 1-1,0 0 0,1-1 1,-1 1-1,0 0 1,1 0-1,-1-1 0,0 1 1,1 0-1,-1 0 0,0 0 1,1 0-1,-1-1 1,1 1-1,-1 0 0,0 0 1,1 0-1,-1 0 1,1 0-1,-1 0-125,1 0 128,0 0 0,1 0 0,-1 0 0,0-1 0,0 1 0,0 0 0,0-1-1,0 1 1,0-1 0,0 1 0,0-1 0,0 1 0,0-1 0,0 0 0,0 1 0,0-1 0,0 0 0,0 0 0,-1 0-128,2 0 828,-2 2-711,0-1-26,0 0 37,0 0-27,0 0 48,0 0-31,0 0 79,0 0-21,0 0 149,0 0-53,10 3 342,7-1-155,1 0 0,0-2 1,0 0-460,0 0 188,1 1 0,9 2-188,114 10 613,-108-9-468,1-1 0,3-2-145,27 2 14,-5-1 37,-1-3 0,46-6-51,41 2 154,162 13 310,-182-13-278,3-5-186,40-3 92,-8 14-71,-62 1-16,56 3-42,250 6 202,-214-9-135,-99-3-1,-32-2 25,-33 1 71,0 1 0,8 2-125,70 2 769,-57-2 318,31 4-1087,-27-1-757,-54 0-5921,-2 1 8572,-1 3-108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 7808,'4'-10'2506,"-3"8"-1450,-1 2-117,3 9 1029,-1 14-1421,-1 1-1,-1 0 1,-2-1 0,0 1-1,-1-1 1,-5 21-547,3-23 163,-30 172 2186,20-84-1096,15-105-1275,0 0-1,0 0 1,-1 0-1,0 0 1,0 0 0,0 0-1,0-1 1,-1 1-1,0 0 1,-1 3 22,0 4-1109,4-23-4683,0-11-1349,2 14 4565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4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7296,'-4'1'796,"-1"1"0,1-1 0,-1 1 0,1 0 0,0 0 0,0 1 0,0-1 0,0 1 0,1 0 1,-2 1-797,1-1 407,1 1 0,0-1 1,1 1-1,-1 0 0,1 0 1,-2 4-408,3-6 91,0 0 0,0 0 1,1 0-1,-1 0 0,1 0 0,-1 1 1,1-1-1,0 0 0,0 0 0,0 0 1,0 1-1,0-1 0,0 0 0,1 0 1,-1 1-1,1-1 0,0 0 0,-1 0 0,1 0 1,0 0-1,0 0 0,1 0 0,-1 0 1,0 0-1,0-1 0,1 1 0,-1 0 1,1-1-1,0 1 0,-1-1 0,1 1 1,0-1-1,0 0-91,8 6 144,0-1 1,0 0-1,0-1 1,1 0-1,10 3-144,153 48 238,-45-17-156,-100-28 105,22 13-187,-40-19 144,-11-5-138,20 12 403,-20-11-395,0-1 0,1 1 1,-1-1-1,0 0 0,1 1 1,-1-1-1,0 1 1,0-1-1,1 1 0,-1-1 1,0 1-1,0 0 0,0-1 1,0 1-1,0-1 1,0 1-1,0-1 0,0 1 1,0-1-1,0 1 0,0-1 1,0 1-1,0 0 1,0-1-1,0 1 0,-1-1 1,1 1-1,0-1 0,0 1 1,-1-1-1,1 0 1,0 1-1,-1-1 0,1 1 1,0-1-1,-1 1 0,1-1 1,-1 0-1,1 1 1,-1-1-1,1 0 0,-1 0-14,-23 19 940,-26 15-940,18-14 298,-28 25 199,2 3 0,-50 53-497,101-94 3,0 0-57,1 0 1,-1 1-1,1 0 0,1 0 1,-3 4 53,5-5-1378,0-1 0,0 0 0,1 0 1,-1 1-1,1 0 1378,-1-2-6000,2-13-805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6912,'5'4'6587,"19"30"-3457,35 49-912,-37-52-1613,0 0-1,-2 1 1,14 31-605,-7 2 585,-2-6-676,-7-21-2867,-13-29-871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163 555 6400,'0'-10'2014,"-1"-10"2880,0 19-4754,1 0-1,-1 1 1,1-1-1,-1 0 1,1 0-1,-1 1 1,0-1 0,1 1-1,-1-1 1,0 0-1,1 1 1,-1-1-1,0 1 1,0 0-1,1-1 1,-1 1-1,0 0 1,0-1 0,0 1-1,0 0 1,0 0-1,0 0-139,-3-1 59,0 1 0,0 0 0,-1 0 1,1 0-1,0 1 0,0 0 0,0 0 0,0 0 0,0 0 0,0 0 0,0 1 0,0 0 0,0 0 0,1 0 0,-1 0 1,1 0-1,-1 1 0,1 0 0,0 0-59,-3 2-12,0 0-1,0 1 1,0 0 0,1 0 0,0 1 0,0 0 0,0 0 0,1 0-1,-2 5 13,3-4-55,0 1 0,1-1 0,0 1 0,1 0 0,0 0-1,0 0 1,0 0 0,1 0 0,2 8 55,-2-13-15,1 1-1,0-1 1,0 1 0,0-1-1,1 0 1,-1 1 0,1-1-1,0 0 1,2 3 15,-2-5 39,-1 0 0,1 0 1,0 0-1,0 0 0,0 0 0,0-1 0,0 1 1,0-1-1,0 1 0,0-1 0,1 0 0,-1 0 1,0 0-1,1 0 0,-1 0 0,1 0 0,0-1-39,1 1 149,0-1 0,1 0-1,-1 0 1,0-1 0,0 1-1,0-1 1,1 0 0,-1 0-1,0 0 1,0-1 0,0 1-1,-1-1 1,1 0 0,2-2-149,12-6 577,-1-2 1,8-6-578,-10 6 241,22-15 397,-1-2 1,21-22-639,-41 35 43,-2 0 0,0-2 0,0 1 0,-2-1 1,0-1-1,5-13-43,-3 1 189,-2 0 0,-1-1 1,2-13-190,20-101 879,-25 108-689,-3 15 116,-1-1-1,-2 0 1,1-15-306,2 7 656,-15 53-698,0 38 277,2 0 1,2 0-1,3 1 1,3-1 0,3 1-1,2-1 1,2 0 0,3 0-1,3-1 1,2-1-1,17 41-235,11 5 1104,-41-96-885,0-6-4877,-8-12-4033,-6 2 2793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2:0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1858 210 8320,'-28'-18'7816,"-24"-17"-7816,29 19 1154,0 0 1,-2 1-1,-6-2-1154,-2 2 499,-1 1 0,-1 1-1,1 2 1,-2 2 0,0 1-1,-6 0-498,-58-1 649,0 4 0,0 4 0,-100 13-649,159-8 143,0 2 1,1 2-1,0 2 1,0 1-1,1 3 1,-2 1-144,13-3 9,2 1 0,0 2 0,0 0 0,2 2 0,0 0 0,0 2 0,2 0 0,-16 18-9,-30 44 102,-54 83-102,74-96-56,-29 58 56,62-98 9,1 1 1,2 0-1,1 1 0,1 1 0,1-1 1,1 9-10,3-12 4,2-1 1,1 1 0,0 0-1,3 0 1,0 0-1,4 22-4,-2-31 1,1 0 0,1-1 0,0 1 0,2-1 0,0 0 0,0 0 0,2-1 0,0 0 0,1-1 0,7 9-1,23 21 49,1-2 1,2-2-1,47 34-49,4 5-20,-70-58 32,52 45-15,14 5 3,-63-52 14,2-1 0,0-2 1,1 0-1,0-3 0,13 5-14,33 8 44,0-3-1,2-4 1,1-2-1,70 4-43,-96-16 129,1-4-1,0-1 0,-1-3 0,1-2 0,-1-3 1,0-2-1,41-12-128,-74 14 35,1-1 0,-1 0 0,0-2 0,0 0 0,-1-1 0,-1-1 1,0-1-1,0-1-35,30-28 177,-1-2 0,1-5-177,61-58 122,-74 76-57,-2-1-1,16-22-64,-38 41 28,0-1-1,-1-1 0,-1 0 0,0 0 0,-1-1 0,0 0 1,-2 0-1,3-10-27,-1-9 86,-1-1 1,-2 0-1,-2 0 0,-1-1 1,-2 1-1,-1-1 1,-2 1-1,-1 0 0,-2 0 1,-5-12-87,-5-6 216,-2 1 0,-3 1 0,-1 0 0,-29-44-216,30 58 69,-3 1 0,-1 1 0,-3 0-69,11 15-243,-2 0 0,0 2 0,-1 0 0,0 2 0,-14-9 243,24 20-455,0 0 1,-1 0 0,1 1 0,-1 0-1,0 1 1,-8-2 454,10 4-762,-1 0 0,1 0 0,-1 1 0,1 0 0,-1 1 1,0 0-1,0 1 0,-4 0 762,-5 3-2928,-1 0 0,-11 6 2928,-39 14-5589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2:0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8960,'0'-2'221,"0"0"1,1 0 0,-1 0-1,0 0 1,1 0-1,-1 0 1,1 0 0,0 0-1,0 0 1,0 0-1,0 1 1,0-1 0,0 0-1,0 0 1,1 1-1,-1-1 1,0 1 0,1-1-1,0 1 1,-1 0 0,1 0-1,0-1 1,-1 1-1,1 0 1,1 0-222,6-3 122,0 0 1,1 1-1,-1 0 1,10-1-123,-4 0 722,3 0-629,0 2 1,0 0 0,7 0-94,8 0 7,549-21 670,180 45-144,3-16 3086,-389-11-2593,-351 5-1038,-2-1-494,-1 1-1,1 1 1,-1 2 0,1 0-1,9 3 507,-28-5-855,0 1 0,0 0 0,1 0 0,-1 0 0,0 0 0,-1 1 0,1-1 0,3 4 855,-5-4-439,12 7-3945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9 8832,'0'-1'138,"0"1"0,0-1 0,0 1 0,0 0-1,0-1 1,-1 1 0,1-1 0,0 1 0,0 0 0,0-1 0,-1 1 0,1 0 0,0-1 0,0 1 0,-1 0 0,1-1 0,0 1 0,-1 0 0,1 0 0,0-1 0,-1 1 0,1 0 0,0 0 0,-1 0 0,1 0-1,-1-1 1,1 1 0,0 0 0,-1 0 0,1 0 0,-1 0 0,1 0 0,0 0 0,-1 0 0,1 0 0,-1 0 0,1 0 0,0 0 0,-1 0 0,1 1 0,-1-1 0,1 0 0,0 0 0,-1 0 0,1 0 0,0 1-1,-1-1-137,-23 10 2376,20-8-2089,-33 14 83,2 1 1,0 3-1,1 0 0,1 3 0,-14 12-370,37-27-23,0 1-1,0 0 1,1 1-1,1 0 1,-1 1 0,2 0-1,-1 0 1,2 0-1,-1 1 1,2 0-1,-1 0 1,2 1 0,0-1-1,0 1 1,1 0-1,1 0 1,0 0-1,0 4 24,2-6-15,1 1 0,0-1 0,0 0 0,1 0 0,0 0 0,1 0 0,0 0 0,1 0-1,1-1 1,1 5 15,12 17-77,0-1-1,15 17 78,-13-19 39,-1 1-1,10 23-38,-24-45 104,-2 1 0,1 0-1,-1 0 1,-1 1 0,0-1 0,0 1-1,-1-1 1,0 1 0,0-1 0,-1 2-104,0-5 79,-1 0 1,0 0 0,0 0 0,0 0 0,-1-1 0,0 1-1,0-1 1,-1 1 0,1-1 0,-1 0 0,0 0-1,0 0 1,-1 0 0,1 0 0,-1-1 0,-5 4-80,-1 1 74,0-1 1,-1 0-1,0-1 1,-1 0-1,1-1 1,-1 0 0,-1-1-1,1 0 1,-1-1-1,0-1 1,-11 2-75,-4 0-411,-1-2 1,1-1 0,-1-1-1,1-1 1,-2-2 410,27 2-284,0 0 0,0-1 1,0 1-1,0-1 1,0 1-1,0-1 0,0 0 1,0 0-1,0-1 0,0 1 1,0 0-1,1-1 0,-1 0 1,-1-1 283,3 2-284,0-1 1,0 1-1,0 0 1,0-1-1,0 0 0,1 1 1,-1-1-1,0 1 1,1-1-1,-1 0 1,1 1-1,0-1 0,-1 0 1,1 0-1,0 1 1,0-1-1,0 0 1,0 0-1,1 1 0,-1-1 1,0 0-1,1 1 1,-1-1-1,1 0 1,0 1-1,0-2 284,11-25-3477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8704,'-3'-8'4945,"3"11"-1927,5 22-867,2 16-1471,-4 47 1222,-6 49-1902,-1-4 738,3-99-598,0-21-108,1 1-1,0 0 1,1 0 0,1 3-32,1-12-1674,2-11-356,4-18-2415,-5 13 2018,6-9-1850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28 7808,'26'-28'4714,"-26"54"-1412,-5 8-2956,-2 0 1,-1 0 0,-1-1-1,-6 10-346,-57 128 341,8-21 171,7 23-378,17-50-2998,39-120 2725,-7 15-2231,8-18 2247,0 1 1,0-1-1,-1 0 0,1 1 1,0-1-1,0 0 1,-1 0-1,1 1 0,0-1 1,-1 0-1,1 0 1,0 1-1,-1-1 0,1 0 1,-1 0-1,1 0 1,0 0-1,-1 1 0,1-1 1,-1 0-1,1 0 1,0 0-1,-1 0 0,1 0 1,-1 0-1,1 0 1,0 0-1,-1 0 0,1 0 1,-1 0-1,1-1 1,-1 1-1,1 0 0,0 0 1,-1 0-1,1 0 1,0-1-1,-1 1 0,1 0 123,-9-8-2922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13440,'8'3'5087,"11"6"-3967,2-1 544,-5-4-64,5 4-896,6 0-224,10 4-320,4 5-128,4-2 0,6 2-32,-1 0 0,1-5-640,-3-1-288,3-2-1216,-1-6-480,4-6-1375,-3-6-577,-1 1 800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 6144,'22'0'3877,"-21"0"-2650,-1 0-17,0 0 22,0 0-10,0 0-113,0 0-448,-14-5 934,8 2-1552,-1 0 0,0 0 0,0 0 0,0 1-1,0 0 1,0 0 0,-1 1 0,1 0 0,-1 0 0,1 1 0,0 0 0,-1 0 0,1 1 0,-1 0 0,1 0 0,-5 2-43,6-2-18,1 1 0,0-1 0,-1 1 0,1 1 0,0-1 0,0 1 0,0 0 1,0 0-1,1 0 0,-1 1 0,1-1 0,0 1 0,0 0 0,0 0 0,1 1 0,-1-1 1,1 1-1,0 0 0,0 0 0,1 0 0,0 0 0,-1 3 18,2-5 1,0-1-1,1 1 1,-1 0 0,1 0-1,0 0 1,0 0-1,0 0 1,0-1 0,1 1-1,-1 0 1,1 0-1,-1 0 1,1 0 0,0-1-1,0 1 1,1 0-1,-1-1 1,0 1 0,1-1-1,0 0 1,-1 1-1,1-1 1,0 0 0,0 0-1,0 0 1,1 0-1,-1 0 1,0-1 0,1 1-1,-1-1 1,1 1-1,-1-1 1,1 0 0,0 0-1,-1 0 1,1 0 0,0-1-1,0 1 1,0-1-1,0 0 1,-1 1 0,1-1-1,0-1 1,2 1-1,1-1 32,0-1 0,-1 0 0,0 0 0,1 0 1,-1-1-1,0 0 0,0 1 0,-1-2 0,1 1 0,3-4-32,5-5 111,-1 0-1,9-13-110,-12 13 287,1 1 0,0 1 0,0-1 0,9-4-287,-19 14 18,1 1-1,-1 0 0,1-1 0,-1 1 0,1 0 0,-1-1 1,1 1-1,-1 0 0,1 0 0,-1 0 0,1-1 0,-1 1 1,1 0-1,-1 0 0,1 0 0,-1 0 0,1 0 0,-1 0 1,1 0-1,-1 0 0,1 0 0,0 0 0,-1 1 0,1-1 1,-1 0-1,1 0 0,-1 0 0,1 1 0,-1-1 0,0 0 1,1 0-1,-1 1 0,1-1 0,-1 0 0,1 1 0,-1-1 1,0 1-1,1-1 0,-1 1 0,0-1 0,1 0 0,-1 1 1,0-1-1,0 1-17,10 28 480,-7-19-441,2 5-87,0 1 0,2-1 1,0 0-1,0 0 0,9 11 48,-13-22-281,1 1-1,0-1 1,0 0-1,0 0 1,0 0-1,1 0 1,-1-1-1,3 1 282,-3-1-502,0-1-1,0 0 0,0-1 0,1 1 1,-1-1-1,0 0 0,1 0 0,-1 0 0,1-1 1,0 1-1,1-1 503,8-1-2503,-1 0 0,0-1 0,6-2 2503,8-3-3568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7936,'-3'1'260,"0"-1"0,0 1 0,0 0 0,0-1 0,1 2 0,-1-1 0,0 0 0,1 0 0,-1 1 0,1-1 0,-1 1 0,1 0 0,0 0 0,0 0 0,0 0 0,0 0 0,0 1 0,0-1 0,0 0 0,1 1 0,-1-1 0,1 1 0,0 0 0,-1 2-260,-17 45 1896,2 1 0,2 1-1,3 0-1895,-27 162 769,37-205-740,-34 326 107,20-166-2688,14-151 957,1-12-3125,5-18-896,1-7 1894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8576,'0'1'184,"0"-1"0,0 1 0,0-1 0,-1 1 0,1-1 0,0 1 0,0-1 1,0 1-1,0 0 0,0-1 0,0 1 0,0-1 0,0 1 0,0-1 0,1 1 0,-1-1 1,0 1-1,0-1 0,0 1 0,1-1 0,-1 1 0,0-1 0,0 1 0,1-1 0,-1 1 1,1-1-1,-1 1 0,0-1-184,18 13 3511,23 3 265,13-2-1102,3-2-2674,-11-2 179,5 1-11,39 3-168,-70-12-1222,0-1 0,10-2 1222,-14 0-2445,-1-1 1,1 0-1,9-4 2445,6-3-4539,-3-2 513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7808,'18'4'1492,"0"-1"1,1-1-1,-1-1 0,1 0 1,-1-1-1,14-3-1492,-12 1 381,-1-2 1,0 0-1,0-1 0,1-2-381,-11 4 75,-1 0 0,0-1-1,1 0 1,-1-1 0,-1 1-1,1-2 1,-1 1 0,0-1-1,5-5-74,-11 10-9,0 0 0,0 0-1,0 0 1,0 0-1,0 0 1,0-1-1,0 1 1,-1 0-1,1-1 1,0 1 0,-1-1-1,1 1 1,-1 0-1,1-1 1,-1 1-1,0-1 1,0 1-1,0-1 1,0 1 0,0-1-1,0 0 1,0 1-1,0-1 1,0 1-1,-1-1 1,1 1-1,-1 0 1,1-1 0,-1 1-1,1-1 1,-1 1-1,0 0 1,0-1-1,0 1 1,0 0-1,0 0 1,0 0 0,0 0-1,0 0 1,0 0-1,0 0 1,-1 0-1,1 0 1,0 0-1,-1 1 1,1-1 0,0 1-1,-1-1 1,1 1-1,-1-1 1,1 1-1,-1 0 1,1 0-1,-1 0 1,1-1 0,-1 2-1,1-1 1,-1 0-1,1 0 1,-1 0-1,1 1 10,-7 0-62,0 1-1,0 0 1,1 1-1,0 0 1,-1 0-1,1 0 1,0 1-1,1 0 1,-4 3 62,-4 3 33,0 1 0,0 1-1,-6 8-32,14-14 159,1 0 0,0 0-1,0 1 1,1-1-1,-1 1 1,2 0 0,-1 1-1,1-1 1,0 1 0,0-1-1,1 1 1,0 0-1,1 0 1,-1 0 0,1 0-1,1 0 1,0 0-1,0 0 1,1 2-159,0 3 338,2 0 0,0 0 0,0 0 0,1-1 0,1 0-1,0 1 1,0-1 0,1-1 0,1 1 0,0-1 0,3 3-338,-2-3 158,0-1 0,0 0 0,1 0 0,1-1 0,0-1 0,0 1 0,0-1 0,1-1 0,8 5-158,-12-9-263,0 0 0,1 0 0,-1-1 0,0 0 0,1 0 0,-1 0 0,1-1-1,0-1 1,-1 1 0,1-1 0,0 0 0,-1-1 0,1 0 0,0 0 0,-1 0-1,1-1 1,0-1 263,31-12-3792,2-4-1727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2:0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8960,'10'-5'810,"-1"0"1,1 1 0,-1 1-1,1-1 1,9-1-811,111-20 1532,86-5-1532,-32 5 308,250-44 1148,150-24 2128,422-28 570,-984 119-4315,44-5 149,-25-4-4695,-32 7 964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49 10624,'-1'-4'839,"-1"1"0,1-1 0,-1 1 1,0-1-1,0 1 0,0 0 0,0 0-839,0 1 185,0 0 0,-1 0 0,1 1 0,0-1-1,-1 1 1,1-1 0,0 1 0,-1 0 0,0 0-1,1 0 1,-1 0 0,0 1 0,1-1 0,-1 1 0,0 0-1,0-1-184,-10 0 87,0 0 0,0 1-1,0 0 1,0 1-1,0 0 1,1 1-1,-1 0 1,0 1 0,1 1-1,-1 0 1,0 1-87,7-2-8,0 0 1,0 0-1,0 0 1,1 1-1,-1 0 1,1 0-1,0 0 1,1 1-1,-1 0 1,-2 2 7,4-3-7,1 0 1,-1 1-1,1-1 1,0 0-1,0 1 0,0-1 1,1 1-1,-1 0 1,1-1-1,0 1 0,1 0 1,-1 0-1,1-1 1,0 1-1,0 1 7,3 15-11,0 0-1,2-1 1,0 1 0,2-1-1,0-1 1,1 1-1,2 3 12,3 6-15,-1 1-1,4 20 16,-14-41 91,0 1 0,0 0-1,-1 0 1,0 0-1,-1 0 1,0 0-1,-1 0 1,0 0-1,0 0 1,-2 4-91,0-6 163,0 0 1,0 0 0,-1 0 0,0 0-1,-1 0 1,0-1 0,0 0-1,0 0 1,-1 0 0,0-1 0,0 0-1,-1 0 1,0 0 0,0-1 0,-1 0-164,-10 8 284,-1-2 0,0-1 0,-1 0 1,0-1-1,-11 2-284,13-4 2,-61 18 206,69-23-447,0 0 1,-1 0-1,0-1 1,1 0-1,-1-1 1,-6 0 238,17 0-128,-1 0 1,0 0-1,0 0 1,0 0-1,0 0 0,1 0 1,-1-1-1,0 1 1,0 0-1,0 0 1,1-1-1,-1 1 1,0-1-1,1 1 1,-1 0-1,0-1 1,1 1-1,-1-1 1,0 0-1,1 1 1,-1-1 127,1 0-146,0 1 0,-1-1 0,1 0 0,0 1 0,0-1 0,0 1 0,0-1 0,0 0 0,0 1 0,0-1 0,1 1 1,-1-1-1,0 0 0,0 1 0,0-1 0,1 1 0,-1-1 0,0 1 0,0-1 0,1 0 0,-1 1 146,4-6-1129,1 1 0,-1 0 0,1 1-1,0-1 1,0 1 1129,-4 3-184,34-30-5011,5-5 1030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8 9856,'19'-7'3205,"-19"7"-3145,0 0 0,1 0 1,-1 0-1,0 0 0,1 0 1,-1 0-1,0 0 0,0 0 0,1 0 1,-1 0-1,0 0 0,1 0 0,-1 0 1,0 0-1,1 0 0,-1 1 0,0-1 1,0 0-1,1 0 0,-1 0 0,0 0 1,0 1-1,1-1 0,-1 0 1,0 0-1,0 1 0,0-1 0,1 0 1,-1 0-1,0 1 0,0-1 0,0 0 1,0 0-1,1 1 0,-1-1 0,0 0 1,0 1-1,0-1 0,0 0 0,0 1 1,0-1-1,0 0 0,0 1 0,0-1 1,0 0-1,0 0 0,0 1 1,0-1-1,0 0 0,-1 1 0,1-1 1,0 0-1,0 1 0,0-1 0,0 0 1,-1 0-61,-6 21 1286,-36 49 253,10-19-635,2 3-904,21-34 106,-40 77 709,-6 23-815,44-88-8,0 0 1,2 1-1,1 0 0,2 1 0,2-1 0,0 3 8,6 10-1042,5-18-2806,-5-28-61,-2-5 1557,-1-9-1232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9216,'0'0'98,"0"0"1,-1 0 0,1 0 0,0 0 0,0 0-1,0 0 1,0 0 0,0 0 0,-1 0-1,1 0 1,0 0 0,0 1 0,0-1-1,0 0 1,0 0 0,0 0 0,0 0 0,-1 0-1,1 0 1,0 0 0,0 0 0,0 0-1,0 0 1,0 1 0,0-1 0,0 0-1,0 0 1,0 0 0,0 0 0,0 0-1,0 0 1,-1 0 0,1 1 0,0-1 0,0 0-1,0 0 1,0 0 0,0 0 0,0 0-1,0 1 1,0-1 0,0 0 0,0 0-1,0 0 1,1 0 0,-1 0 0,0 0-99,4 10 2657,9 8 726,3-2-2623,1-1 0,0 0 0,1-1 0,1-1 1,0-1-1,1-1 0,0-1 0,0 0 0,5 0-760,42 13-1022,1-2 0,19 0 1022,-73-17-280,7 1-1945,0-1 0,18 1 2225,-29-4-1140,1-1 1,-1 0-1,0-1 1,0 0 0,0-1-1,0 0 1,2-1 1139,29-11-4469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9984,'-4'-2'1028,"4"2"-874,-1-1-1,1 1 0,-1 0 0,1-1 1,-1 1-1,0 0 0,1-1 1,-1 1-1,1 0 0,-1-1 1,1 1-1,0-1 0,-1 1 0,1-1 1,-1 1-1,1-1 0,0 1 1,-1-1-1,1 0 0,0 1 1,0-1-1,-1 1 0,1-1-153,7 0 1941,11 2-1411,0 2-1,0-1 0,12 5-529,-11-2 92,19 3-89,0 2 0,-1 1 0,13 7-3,-34-11 25,-1 1 0,1 0 0,-1 1 0,-1 0-1,1 1 1,-2 1 0,1 0 0,7 10-25,-16-16 58,-1-1-1,-1 1 0,1 0 0,-1 1 0,0-1 0,0 0 0,0 1 0,-1 0 1,0 0-1,0-1 0,-1 1 0,1 0 0,-1 1-57,0 1 168,-1 1 0,0 0-1,0-1 1,-1 1 0,0 0 0,0-1-1,-1 1 1,-2 6-168,-3 5 430,-1 1-1,-2-1 0,0 0 1,-1-1-1,-1 0 1,-13 16-430,-11 10 664,-3-1 0,-30 26-664,58-57 12,-2 3-987,6-11-4425,19-8 1256,6-5-650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14 6528,'5'-2'696,"-3"2"-509,-1-1 1,0 1-1,1-1 0,-1 1 1,1-1-1,-1 1 0,1 0 1,-1 0-1,1 0 0,-1 0 1,1 0-1,-1 0 1,1 0-1,-1 1 0,1-1 1,-1 1-1,1-1 0,-1 1 1,2 0-188,-2 0 1376,-1-1 48,0 0 42,0 0-79,0 0-182,0 0-506,0 0-225,-64-9 1084,55 9-1569,1 0 0,-1 0 0,1 1 0,0 0 0,-1 0 0,1 1 0,0 0 0,0 0 0,0 1 0,0 0 0,0 1 0,1 0 0,-1 0 0,1 0 0,0 1 0,-2 2 11,1-1-3,1 1 1,0-1-1,0 1 1,1 1 0,0-1-1,0 1 1,-1 3 2,5-8-8,1-1 1,0 0 0,0 1-1,-1-1 1,2 1-1,-1-1 1,0 1 0,1 0-1,-1-1 1,1 1-1,0 0 1,-1-1 0,1 1-1,1 0 1,-1-1-1,0 1 1,1 0 0,-1-1-1,1 1 1,0 0-1,0-1 1,0 1 0,0-1-1,0 0 1,1 1 0,-1-1-1,1 0 1,0 2 7,0-3 5,-1 1 0,1-1 0,-1 1 0,1-1 0,-1 0 0,1 0 1,0 0-1,0 0 0,0 0 0,-1 0 0,1 0 0,0 0 0,0-1 0,0 1 0,0-1 1,0 0-1,1 1-5,1-1 22,1 0 1,-1 0 0,0 0-1,1-1 1,-1 0 0,0 0-1,0 0 1,2-1-23,6-2 46,0-1-1,-1 0 1,0-1-1,0-1 1,4-2-46,-1-3 181,0 0 0,0-1-1,-1-1 1,0 0 0,-2-1 0,1 0 0,0-4-181,7-7 504,-18 24-397,1 0 0,0 0-1,0 0 1,0 0 0,0 0-1,0 0 1,2-1-107,-3 3 19,-1 0 1,1 1-1,-1-1 0,1 0 1,-1 0-1,0 1 0,1-1 1,-1 1-1,0-1 0,1 0 1,-1 1-1,0-1 0,0 0 1,1 1-1,-1-1 0,0 1 1,0-1-1,0 1 0,0-1 1,1 1-1,-1-1-19,0 1 31,23 87 780,-18-75-739,1 0 0,0-1 0,1 1 0,6 8-72,-11-17-251,1 0 0,1 0 0,-1 0 0,0-1 0,1 1 0,0-1 0,0 0 0,0 0 0,0 0 0,0-1 0,0 1 0,1-1 0,-1 0 0,1 0 0,1 0 251,-2-2-754,0 1 1,0-1 0,0 1-1,0-1 1,0 0 0,0-1 0,0 1-1,0-1 1,0 0 0,-1 1-1,1-2 1,0 1 0,0 0-1,-1-1 1,1 0 0,2-1 753,8-11-3456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11136,'1'1'205,"-1"-1"1,1 0-1,0 0 1,-1 1-1,1-1 1,0 0-1,-1 1 1,1-1 0,0 1-1,-1-1 1,1 1-1,-1-1 1,1 1-1,-1-1 1,1 1-1,-1 0 1,0-1-1,1 1 1,-1 0 0,0-1-1,1 1 1,-1 0-1,0-1 1,0 1-1,1 0 1,-1 0-1,0-1 1,0 1-1,0 0 1,0 0-206,2 27 1903,-4-1-1204,-2-1-1,-1 0 1,-1 0 0,-1 0 0,-6 13-699,7-21 234,-33 101 438,7-28-363,0 23-309,21-73-4112,-6 10 4112,11-40-3192,-2-9-3221,-1-5 2584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8320,'0'0'105,"0"0"0,1 1-1,-1-1 1,0 0 0,0 0 0,0 0 0,0 0 0,0 0 0,0 0 0,0 0 0,1 0 0,-1 1-1,0-1 1,0 0 0,0 0 0,0 0 0,0 0 0,0 0 0,0 1 0,0-1 0,0 0 0,0 0-1,0 0 1,0 0 0,0 1 0,0-1 0,0 0 0,0 0 0,0 0 0,0 0 0,0 0 0,0 1-1,0-1 1,0 0 0,0 0 0,0 0 0,0 0 0,0 1 0,0-1 0,0 0 0,0 0 0,-1 0-1,1 0 1,0 0 0,0 0 0,0 0 0,0 1 0,0-1 0,0 0 0,-1 0 0,1 0 0,0 0 0,0 0-1,0 0 1,0 0 0,0 0 0,-1 0 0,1 0 0,0 0 0,0 0 0,0 0 0,0 0 0,0 0-1,-1 0 1,1 0 0,0 0 0,0 0 0,0 0 0,-1 0-105,14 12 3753,-4-6-2985,1 1-1,0-1 0,0 0 1,0-1-1,10 3-767,59 19 938,-19-8-470,117 40-185,-169-56-785,1 0 1,-1-1 0,1 0 0,0-1 0,0 0 0,0 0 0,0-1 0,0 0 0,8-2 501,-11 1-1586,0 0 1,0-1 0,0 1-1,0-1 1,0-1 0,-1 1-1,1-1 1,-1 0-1,2-2 1586,12-7-3882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7936,'78'8'8272,"-66"-7"-7082,0-1 1,1 0-1,-1-1 1,4-1-1191,19-1 875,-20 2-731,1 0 0,-1-1 0,0-1 0,1 0 0,-1-1 0,-1-1 0,1 0 0,-1-1 0,13-8-144,-24 12-14,0 0 1,-1 0-1,1-1 1,-1 1-1,1-1 1,-1 0-1,0 1 1,0-1-1,0 0 1,0 0-1,-1-1 0,1 1 1,-1 0-1,0 0 1,1-4 13,-2 6-14,0-1 1,0 1-1,1 0 1,-1-1-1,0 1 1,-1 0-1,1-1 1,0 1-1,0-1 1,0 1-1,-1 0 1,1 0-1,-1-1 1,1 1-1,-1 0 1,0 0-1,1-1 1,-1 1-1,0 0 1,0 0-1,0 0 1,0 0-1,0 0 1,0 0-1,0 0 1,0 0-1,0 1 1,0-1-1,0 0 1,0 1-1,-1-1 1,1 1-1,0-1 1,-1 1-1,1-1 1,0 1-1,-1 0 1,1 0-1,0 0 1,-1 0-1,1 0 0,-1 0 1,1 0-1,0 0 1,-1 0 13,-2 2-11,0 0 1,0 0-1,-1 0 0,2 0 0,-1 0 1,0 1-1,0 0 0,1 0 0,-1 0 1,1 0-1,0 0 0,0 1 0,0 0 1,1-1-1,-1 1 0,1 0 1,0 0-1,0 0 0,-1 4 11,0 1 132,-1 0-1,2 0 1,-1 1 0,1-1 0,1 0-1,0 1 1,0 0 0,1-1-1,0 1-131,1-3 198,0 1-1,1-1 1,0 0 0,0 0-1,1 0 1,0 0-1,0 0 1,0 0-1,1-1 1,0 1-1,0-1 1,1 0 0,0 0-1,4 3-197,7 8 321,2-1-1,0-1 1,0-1-1,4 1-320,-14-10-336,0 0 0,0-1 0,0 0-1,1 0 1,-1-1 0,1 0 0,0-1 0,0 0-1,0 0 1,6 0 336,-3-1-1772,1-1-1,0 0 0,0-1 1,0 0-1,-1-1 1,1-1-1,2 0 1773,22-6-4709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2:0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54 174 10880,'-12'-8'1100,"4"2"79,0 0 1,0 0 0,1-1-1,-4-3-1179,28 9 955,81-3-21,55-11-934,-13 1 452,-59 8-114,310-20 844,-56 16-454,549-21 1163,-733 24-1587,280-9-773,-401 16-2246,22 2 2715,-36 0-3205,0 1 0,12 5 3205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4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5888,'-2'-2'696,"1"1"1,-1-1-1,0 1 0,0 0 1,0 0-1,0 0 0,-2-1-696,4 2 75,0 0-1,-1 0 1,1-1 0,0 1-1,0 0 1,-1 0-1,1 0 1,0 0-1,-1 0 1,1 0 0,0 0-1,-1-1 1,1 1-1,0 0 1,-1 0-1,1 0 1,0 0-1,-1 1 1,1-1 0,0 0-1,-1 0 1,1 0-1,0 0 1,-1 0-1,1 0 1,0 0 0,0 1-1,-1-1 1,1 0-1,0 0 1,-1 0-1,1 1 1,0-1-1,0 0 1,0 0 0,-1 0-1,1 1 1,0-1-1,0 0 1,0 1-1,-1-1 1,1 0 0,0 1-1,0-1 1,0 0-1,0 1 1,0-1-1,0 0 1,0 0-1,0 1 1,0-1 0,0 1-75,1 32 2590,0-25-2517,1 0 0,-1-1-1,1 1 1,0 0 0,1 0 0,0-1 0,0 0 0,2 2-73,16 28 107,3 0-1,0-1 1,20 20-107,91 94 755,-124-139-684,17 20-2,142 147 140,-150-156-63,-1 1 1,13 21-147,-1-2 48,-20-25-111,-9-13-459,1 0 0,-1 0 0,1 0 0,0-1-1,0 1 1,1-1 0,-1 0 0,2 2 522,3-3-3205,-1-3-576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4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7680,'-1'0'91,"1"1"-1,0-1 1,-1 0 0,1 0 0,0 0 0,-1 0 0,1 0 0,0 0-1,0 0 1,-1 1 0,1-1 0,0 0 0,-1 0 0,1 0 0,0 1-1,0-1 1,0 0 0,-1 0 0,1 1 0,0-1 0,0 0 0,0 0-1,-1 1 1,1-1 0,0 0 0,0 1 0,0-1 0,0 0 0,0 0-1,0 1 1,0-1 0,0 0 0,0 1 0,0-1 0,0 0-1,0 1 1,0-1 0,0 0 0,0 1 0,0-1 0,0 0 0,0 1-1,0-1 1,1 0-91,6 20 1235,8 5-443,2 0 0,1-2 1,0 0-1,17 16-792,13 14 404,95 116 2214,132 116-2618,-187-208 116,-49-47-3597,-33-28 729,-5-7-1242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4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7936,'4'-10'3176,"15"-13"-1707,-18 22-1192,41-43 2637,-23 23-2527,2 0 0,0 1 0,8-4-387,-2 5 273,1 2 1,25-13-274,62-23 370,-47 22 174,15-11-544,-68 33 22,26-14-374,-13 9-3696,-14 8-272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4352,'0'10'1664,"2"-1"-1312,-2-2 640,0-5 224,0 5-256,0-7-64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11872,'4'-11'613,"-1"0"0,0-1 1,-1 1-1,0 0 0,-1-1 0,0-10-613,1-15 481,48-423 2302,-20 210-2015,-30 244-755,1 1-1,0-1 0,1 0 0,-1 1 0,1-1 1,0 1-1,1 0 0,2-5-12,-4 8 0,0 1 1,0-1-1,0 1 0,1-1 1,-1 1-1,0 0 0,1 0 1,-1 0-1,1 0 0,0 0 0,-1 0 1,1 0-1,0 0 0,-1 0 1,1 1-1,0-1 0,0 1 1,0-1-1,0 1 0,0 0 1,-1 0-1,1-1 0,0 1 1,0 1-1,0-1 0,0 0 1,0 0-1,1 1 0,5 1 6,-1 1 0,1 0 0,-1 0 0,0 0 0,1 1 0,5 4-6,41 31-64,-44-31 87,128 103 499,-94-73-53,-2 2 1,0 4-470,-1-2 767,-22-24 695,15 19-1462,-32-33 585,6 5-2033,-7-9 1005,-1 1 0,1 0-1,0-1 1,0 1-1,0 0 1,0-1 0,0 1-1,-1-1 1,1 0-1,0 1 1,0-1 0,0 0-1,0 1 1,0-1 0,0 0-1,0 0 1,0 0-1,0 0 1,0 0 0,1 0-1,-1 0 1,0 0-1,0-1 444,13-2-4890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8064,'1'3'2819,"5"22"2274,0 1-3752,12 161-221,18 130-587,23 92-342,-47-286 44,-6 1 0,-6 41-235,-1-132 402,-2-1-1,-1 0 0,-2 0 1,-5 17-402,5-31 8,2 0 1,0 0-1,1 1 1,1-1-1,1 1-8,1-17-2,0 1-1,1-1 1,-1 1-1,1-1 1,-1 0-1,1 1 0,0-1 1,0 0-1,0 0 1,0 1-1,0-1 1,0 0-1,1 0 0,-1 0 1,1 0-1,-1-1 1,1 1-1,0 0 1,0-1-1,-1 1 0,1-1 1,0 1-1,1-1 1,-1 0-1,0 0 1,0 0-1,0 0 0,3 0 3,7 3-17,1-1-1,0 0 0,-1-1 0,1 0 0,1-1 18,1 0 1,71 5 98,59-5-99,-9 0 595,-120-1-496,333 20 1066,324 23 101,-290-24-602,149-11 61,-359-9-495,-126 1-295,1-2-1,-1-3 1,0-1 0,32-10 65,-70 14-501,0-1 1,-1-1 0,1 1-1,-1-1 1,0-1 0,0 1 0,6-6 500,-10 7-769,0 0 1,0 0 0,-1 0 0,1-1 0,-1 1 0,0-1 0,0 0 0,-1 0 0,1 0 0,-1 0-1,0-1 1,0 1 0,0-1 0,0 1 0,0-5 768,0-19-4437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7040,'26'-31'1238,"10"-12"805,2 2-2043,-25 28 289,0 1 0,1 0-1,1 1 1,0 1 0,3-1-289,11-5 625,2 1 0,0 2 0,1 1 0,0 2 0,31-6-625,-48 12 218,-1 2 0,1 0 0,0 0-1,13 1-217,-24 1 85,0 1-1,0-1 1,0 1 0,1 0-1,-1 0 1,0 1-1,0-1 1,4 2-85,-6-1 45,0-1 1,0 1 0,0-1 0,0 1 0,0 0-1,0-1 1,0 1 0,0 0 0,-1 0 0,1 0 0,-1 1-1,1-1 1,-1 0 0,0 1 0,0 0-46,1 3 34,0 0 1,-1 0-1,0 1 1,0-1-1,-1 1 1,1-1-1,-1 0 1,-1 1-1,0-1 1,1 1-1,-2-1 1,1 0-1,-2 4-34,-2 6 16,0 0 0,-2 0 0,0 0 0,-6 8-16,-23 36 68,-5 0-68,-16 26-10,16-21 0,-22 37 655,-31 69-645,84-151 344,2 0 0,0 0 0,1 1 1,1 0-1,0 5-344,4-17 229,1 1 0,0 0 0,1 0 0,0 0 0,1-1 0,0 1 0,0 0 0,1-1 0,0 1 0,1-1 0,0 1 0,3 4-229,8 15-162,2 0 0,1-2 0,1 0 0,2-1 0,3 3 162,-19-24-980,0 0-1,0 0 1,1-1 0,0 1 0,-1-1 0,2 0 0,-1-1 0,0 1 0,2 0 980,-6-3-347,0-1 0,0 0 1,0 0-1,-1 1 0,1-1 1,0 0-1,0 0 0,0 0 1,0 0-1,-1 0 0,1 0 1,0 0-1,0 0 0,0-1 1,0 1-1,0 0 347,10-8-4581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 14080,'-7'-6'5279,"7"2"-4127,0-5 192,0 5-256,0 1-640,0 3-160,-4 0-352,0 3-96,1 4 64,-1 3-1152,0-4-512,4 4-2271,8-14-961,-1-8 576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83 152 8448,'11'-18'905,"-3"6"-139,0 0 0,1 0-1,0 1 1,8-7-766,-10 10 471,1 1-1,0 1 1,0 0 0,1 0 0,-1 0 0,1 1 0,1 0 0,-1 1 0,1 0 0,7-2-471,-9 4 34,1 1 0,-1 0 1,1 0-1,-1 0 0,1 1 1,-1 1-1,1-1 0,-1 1 0,1 1 1,-1 0-1,1 0 0,-1 0 1,5 3-35,-9-3-6,-1-1 0,1 1 0,0 0 0,-1 0 1,0 0-1,1 1 0,-1-1 0,0 1 0,0 0 1,-1 0-1,1 0 0,0 0 0,-1 0 0,0 0 1,0 1-1,0-1 0,0 1 0,0 0 0,-1 0 0,0-1 1,1 1-1,-1 0 0,-1 0 0,1 0 0,-1 0 1,1 0-1,-1 0 0,0 0 0,-1 2 6,-1 6-35,0 0 0,-1 0-1,0-1 1,0 1 0,-2-1-1,1 0 1,-4 5 35,-13 21 78,-12 16-78,24-39 4,-45 63-7,-4-2 0,-6 0 3,27-32 1214,2 2-1,-26 44-1213,56-80 326,0-1 0,1 1 0,0 0 0,0 0 0,1 2-326,2-9 65,0 0 1,1 1 0,-1-1 0,1 0 0,0 1 0,-1-1 0,1 0 0,0 1-1,1-1 1,-1 0 0,0 0 0,1 1 0,-1-1 0,1 0 0,0 0 0,0 1 0,0-1-1,0 0 1,0 0 0,0 0 0,0 0 0,1 0 0,-1-1 0,1 1-66,15 13-690,0-1 1,1-1-1,1 0 1,4 1 689,16 10-4767,-18-12 841,1-8-260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14464,'4'-25'5343,"6"16"-4127,1-5-288,-3 10-448,-5 2-512,1-1 32,-4 3-992,6 0-384,2 3 704,-1-3-1984,8-3-735,3-8-1153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0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8576,'13'-20'837,"-3"4"-197,1 0 0,1 1 0,0 0 0,0 0 0,9-5-640,-9 8 282,-6 6-43,0 0 0,1 1-1,-1-1 1,1 1 0,1 1-1,-1-1 1,1 1 0,5-2-239,-4 2 133,0 0 1,1 1-1,-1 0 0,1 1 1,-1-1-1,1 2 0,0 0 1,6 0-134,-11 1 0,0 0 0,0 1 0,1-1 0,-1 1 0,0 1 0,0-1 0,0 1 0,0 0 0,0 0 0,0 0 0,-1 1 0,1-1 0,-1 1 0,0 0 0,1 1 0,-1-1 0,0 2 0,1-1 8,-1 0 0,-1 1 0,1 0 0,0 0 0,-1 0 0,0 0 0,0 0 0,-1 1 0,1-1 0,-1 1 0,-1 0 1,1 0-9,0 2-7,-1 0 1,0 1 0,-1-1 0,1 0-1,-2 0 1,1 0 0,-1 0 0,-1 4 6,-3 7-25,0 0 1,-2 0 0,0 0 0,-1-1-1,-1 0 1,0-1 0,-3 2 24,-94 142 1900,-22 16-1900,109-151 436,14-20-287,-11 15 1254,0 2-1,-10 20-1402,26-42 38,0 0 0,0-1 0,-1 1 1,1 0-1,0-1 0,0 1 0,0 0 0,0 0 0,0-1 0,0 1 0,0 0 0,0 0 0,0-1 0,0 1 0,0 0 0,1 0 0,-1-1 0,0 1 0,0 0 0,1-1 0,-1 1 0,0 0 0,1-1 0,-1 1 0,1-1 1,-1 1-1,1 0 0,-1-1 0,1 1 0,-1-1 0,1 0 0,0 1 0,-1-1 0,1 1 0,-1-1 0,1 0 0,0 1 0,0-1-38,4 2 91,0 1 0,1-1-1,-1 0 1,5 0-91,-5-1 37,24 8-136,79 23-2849,-89-24-1179,0 0 0,10 6 4127,-13-4-4000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0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16384,'0'-6'6047,"8"2"-4703,2 1 192,-3 6-192,4-3-896,1 6-160,-6 1-832,1 0-352,-3-1 448,-4 4-2048,0-1-832,4-12-2975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0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0 19327,'-31'22'16,"-13"4"-16,-25 17 27,19-10-82,1 3 0,2 2 0,-41 42 55,53-43 9,1 1 0,2 1 0,2 2 0,2 1 0,2 1 1,1 2-1,-3 13-9,6-3 17,2 1 0,3 1 1,2 0-1,3 1 0,3 1 1,2-1-1,2 1 0,4 0 1,1 1-1,4-1 0,2 0 1,2-1-1,3 0 0,3 0 1,2-1-1,16 36-17,-2-24 17,3-2 0,3-1 0,3-2 0,3-1 0,10 8-17,-9-17-46,2-2-1,3-2 0,2-2 0,2-2 0,57 38 47,-47-42-120,1-3-1,2-3 0,2-2 1,1-4-1,36 11 121,-53-25-38,1-2 1,1-2-1,0-3 0,0-2 1,15-1 37,2-4-78,-1-3 0,1-2 1,52-12 77,-16-4-61,-1-4 0,10-8 61,201-75 143,-62 3 473,-188 71 49,-2-2 1,45-32-666,-22 5 825,-1-4-1,-4-4 1,9-15-825,-64 57 299,-1 0 0,-2-2 0,-1-1 0,-1-1 0,-2-1 0,-1 0 0,3-10-299,-11 17 225,-1 0 0,-1-1-1,-2 1 1,0-2 0,-2 1 0,0-1 0,-2 1 0,-1-1 0,-2 0 0,-1-16-225,-2 6 183,-2 0 0,-1 1 1,-3 0-1,0 0 1,-4-4-184,-3-4 132,-3 1 0,-1 1 0,-2 0 0,-6-4-132,-16-22 176,-3 3-1,-50-54-175,55 73 47,-2 2 0,-2 2 0,-2 3-1,-13-8-46,20 19-268,-1 2-1,-1 2 0,-1 2 0,-1 1 0,-1 3 1,0 2-1,-1 2 0,-1 1 0,-1 3 1,-38-2 268,37 8-1003,1 4 0,-1 1 1,-10 3 1002,-173 29-5590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4096,'-10'3'892,"2"-1"830,-1 0 0,0 1 0,-5 3-1722,-17 8 2607,21-10-2055,0 0 1,1 1 0,-1 0 0,1 1 0,-6 4-553,14-9 3,1-1 1,-1 0 0,1 1-1,-1-1 1,1 0-1,-1 1 1,1-1 0,0 1-1,-1-1 1,1 1-1,0-1 1,-1 1 0,1-1-1,0 1 1,-1-1-1,1 1 1,0-1 0,0 1-1,0-1 1,-1 1-1,1 0 1,0-1 0,0 1-1,0-1 1,0 1-1,0 0 1,0-1 0,0 1-1,0-1 1,1 1-1,-1 0 1,0-1 0,0 1-1,0-1 1,1 1-1,-1-1 1,0 1-1,1-1 1,-1 1 0,0-1-1,1 1 1,-1-1-1,0 1 1,1-1 0,-1 0-1,1 1 1,-1-1-1,1 0 1,-1 1 0,1-1-1,-1 0 1,1 0-1,-1 1 1,1-1-4,5 3 92,-1-1 1,1 0-1,-1 0 0,1 0 1,2 0-93,12 2 287,1-1 0,-1 0 0,20-1-287,63-4 1069,0 0 244,-82 3-777,0 0 1,0 2 0,17 4-537,-13 2 192,-23-2-1508,-1 0-4904,4-7 1682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6784,'0'0'149,"0"1"1,1-1 0,-1 0-1,0 0 1,1 0 0,-1 0-1,0 0 1,0 0 0,1 0-1,-1 0 1,0 1-1,1-1 1,-1 0 0,0 0-1,0 0 1,0 1 0,1-1-1,-1 0 1,0 0 0,0 1-1,0-1 1,1 0 0,-1 0-1,0 1 1,0-1-1,0 0 1,0 1-150,3 12 1793,-4 19-1037,0-26-444,-21 326 595,11-206-671,-6 1 0,-5-2 1,-7 6-237,29-130 22,0 0 1,-1 0-1,1 0 1,0 0-1,0 0 1,0 0-1,-1 0 1,1 0-1,0 0 1,1 0-1,-1 0 1,0 0-1,0 0 1,0 0-1,1 0 1,-1 0-1,0 0 1,1 0-1,0 1-22,-1-1 21,1-1 0,0 1 0,0 0-1,0-1 1,0 1 0,0-1-1,1 1 1,-1-1 0,0 0-1,0 1 1,0-1 0,0 0-1,0 0 1,0 0 0,1 0-1,-1 0 1,0 0 0,1 0-21,151-8 286,-16 1-380,-78 6 233,157-6 991,-71 4 907,22-1-831,-164 4-1407,0 0 0,0-1-1,1 1 1,-1-1 0,0 0 0,0 0 0,0 0 0,3-2 201,-5 3-310,0-1 0,1 0 0,-1 0 0,0 0 1,0 0-1,0 0 0,0 0 0,0-1 0,0 1 0,0 0 0,0 0 0,0-1 1,0 0 309,6-19-3872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9472,'3'0'3061,"17"-4"-1733,-6 2-585,0 0 0,-1 1 0,7 1-743,87-1 1261,135 2-1157,-200 0-101,0 2 0,0 2-1,0 1 1,9 5-3,-41-9 48,-1 1-1,0 0 1,0 0 0,-1 1-1,1 0 1,-1 1-1,0 0 1,0 0 0,0 1-1,0 0 1,-1 0-1,0 1 1,-1 0 0,1 0-1,-1 0 1,-1 1-1,1 0 1,-2 0 0,1 0-1,-1 1 1,0 0-1,0-1 1,-1 2 0,-1-1-1,1 0 1,-1 0-1,-1 4-47,1 12 242,-1 0 0,-1 0-1,-1 0 1,-2 1 0,0-1-1,-2-1 1,-4 12-242,-12 36 2196,-26 59-2196,22-71 278,-2-1-1,-22 33-277,34-70-1665,2-12-3171,9-8 431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9344,'5'-2'4856,"12"-1"-3134,-7 1-818,33-8-46,1 2 0,-1 2 1,1 2-1,10 2-858,178 7 66,-12 0 67,1132-81 1542,-1065 61-1126,-1 11 0,266 33-549,-86 4 315,-35 12-150,-379-42-56,-39-3 96,1 1 0,-1 1-1,1 0 1,7 2-205,-18-3 15,-1 0 1,1 0-1,-1 1 0,1-1 0,-1 1 0,0 0 0,0-1 1,0 1-1,0 0 0,0 0 0,0 0 0,0 1 0,-1-1 1,1 0-1,-1 1 0,0-1 0,1 1 0,-1-1 1,0 1-1,-1 0 0,1-1 0,0 1 0,-1 0 0,1 0-15,1 11-5,0 0-1,-1 0 0,-1 1 0,0 0 6,0-11 11,-14 258 63,1-45-4,-23 251 16,19-351-103,-2 13-89,19-128 106,-32 546 1248,32-518-1173,-1-16-58,0 0 0,2 1 1,-1-1-1,2 0 0,0 0 1,1 1-1,0-2 0,2 6-17,-3-14 458,-3-4-183,-9-9-89,-9-6-150,2 7-31,9 3-5,-1 1 0,1 0 0,-1 1 0,0 0 0,-4-1 0,-29-1-30,0 3-1,0 1 0,0 2 1,-26 5 30,11-1-6,1 1 6,-50 0 0,-180-11 80,226-1-769,13 1-1331,38 4 189,-1 0 0,0 0 0,-8 2 1831,-6 5-4869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8320,'7'3'5336,"11"8"-4040,-17-11-1118,21 12 466,1-2-1,0 0 0,1-1 1,0-1-1,10 1-643,-4-1 463,211 56 492,-187-50-4816,-31-8-267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7:5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1448 8 7808,'2'-1'237,"-1"1"1,0-1-1,0 0 1,1 0 0,-1 1-1,0-1 1,1 1-1,-1-1 1,0 1-1,1-1 1,-1 1 0,1 0-1,-1 0 1,1 0-1,-1 0 1,1 0-1,-1 0 1,1 0 0,-1 0-238,31 7 1371,-30-6-1128,16 4 176,-2 0-41,-1-1-1,1 0 1,8 0-378,32 2 1311,21-3-1311,-76-3 69,0 0 0,1 1 0,-1-1 0,0 0 0,0 0 0,0 1 0,0-1 0,0 0 0,0 1-1,0-1 1,0 1 0,0 0 0,0-1 0,0 1 0,-1 0 0,1-1 0,0 1 0,0 0 0,0 0-1,-1 0 1,1-1 0,-1 1 0,1 0 0,-1 0 0,1 0 0,-1 0 0,1 0 0,-1 0 0,0 0-1,1 1 1,-1-1 0,0 0 0,0 0 0,0 0 0,0 0 0,0 0 0,0 1-69,0 6-38,0 0 1,-1 0 0,0 0-1,-2 7 38,2-10 43,-13 97-152,1 55 109,0-6-3,-7 10 72,19-150-54,-1 11 53,2-21-66,-1-1 0,1 1-1,0-1 1,0 1 0,0 0 0,0-1 0,-1 1-1,1-1 1,0 1 0,-1-1 0,1 1 0,0-1 0,-1 0-1,1 1 1,0-1 0,-1 1 0,1-1 0,-1 0-1,1 1 1,-1-1 0,1 0 0,-1 1 0,1-1-1,-1 0 1,1 0 0,-1 0 0,1 1 0,-1-1-1,1 0 1,-1 0 0,0 0-2,-24 7 112,-37 9-23,22-4 48,-1-3 0,-37 5-137,-9-8 172,-6-5-172,19 0 969,-69 10-969,-24 8 763,-11 1 149,-31 18-544,174-31-332,1-2 0,-33 1-36,-70-5 22,94-1-79,42 0 55,0 0 0,0 0 0,0 0 1,0-1-1,0 1 0,0 0 0,0-1 0,0 1 1,0-1-1,0 1 0,1-1 0,-1 0 0,0 1 0,0-1 1,0 0-1,1 1 0,-1-1 0,0 0 2,-12-18 144,7 9-148,-6-7-1,1-1 1,1 0 0,1 0-1,0-1 1,2 0 0,0-1 0,1 1-1,-2-17 5,-3-27-23,3 0 0,2-12 23,-9-72-10,12 120 5,1 0-1,1-13 6,1 39-2,0-1 0,1 1 0,-1 0 0,1-1-1,-1 1 1,1 0 0,0 0 0,-1 0 0,1-1 0,0 1-1,0 0 1,0 0 0,0 0 0,0 0 0,0 0-1,0 1 1,0-1 0,0 0 0,1 0 0,0 0 2,1-1-15,0 0 1,1 1 0,-1-1-1,0 1 1,1 0 0,0 0-1,1 0 15,4 0-33,0 1 0,0 1 0,0-1-1,0 2 1,-1-1 0,6 2 33,12 2-41,81 9 436,-101-13-274,-1 0 1,0 0-1,1 0 1,2 2-122,8 2-1226,1-2-4551,-17-3 5584,0 0-1,0 0 1,1 0 0,-1 0-1,0-1 1,1 1 0,-1 0 0,0 0-1,0 0 1,1 0 0,-1 0 0,0 0-1,0 0 1,1-1 0,-1 1-1,0 0 1,0 0 0,1 0 0,-1 0-1,0-1 1,0 1 0,0 0 0,1 0-1,-1-1 1,0 1 193,1-12-4661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0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6656,'-7'0'284,"2"3"4498,9 0 80,4-3-4433,4 0-423,0 0 0,0-2 0,-1 0 0,1 0-1,0-1 1,-1 0 0,0-1 0,0 0 0,1-1-6,-9 4-53,1-1 288,0 0-1,1 0 1,0 0 0,-1 1-1,1-1 1,4 1-235,-8 1 298,-1 0-154,0 0-112,0 0-74,-4 9 74,2-7-8,1-1-22,0-1 1,0 1 0,0-1 0,0 1 0,1 0-1,-1-1 1,0 1 0,0 0 0,1 0 0,-1 0-1,1 0 1,-1 0 0,1-1 0,-1 1 0,1 0 0,-1 0-1,1 0 1,0 0 0,-1 0 0,1 0-3,0 0 58,0-1 97,16 2 497,-13-2-643,-1 1 0,0-1-1,0 1 1,1-1 0,-1 0 0,0 0 0,1 0 0,-1 0 0,0-1 0,1 1 0,-1 0 0,0-1 0,2 0-9,-3 0 64,14-2-107,-7 0 105,-8 3-61,0 0 0,-1 0 1,1 1-1,0-1 1,0 0-1,0 0 0,0 0 1,0 0-1,0 0 0,0 0 1,0 0-1,0 0 0,0 0 1,0 0-1,0 1 0,0-1 1,0 0-1,1 0 1,-1 0-1,0 0 0,0 0 1,0 0-1,0 0 0,0 0 1,0 0-1,0 0 0,0 0 1,0 0-1,0 1 0,0-1 1,0 0-1,0 0 1,0 0-1,0 0 0,0 0 1,1 0-1,-1 0 0,0 0 1,0 0-1,0 0 0,0 0 1,0 0-1,0 0 0,0 0 1,0 0-1,0 0 1,0 0-1,1 0 0,-1 0 1,0 0-1,0 0 0,0 0 1,0 0-1,0 0 0,0 0 1,0 0-1,0 0-1,-12 13-22,-11 14-725,22-25 274,0 0 1,0 0-1,0 0 1,0 0-1,0 1 1,0-1-1,1 0 1,-1 1 472,0 7-4613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 3072,'0'-1'64,"0"1"0,0 0 1,0-1-1,-1 1 0,1 0 0,0-1 0,0 1 1,0 0-1,0-1 0,0 1 0,0 0 0,0-1 1,0 1-1,0 0 0,0-1 0,0 1 0,0 0 1,0-1-1,0 1 0,0 0 0,0-1 0,0 1 1,0 0-1,0-1 0,1 1 0,-1 0 1,0-1-1,0 1 0,0 0 0,1 0 0,-1-1 1,0 1-1,0 0 0,1 0 0,-1-1 0,0 1 1,0 0-1,1 0-64,0-1 130,-1 0 654,0 1-612,0 0-1,0-1 0,0 1 0,0 0 0,0 0 1,0-1-1,0 1 0,0 0 0,1-1 0,-1 1 0,0 0 1,0 0-1,0-1 0,0 1 0,0 0 0,0 0 0,1-1 1,-1 1-1,0 0 0,0 0 0,0 0 0,1-1 1,-1 1-1,0 0 0,0 0 0,0 0 0,1 0 0,-1-1 1,0 1-1,0 0 0,1 0-171,10-3 200,0 1 1,0 0-1,0 1 1,11 0-201,-18 1 32,0 0 1,1 1 0,-1-1-1,0 1 1,0 0 0,0 0-1,0 0 1,0 0-1,0 1 1,0 0 0,-1 0-1,1 0 1,0 0 0,2 3-33,-5-4 62,0-1 0,0 1 0,-1 0 0,1 0 0,0 0 0,-1 0 0,1 0 0,-1 0 0,1 0 0,-1 0 0,1 1 0,-1-1 1,0 0-1,0 0 0,1 0 0,-1 0 0,0 1 0,0-1 0,0 0 0,0 0 0,0 0 0,-1 0 0,1 1 0,0-1 0,-1 0-62,-1 6 134,0-1 0,0 0 0,-1 0 0,-1 2-134,-1 0-162,-15 29-3678,12-22 315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4480,'6'-19'1760,"5"13"-1376,8-4-384,-13 6-224,5 4-1632,-3 4-608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1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22 966 5248,'-19'13'3332,"17"-10"-627,13-7-1724,-7 1-795,1 1 0,-1-1 0,0-1-1,0 1 1,0 0 0,-1-1 0,1 0-1,-1 0 1,0 0 0,3-4-186,4-9 538,-1 1 0,2-8-538,-6 14 128,22-54 544,-1-7-672,3-5 101,-12 31-37,3 0 0,23-38-64,-22 48 19,5-9 69,2 0 0,2 2-1,28-30-87,-58 72 2,0-1-1,1 1 0,-1-1 0,0 1 0,1-1 0,-1 1 0,1-1 0,-1 1 0,1 0 0,-1-1 0,1 1 0,0-1 0,-1 1 0,1 0 0,-1 0 0,1-1 0,0 1 0,-1 0 0,1 0 0,0 0 0,-1 0 0,1 0 1,0 0-1,-1 0 0,1 0 0,0 0 0,-1 0 0,1 0 0,-1 0 0,1 0 0,0 0 0,-1 1 0,1-1 0,0 0 0,-1 0 0,1 1 0,-1-1 0,1 1 0,-1-1 0,1 0 0,-1 1 0,1-1 0,-1 1 0,1-1 1,-1 1-1,0-1 0,1 1 0,-1 0 0,1 0-1,2 4 13,-1 0 1,1 1-1,-1-1 1,0 1-1,0 2-13,-1-3 4,27 102 31,-17-60-98,3 0 0,9 23 63,-16-54-24,20 47 89,-23-55-57,1 0 1,-1 0-1,2-1 0,-1 0 1,1 0-1,3 3-8,-8-9 13,0 0 1,0 1-1,0-1 0,1 0 0,-1 0 1,0 0-1,1 0 0,-1 0 0,1 0 1,-1-1-1,1 1 0,-1 0 1,1-1-1,0 1 0,-1-1 0,1 0 1,0 1-1,-1-1 0,1 0 0,0 0 1,-1 0-1,1 0 0,0 0 0,-1-1 1,1 1-1,0 0 0,-1-1 0,1 0 1,0 1-1,-1-1 0,1 0 0,-1 1 1,1-1-1,-1 0 0,1 0-13,2-4 96,1 1-1,-1-1 0,1 0 0,-1 0 1,-1 0-1,1 0 0,-1-1 1,2-3-96,8-17 281,-1 0 1,-1 0 0,-2-1 0,0 0-1,-2-1 1,-1 1 0,-2-1-1,0-1 1,-2 1 0,-1 0-1,-3-28-281,-1 22 317,-2-1 0,-1 1 0,-2 0 0,-1 0-1,-13-27-316,19 54-33,-1 0-1,0 0 0,0 1 0,-4-5 34,-7-12-2366,14 19-574,6 5-2,4 5-1618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30 6784,'0'-4'715,"0"1"-231,0 0 1,0 0-1,0 0 0,-1 0 1,1 0-1,-1-3-484,1 6 15,-1 0 0,1 0 0,0 0 0,0 0 0,0-1 0,0 1-1,0 0 1,0 0 0,-1 0 0,1 0 0,0 0 0,0 0 0,0 0 0,0 0 0,0 0 0,-1 0 0,1 0 0,0 0 0,0 0-1,0 0 1,0 0 0,0 0 0,-1 0 0,1 0 0,0 0 0,0 0 0,0 0 0,0 0 0,-1 0 0,1 0 0,0 0-1,0 0 1,0 0 0,0 0 0,0 1 0,0-1 0,-1 0 0,1 0 0,0 0 0,0 0 0,0 0 0,0 0 0,0 0 0,0 1-1,0-1 1,0 0-15,-6 6 71,-3 10 27,1 1 1,0 0-1,2 0 0,0 0 0,-3 14-98,5-12 105,0 0-1,1 0 1,2 0-1,0 0 1,0 0-1,2 0 1,1 0-1,0 0 1,1 0-1,2 5-104,-3-19 68,0 0 0,-1-1 0,2 1 0,-1 0 0,0-1 1,1 1-1,0-1 0,0 0 0,1 0 0,-1 0 0,1 0 0,-1-1 0,5 4-68,-6-6 113,0 1 1,1-1 0,-1 0-1,0 0 1,0 0 0,1 0 0,-1 0-1,1-1 1,-1 1 0,1-1-1,-1 1 1,1-1 0,-1 0-1,1 0 1,-1 0 0,1 0-1,-1-1 1,1 1 0,-1-1-1,1 1 1,-1-1 0,0 0-1,1 0 1,-1 0 0,0 0-1,1 0 1,-1-1 0,0 1-1,2-2-113,1-2 222,0 0 0,0 0 0,0 0-1,-1-1 1,0 1 0,0-1-1,0 0 1,-1 0 0,0-1 0,0 1-1,0-1 1,-1 0 0,0 1-1,0-2-221,0 0 177,0 0-1,-1-1 1,0 1-1,0 0 1,-1-1-1,0 1 1,-1-1-1,0 1 1,0-1-1,-1 1 1,-1-6-177,0 8 74,1-1 1,-1 1 0,0 0-1,-1 0 1,0 0-1,0 1 1,0-1 0,-1 1-1,1 0 1,-1 0 0,0 1-1,-1-1 1,1 1-1,-1 0 1,0 1 0,0-1-1,-3 0-74,5 2-203,0 0-1,-1 1 1,1-1-1,0 1 0,0 0 1,-1 0-1,1 1 0,-1-1 1,1 1-1,-1 0 1,1 0-1,0 1 0,-1-1 1,1 1-1,-1 0 0,1 0 1,0 0-1,0 1 0,-1-1 1,1 1-1,0 0 1,1 1-1,-1-1 0,0 1 1,1-1-1,-1 1 0,1 0 204,-3 4-927,1-1 0,0 1 0,0 0-1,1 1 1,-1-1 0,2 1-1,-1 0 1,0 3 927,-11 28-3877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 7808,'-2'-1'417,"0"1"-1,0-1 1,0 1 0,0 0 0,0 0 0,0 0 0,0 0-1,0 0 1,0 1 0,1-1 0,-1 1 0,0-1 0,0 1 0,-1 0-417,2 0 175,0-1 1,0 1-1,0 0 1,0 0-1,0 0 1,1 0-1,-1 0 0,0 0 1,0 0-1,1 0 1,-1 0-1,1 0 1,-1 1-1,1-1 1,-1 0-1,1 0 1,0 1-1,0-1 1,-1 0-1,1 0 1,0 1-1,0-1 1,0 0-1,0 1-175,1 46 342,-10 329 511,3-287-714,-4 67 63,10-108-1172,0-49 901,-1 0 1,1 1-1,0-1 1,0 0-1,0 0 1,0 1-1,0-1 1,0 0-1,1 0 1,-1 1-1,0-1 0,0 0 1,0 0-1,0 1 1,0-1-1,0 0 1,0 0-1,0 1 1,1-1-1,-1 0 1,0 0-1,0 0 1,0 1-1,0-1 1,1 0-1,-1 0 1,0 0-1,0 0 0,1 0 69,4-4-1908,4-15-1401,-2-12-451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9856,'-15'5'3560,"15"-5"-3509,0 0-1,0 0 0,0 0 1,0 0-1,0 0 0,1 0 1,-1 0-1,0 0 0,0 0 0,0 0 1,0 0-1,0 0 0,0 0 1,0 0-1,0 0 0,0 0 1,0 0-1,0 0 0,0 0 0,0 0 1,0 0-1,0 0 0,0 0 1,0 0-1,0 0 0,0 0 1,0 0-1,0 0 0,0 0 1,0 0-1,0 0 0,0 0 0,0 0 1,0 0-1,0 0 0,0 0 1,0 0-1,0 0 0,0 1 1,0-1-1,0 0 0,0 0 0,0 0 1,0 0-1,0 0 0,0 0 1,0 0-51,10-1 2165,13-1-1791,1 1 1,-1 1-1,0 1 0,0 1 1,22 6-375,19 0 128,3 0-110,84 6-347,-122-13-1253,-1-1 0,0-2-1,0 0 1,10-4 1582,3-3-4090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9728,'0'-4'3680,"8"-6"-2848,7-2 512,-8 8 127,3 1-735,5-1-160,4 4-352,5 4-160,9 3-32,7-1 32,3 0 32,8-2-480,-1-4-128,1 0-1311,0-4-481,-1-5-1696,-3-5-1120,0-2 2304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10752,'3'1'379,"-1"1"1,1 0-1,-1 0 0,0 1 1,0-1-1,0 0 1,0 1-1,0-1 1,-1 1-1,1-1 1,-1 1-1,1 0 1,-1 0-1,0 0 0,0 0 1,0 0-1,-1 0 1,1 0-1,-1 0 1,1 2-380,-1 9 442,0 0 0,-1 0 1,0 0-1,-2 3-442,0 6 540,-13 235 995,14-86-6099,2-168 1622,0-4 2786,0-5-3445,0-9-377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7424,'40'-21'3885,"29"-4"-2838,3-1-1057,-52 16 120,1-1 0,-1-1 1,-1 0-1,0-2 0,-1 0 0,10-10-110,-14 10 119,0-1 1,-1 0 0,-1 0 0,0-1-1,-2 0 1,1-1 0,6-17-120,-16 31 15,0 1 1,0-1 0,0 0-1,0 1 1,-1-1-1,1 0 1,-1 0-1,1 1 1,-1-2-16,0 3 7,0 0 0,0 1 0,-1-1 0,1 0-1,0 0 1,0 0 0,0 1 0,-1-1 0,1 0 0,0 0 0,-1 0 0,1 1 0,-1-1 0,1 0 0,-1 1-1,1-1 1,-1 0 0,0 1 0,1-1 0,-1 1 0,0-1 0,1 1 0,-1-1 0,0 1 0,1 0 0,-1-1-1,0 1 1,0 0 0,0-1 0,1 1 0,-1 0 0,0 0 0,0 0-7,-3-1-6,0 1 1,-1 0-1,1 0 1,0 1-1,0-1 0,0 1 1,0 0-1,0 0 1,0 0-1,0 1 1,0 0-1,0-1 0,1 1 1,-1 0-1,1 1 1,-1-1-1,1 1 0,0-1 1,-3 4 5,-1 1 52,0 0 1,0 1-1,0 0 1,1 0-1,0 1 1,1 0-1,-2 4-52,1-1 160,1 0-1,0 0 1,1 1-1,1-1 1,0 1-1,0 0 0,1-1 1,0 14-160,2-20 43,0 1 0,1-1 0,-1 0-1,1 0 1,0 0 0,1 0 0,-1 0 0,1 0 0,1-1 0,-1 1 0,1 0-1,0-1 1,0 0 0,0 0 0,1 0 0,-1 0 0,1 0 0,1-1 0,-1 1-1,1-1-42,3 2-37,1 0-1,0 0 0,0-1 0,1 0 0,-1-1 0,1 0 0,0 0 1,0-1-1,0 0 0,6 0 38,-7-2-676,0 0 0,0 0 0,-1-1 0,1 0 0,0 0 0,0-1 0,0 0 0,0-1 676,20-8-3461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0 324 7552,'17'-2'3385,"6"-7"-2465,-7 3-41,29-12-274,-1-1 0,0-3-605,-20 9 169,0-1 1,-1-1-1,-1-1 1,7-8-170,-19 15 113,0-1 0,0-1 0,-1 1 0,5-10-113,-11 16 25,0 0 0,-1 0 0,1 0 0,-1 0 0,0-1 0,-1 1 0,1-1 0,-1 1-1,0-1 1,0 0 0,0 1 0,0-1 0,-1 0 0,0 0 0,0-2-25,0 6-3,-1-1 0,1 1 0,0-1 0,0 1 0,-1 0 0,1-1 0,-1 1 0,1-1 0,-1 1 0,0 0 0,0-1 0,1 1 0,-1 0 0,0 0-1,0 0 1,0 0 0,0 0 0,0 0 0,-1 0 0,1 0 0,-1-1 3,0 2-3,0-1 0,0 0 0,0 1 0,0-1 0,0 1-1,0 0 1,0 0 0,0 0 0,0 0 0,0 0 0,0 0 0,-1 0-1,1 1 1,0-1 3,-6 3-25,0-1-1,1 1 0,-1 0 0,1 1 1,0 0-1,0 0 0,-5 4 26,0 2-21,1 0 0,0 1-1,1 0 1,0 0-1,0 1 1,1 1 0,1-1-1,-4 10 22,4-7 219,0 1 0,1 0-1,1 0 1,1 0 0,1 1-1,0 0 1,-1 10-219,5-22 29,-1 1-1,1 0 1,0 0-1,1 0 1,0 0-1,0 0 1,0-1-1,0 1 1,1 0-1,0-1 1,0 0-1,1 1 1,-1-1-1,1 0 1,0 0-1,1 0 1,-1 0-1,1-1 1,0 1-1,0-1 1,0 0-1,1-1 1,-1 1-1,1-1 1,0 1-1,0-1 1,0-1-1,1 1 1,1 0-29,5 2-613,1-1 0,-1 0-1,1-1 1,10 1 613,-16-3-976,0-1-1,0 0 0,0 0 1,0 0-1,1-1 0,-1 0 1,0 0-1,0-1 0,4-2 977,22-10-3642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326 263 5888,'-4'0'1041,"1"1"1,-1-1 0,1 1-1,0 0 1,0 0-1,-3 2-1041,-9 2 1543,-24 3-379,22-5-887,0 1 0,-2 1-277,13-3 0,0 1 0,0-1 0,1 1-1,-1 0 1,1 0 0,-1 1 0,-3 3 0,-2 3-19,1 0 0,0 1 0,1 0 1,0 1-1,1 0 0,1 0 0,-2 4 19,-6 14-17,1 1 1,-5 19 16,13-34 2,1-1 1,1 1 0,-2 14-3,5-25-3,1 0 0,0 0 0,0 0 0,0 0 0,1 0 0,-1 0 0,1 0 3,0-2-8,-1-1 0,1 0 0,0 0 0,0 0 1,0 1-1,0-1 0,0 0 0,0 0 0,1 0 0,-1-1 0,1 1 1,-1 0-1,1 0 0,1 0 8,-2-1 5,0 0-1,1 0 1,-1 0-1,1 0 1,-1-1 0,0 1-1,1 0 1,-1-1 0,1 1-1,0-1 1,-1 0-1,1 1 1,-1-1 0,1 0-1,0 0 1,-1 0 0,1 0-1,-1 0 1,2-1-5,0 0 31,0 1 1,-1-1-1,1-1 1,0 1-1,0 0 1,-1-1-1,1 1 1,-1-1-1,0 0 1,2-1-32,4-5 108,0 0 0,-1-1 0,1 0 1,-2 0-1,1-1-108,12-22 50,-1 0 0,-1-1 0,-2-1 0,-2 0 0,9-33-50,6-46 98,0-24-98,-15 73 9,-12 60-20,1-11-35,2 1 0,0 0 0,3-7 46,-7 21 0,0 0 1,0 0-1,0 0 0,0 0 1,0 0-1,0 1 1,0-1-1,0 0 1,0 0-1,0 0 0,0 0 1,0 0-1,0 0 1,0 0-1,0 0 0,0 0 1,0 0-1,0 0 1,0 0-1,0 0 0,0 0 1,0 0-1,0 0 1,0 0-1,0 0 1,0 0-1,0 0 0,0 0 1,0 0-1,0 0 1,0 0-1,0 0 0,0 0 1,0 0-1,1 0 1,-1 0-1,0 0 0,0 0 1,0 0-1,0 0 1,0 0-1,0 0 1,0 0-1,0 0 0,0 0 1,0 0-1,0 0 1,0 0-1,0 0 0,0 0 1,0 0-1,0 0 1,0 0-1,0 0 1,0 0-1,0 0 0,2 9 17,-2 14-41,-3 17 34,-8 190 2502,11-228-2511,0 40 388,2 0 0,2 3-389,-3-33-147,1 0 0,1 0 0,0 0 0,1 0 0,0-1 0,0 1 0,1-1 0,1 0 0,3 4 147,-9-14-204,1 0-1,-1 0 0,1 0 1,-1-1-1,1 1 0,0 0 1,0 0-1,0 0 1,-1 0-1,1-1 0,0 1 1,0 0-1,0-1 0,0 1 1,0 0-1,0-1 0,0 0 1,1 1-1,-1-1 0,0 0 1,0 1-1,0-1 0,0 0 1,0 0 204,13-5-4192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6912,'-1'0'116,"1"0"0,0 0 0,-1 0 0,1 0 0,0 0-1,-1 0 1,1 0 0,0 1 0,-1-1 0,1 0 0,0 0 0,-1 0 0,1 0 0,0 0 0,-1 1 0,1-1 0,0 0 0,0 0 0,-1 1 0,1-1 0,0 0 0,0 0 0,-1 1-1,1-1 1,0 0 0,0 1 0,0-1 0,0 0 0,-1 1-116,-7 12 388,7-10 59,-13 22 2417,-5 17-2864,0-1 795,12-27-572,-9 17 135,2 1 0,-4 13-358,15-35 4,0 0 0,0 0 0,1 1 0,1-1 0,-1 1 0,2-1 0,0 1 0,0 0 1,2 10-5,2-2 4,1 0 1,1 0 0,0 0-1,3 1-4,-2-1 258,0 0 0,-1 0 0,-1 1 0,0 0-258,-3-6 338,-1-1 1,-1 1-1,0 0 0,0 0 0,-1 0 0,-1 0 1,-1 0-1,0-1 0,0 1 0,-2-1 0,1 0 1,-2 0-1,0 0 0,0-1 0,-1 0 0,-6 8-338,1-4 77,-1 0-1,0-1 0,-1-1 1,0 0-1,-2-1 0,1 0 0,-2-1 1,0-1-1,0-1 0,0 0 1,-6 1-77,16-8-19,0 0 1,0-1 0,0 1 0,-1-1 0,1-1-1,0 1 1,-1-1 0,-7 0 18,14-1-78,-1 0 0,0 0 0,0-1 0,0 1 0,0 0 0,0-1 0,0 1 0,1-1 1,-1 1-1,0-1 0,0 0 0,1 0 0,-1 0 0,1 0 0,-1 0 0,1 0 0,-1 0 0,1-1 0,-1 1 0,1 0 0,0-1 0,0 1 0,0-1 1,0 0-1,0 1 0,0-1 0,0 0 0,1 1 0,-1-1 0,0 0 0,1 0 0,0 0 0,-1 0 0,1 1 0,0-1 0,0 0 0,0 0 78,0-4-378,0 1 0,1 0 0,-1 0 0,1 0 0,1-1 0,-1 1 0,1 0 0,-1 0 0,2 1 0,-1-1 0,0 0-1,1 1 1,2-4 378,6-7-1168,0 1-1,1 0 0,6-5 1169,20-16-3139,9-5 3139,4-4-1655,-1-1-441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38 4480,'2'-4'579,"-2"3"-419,0 1 1,1-1-1,-1 0 0,0 0 1,0 0-1,1 1 0,-1-1 1,1 0-1,-1 0 0,1 1 1,-1-1-1,1 0 1,-1 1-1,1-1 0,-1 1 1,1-1-1,0 1 0,-1-1 1,1 1-1,0-1 0,0 1-160,-1-1 229,0 1-1,0-1 1,0 1-1,0-1 1,0 0-1,0 1 1,0-1-1,0 1 1,0-1-1,0 1 1,0-1-1,0 1 1,-1-1-1,1 1 1,0-1-1,0 1 1,-1-1-1,1 1 1,0-1-229,-2 0 22,1 0 0,0 0 0,-1 0 0,1 1 1,-1-1-1,1 0 0,-1 0 0,0 1 1,1-1-1,-1 1 0,0 0 0,1-1 0,-1 1 1,0 0-1,1 0 0,-1 0 0,0 0 0,1 0 1,-1 1-1,0-1 0,1 0 0,-1 1 1,0-1-1,1 1 0,-1 0 0,1-1 0,-1 2-22,-5 1 6,0 1 0,0 0 0,1 0 0,-1 1 0,-2 2-6,-11 10-32,1 0 0,0 2 0,2 0 0,-15 20 32,18-20 255,1 1 0,0 0 0,2 1 0,0 1 0,-6 21-255,16-42 24,0 1 0,1 0 0,-1 0 1,1 0-1,0 0 0,-1 0 0,1 0 1,0-1-1,0 1 0,1 2-24,-1-4 5,0 0 0,0 1-1,0-1 1,0 0 0,0 0 0,0 1-1,0-1 1,1 0 0,-1 0 0,0 1 0,0-1-1,0 0 1,1 0 0,-1 0 0,0 1-1,0-1 1,0 0 0,1 0 0,-1 0 0,0 0-1,1 1 1,-1-1 0,0 0 0,0 0-1,1 0-4,0 0 9,0 0 0,0 0 0,0 0 0,0 0 0,0 0 0,0 0 0,0-1 0,0 1 0,0 0 0,0 0 0,-1-1 0,2 0-9,6-2 17,-1-1 0,1-1 0,-1 1 0,0-1 0,-1-1 0,7-4-17,6-10-7,9-11 7,-3 2 44,-6 9-68,1 1 0,13-9 24,-33 27 5,1 0 1,0 1 0,0-1-1,0 1 1,0-1 0,0 1 0,-1-1-1,1 1 1,0-1 0,0 1 0,0 0-1,0-1 1,0 1 0,0 0-1,0 0 1,1 0 0,-1 0 0,0 0-1,0 0 1,0 0-6,0 0 29,0 1-1,0-1 1,0 1-1,0-1 1,-1 1-1,1-1 1,0 1-1,0-1 1,-1 1-1,1 0 1,0 0 0,-1-1-1,1 1 1,-1 0-1,1 0 1,-1 0-1,1 0-28,2 5 204,-1 0 0,0 0 0,-1 0-1,0 1 1,1 5-204,-2-12 8,5 43 699,-2-16 81,4 17-788,-5-36-265,0 0-1,0-1 1,1 1 0,0-1-1,0 1 1,1-1-1,2 4 266,-5-10-209,-1 0-1,1 0 1,0 0-1,0 0 1,-1 0-1,1-1 1,0 1-1,0 0 1,0 0-1,0-1 1,0 1-1,0-1 1,0 1-1,0-1 1,0 1-1,0-1 1,0 1-1,0-1 1,0 0-1,0 0 210,1 0-477,0 0 0,0 0 1,0 0-1,-1 0 0,1-1 0,0 1 0,0-1 1,-1 1-1,1-1 0,0 0 0,-1 0 0,1 0 0,0 0 477,18-13-3610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13 5376,'0'0'56,"0"0"1,0-1-1,0 1 0,0-1 1,0 1-1,0-1 0,0 1 1,0 0-1,0-1 1,0 1-1,0-1 0,0 1 1,0 0-1,0-1 0,0 1 1,-1-1-1,1 1 0,0 0 1,0-1-1,0 1 1,-1 0-1,1-1 0,0 1 1,-1 0-1,1-1 0,0 1 1,0 0-1,-1-1 0,1 1 1,-1 0-1,1 0 1,0 0-1,-1-1 0,1 1 1,0 0-1,-1 0 0,1 0 1,-1 0-1,1 0 1,-1 0-1,1 0 0,0 0 1,-1 0-57,-2 0 129,1 1 1,-1 0 0,1-1-1,-1 1 1,1 0 0,-1 0 0,1 1-130,1-1 65,-2 0 72,0 1-1,1-1 1,-1 1 0,1 0-1,0 0 1,-1 0 0,1 0-1,0 0 1,0 1 0,0 0-137,-4 4 217,-29 37 1091,3 1 0,1 1 0,2 2 0,-9 23-1308,33-60 427,-1 1 66,0 0 0,1 0 0,0 1 0,-2 10-493,7-20 34,-1 0 0,1-1 0,-1 1-1,1 0 1,0-1 0,0 1 0,0 0 0,0-1 0,0 1 0,1 0 0,-1-1 0,1 1 0,0 0 0,0-1 0,0 1 0,0-1 0,0 0 0,0 1 0,1-1 0,-1 0 0,1 0 0,0 0 0,-1 0 0,1 0 0,2 2-34,1-1-50,1 1 0,0-1 1,0 1-1,0-2 0,0 1 0,0-1 1,0 0-1,1 0 0,-1 0 0,1-1 1,-1 0-1,1-1 0,0 1 0,-1-1 1,5-1 49,-4 1-494,0-1 0,0 0 1,0-1-1,0 1 0,0-1 0,0-1 1,-1 1-1,1-1 0,-1 0 0,1-1 1,-1 0-1,0 0 0,-1 0 0,4-3 494,-1-1-1612,-1 0 0,0 0-1,0-2 1613,22-31-3845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5888,'-3'6'429,"0"1"0,0 0 0,0 1 0,1-1 1,0 0-1,1 1 0,-1-1 0,1 3-429,0 0 359,-32 212 4846,32-218-5175,-28 180 1793,22-121 265,1 59-2088,6-116 166,0 1 0,0-1 0,1 1-1,0-1 1,0 1 0,2 4-166,-3-9 36,1-1 0,0 1 0,-1-1 0,1 1 1,0-1-1,0 1 0,0-1 0,0 0 0,0 1 0,1-1 0,-1 0 0,0 0 0,1 0 0,-1 0 0,0 0 0,1 0 0,-1 0 1,1 0-1,0-1 0,-1 1 0,1-1 0,0 1 0,-1-1 0,1 0 0,0 1 0,-1-1 0,1 0 0,0 0-36,4 0 58,0 0 0,0-1 0,0 0 0,0 0-1,0-1 1,0 1 0,0-1 0,0 0 0,-1-1 0,3-1-58,13-7 172,-1-1 0,1-2-172,30-21-927,-1-2 0,0-4 927,-24 17-2570,0 0 0,-2-2 1,-1 0-1,7-14 2570,0-5-3637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10368,'-25'18'3936,"22"-2"-3040,3 14 927,0-11 289,3 13-928,1 6-320,3 8-544,5 4-160,1 5-96,6 0-416,-2-1-128,2 1-2528,6-7-1119,-3-16-801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0 795 11136,'226'-89'5515,"-165"64"-5009,-25 11-144,1 2 1,0 1-1,14-2-362,-17 6 86,420-83 404,74-18-303,102-86 44,-397 117-163,-122 40-53,201-58-867,-288 89-621,0 1 0,0 0 0,0 2 0,1 1 0,10 0 1473,8 7-4352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8:2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0 805 12928,'47'-16'4831,"3"-12"-3775,99-36 704,-81 28 32,52-8-864,20-6-256,29 0-512,23-1-96,7-1-64,21-15 64,-18-1 32,1-5-384,-8 5-128,-22 10-2496,-29 17-1024,-28 2-1727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4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6144,'1'-1'3343,"5"0"-1663,15 0-1086,-2 0 7,41-2 393,0 2-1,32 5-993,32 0 323,402 19-85,-228-5 697,-95-6-213,146 4 22,-2-6-97,5 0-179,162-2-41,-409-5-283,52 2 0,14 8-144,175 36 126,155 15-103,-470-62-23,11 1 57,-1 1 0,1 2 0,38 11-57,-74-15 52,-1 0 0,0 0 0,0 1 0,0-1 0,0 1 0,0 1 0,0-1 0,-1 1 0,0-1 0,1 1 0,-1 1 0,-1-1 1,1 0-1,-1 1 0,0 0 0,0 0 0,0 0 0,0 0 0,-1 0 0,0 1 0,0-1 0,0 1 0,0 3-52,2 15 39,0 0 0,-2 0 0,0 1 0,-2 23-39,0-31 28,0 1392 244,-5-1162-176,10-158-89,-3-62 9,0 1-1,-1-1 1,-2 0-1,-3 17-15,4-44 21,0 1 1,0 0-1,-1 0 0,1-1 0,0 1 0,-1 0 0,1-1 0,0 1 0,-1-1 1,1 1-1,-1 0 0,1-1 0,-1 1 0,1-1 0,-1 1 0,0-1 0,1 0 1,-1 1-1,0-1 0,1 0 0,-1 1 0,0-1 0,1 0 0,-1 1 0,0-1 1,1 0-1,-1 0 0,0 0 0,0 0 0,1 0 0,-1 0 0,0 0 0,0 0 1,1 0-1,-2 0-21,-33-8 341,17 4-328,-3 1-4,0-1 1,-5-3-10,-25-4 7,-48-4 473,-20 2-480,76 11 152,-1 1 0,0 3 0,1 1 0,-2 2-152,-4 2-101,-2-1 0,1-3-1,-26-3 102,73 0-228,0 0 0,-1-1 0,1 1 0,0-1 0,0 0 0,-1 0-1,1 0 1,0 0 228,0-1-871,0 0-1,0 0 0,1 0 1,-1 0-1,0 0 0,1-1 1,0 1-1,0-1 1,0 1-1,0-1 0,-2-2 872,-9-16-5018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10624,'1'0'183,"-1"-1"1,0 1-1,0-1 1,1 1 0,-1-1-1,0 1 1,0-1-1,1 1 1,-1 0 0,1-1-1,-1 1 1,0-1-1,1 1 1,-1 0 0,1-1-1,-1 1 1,1 0-1,-1-1 1,1 1-1,-1 0 1,1 0 0,0 0-1,-1 0 1,1-1-1,-1 1 1,1 0 0,-1 0-1,1 0 1,0 0-1,-1 0 1,1 0 0,-1 0-184,29 1 1454,-17-1-138,54 2 1700,0 2 0,2 3-3016,-6 3 183,0 2 0,-2 3 0,50 19-183,-39-10-462,28 10-1644,-37-6-3955,-61-27 5644,9 5-1890,-10-6 2192,0 0 0,0 0 0,0 0 0,1 0 0,-1 0 0,0 0 0,0 1 0,0-1 1,0 0-1,0 0 0,1 0 0,-1 0 0,0 1 0,0-1 0,0 0 0,0 0 0,0 0 0,0 1 0,0-1 0,0 0 0,0 0 0,0 0 0,0 1 0,0-1 1,0 0-1,0 0 0,0 1 0,0-1 0,0 0 0,0 0 0,0 0 0,0 1 0,0-1 0,0 0 0,0 0 0,0 0 0,0 1 0,0-1 0,0 0 0,-1 0 1,1 0-1,0 0 0,0 1 0,0-1 115,-11 5-3744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8320,'0'0'183,"0"0"0,0 0 1,0 0-1,0 0 0,0 0 1,-1 0-1,1 0 0,0 0 1,0 0-1,0 0 0,0 0 1,-1 0-1,1 0 1,0 0-1,0 0 0,0 0 1,0 1-1,0-1 0,-1 0 1,1 0-1,0 0 0,0 0 1,0 0-1,0 0 0,0 0 1,0 0-1,-1 1 0,1-1 1,0 0-1,0 0 0,0 0 1,0 0-1,0 0 0,0 0 1,0 1-1,0-1 0,0 0 1,0 0-1,0 0 0,0 0 1,0 1-1,0-1 0,0 0 1,0 0-1,0 0 0,0 0 1,0 1-184,5 9 3112,19 15-3803,-16-17 1519,25 27-410,-16-18-212,-1 0-1,-1 1 1,13 20-206,-18-22 6,2-1 1,0 0 0,1-1-1,3 3-6,-15-13-5593,-3 4 307,-5-4 774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 6784,'-2'-1'364,"-1"0"0,0 1 1,1-1-1,-1 1 0,1 0 1,-1 0-1,0 0 0,0 0 1,1 0-1,-1 0 1,1 1-1,-1-1 0,0 1 1,1 0-1,-1-1 0,1 1 1,-1 1-1,1-1 0,0 0 1,-1 0-1,1 1 0,-1 0-364,0 0 111,0 0-1,0 0 1,0 0-1,0 0 0,1 1 1,-1-1-1,0 1 1,1 0-1,0 0 1,0 0-1,0 0 1,0 0-1,0 0 0,0 0 1,1 1-1,0-1 1,-1 2-111,2 1 46,-1 0 0,2-1 0,-1 1 1,0 0-1,1 0 0,0-1 0,1 1 0,-1-1 0,3 6-46,24 49 506,-6-13-73,-19-40-289,0 1-1,-1 0 0,0 0 0,0 0 1,-1 0-1,0 0 0,0 0 0,-1 0 1,0 1-1,0-1 0,-1 0 1,0 0-1,-1 0 0,0 0 0,0 0 1,0 0-1,-1 0 0,0-1 0,-1 1 1,0-1-1,0 0 0,0 0 0,-1 0 1,0-1-1,0 1 0,-1-1 0,0-1 1,0 1-1,0-1 0,-1 0 0,0 0 1,0-1-1,0 0 0,0 0 0,0-1 1,-3 1-144,-35 18-2875,40-21 694,5-4-2230,7-2-191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8320,'0'0'3288,"-2"2"-2608,-4 67 4237,-12 92-2908,4-32-1234,11-99-940,2-10 423,-2 0 1,-1 5-259,4-21-265,-1 0-1,-1 1 1,1-1 0,0 0-1,-1 0 1,0 0 0,0 0-1,0-1 1,0 1-1,-1-1 1,0 1 0,-2 2 265,5-6-231,-1 0 0,0 1 1,1-1-1,-1 1 0,0-1 0,0 0 0,1 0 1,-1 1-1,0-1 0,0 0 0,0 0 1,1 0-1,-1 0 0,0 0 0,0 0 1,0 0-1,1 0 0,-1 0 0,0 0 0,0-1 1,0 1-1,1 0 0,-1 0 0,0-1 1,0 1-1,1-1 0,-1 1 0,0 0 1,1-1-1,-1 1 0,0-1 0,1 0 0,-1 1 1,1-1-1,-1 1 0,1-1 0,-1 0 231,-7-7-3370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7552,'0'0'122,"-1"0"0,1 0 0,0-1 1,-1 1-1,1 0 0,-1 0 0,1 0 1,0 0-1,-1 0 0,1 0 0,-1-1 1,1 1-1,-1 0 0,1 0 0,0 0 1,-1 0-1,1 1 0,-1-1 0,1 0 1,-1 0-1,1 0 0,0 0 0,-1 0 0,1 0 1,-1 1-1,1-1 0,0 0 0,-1 0 1,1 1-1,0-1 0,-1 0-122,7 12 4133,21 12 291,-18-18-4125,1-1-1,0-1 1,0 0 0,0 0 0,1-1-1,-1 0 1,1-1 0,3 0-299,28 4 522,19-2-522,-60-4 5,58 1-1641,0-8-6210,-36 2 3313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 4480,'1'1'736,"1"0"0,-1 0 0,1 0 0,-1-1 0,1 1 0,0 0 0,-1-1 0,1 1 0,0-1 0,-1 0 0,1 1 0,0-1 0,0 0-736,-1 0 155,-1 0 1,1 0-1,-1 0 0,1 1 1,-1-1-1,1 0 1,0 0-1,-1 0 1,1 0-1,-1 0 1,1-1-1,-1 1 0,1 0 1,0 0-1,-1 0 1,1 0-1,-1-1 1,1 1-1,-1 0 1,1 0-1,-1-1 0,1 1 1,-1-1-1,1 1 1,-1 0-1,0-1 1,1 1-1,-1-1 1,0 1-1,1-1 0,-1 1 1,0-1-1,1 1 1,-1-1-156,0 0 14,0 0 0,0 0 0,0 0 1,0 1-1,0-1 0,0 0 0,0 0 0,-1 0 1,1 0-1,0 1 0,-1-1 0,1 0 1,0 0-1,-1 1 0,1-1 0,-1 0 0,1 1 1,-1-1-1,1 0 0,-1 1 0,0-1 0,1 1 1,-1-1-1,0 1 0,1-1 0,-1 1 0,0-1 1,0 1-1,0 0 0,1-1 0,-1 1 1,0 0-1,0 0 0,0 0 0,1 0 0,-1 0 1,0 0-1,0 0 0,0 0 0,0 0 0,0 0 1,1 0-1,-1 0 0,0 0-14,-3 1 47,1 0 1,-1 0-1,1 0 1,0 0-1,0 0 0,-1 1 1,1-1-1,0 1 1,0 0-1,1 0 0,-2 0-47,-4 6-13,0-1-1,1 1 0,0 1 1,1-1-1,-1 1 0,1 0 0,1 1 1,0-1-1,0 1 0,1 0 1,1 1-1,-1-1 0,2 0 0,-2 10 14,3-17-9,1 0 0,0 0 0,0-1 0,0 1 0,0 0 0,0 0 0,0 0 0,1-1 0,0 1-1,-1 0 1,1-1 0,0 1 0,0 0 0,1-1 0,-1 1 0,0-1 0,1 0 0,0 1 0,-1-1 0,3 2 9,-2-3 7,-1 0 0,1 0 0,0 0 0,0 0 0,0 0 0,0 0 0,0 0 0,0 0 0,0-1 0,1 1-1,-1-1 1,0 0 0,0 0 0,0 1 0,0-1 0,1-1 0,-1 1 0,0 0 0,0 0 0,0-1 0,0 0 0,0 1 0,0-1 0,0 0 0,0 0 0,2-1-7,5-2 30,-1-1-1,0 0 0,0-1 1,0 0-1,-1 0 0,1 0 1,1-4-30,9-11 170,14-19-170,10-13-18,-25 37 25,-16 15 6,-1 1 0,0-1 0,1 1 0,-1-1 0,1 1-1,-1 0 1,1-1 0,-1 1 0,0 0 0,1-1-1,0 1 1,-1 0 0,1 0 0,-1-1 0,1 1 0,-1 0-1,1 0 1,-1 0 0,1 0 0,0 0 0,-1 0 0,1 0-1,-1 0 1,1 0 0,0 0 0,-1 0 0,1 0-1,-1 0 1,1 1 0,-1-1 0,1 0 0,-1 0 0,1 1-1,0-1 1,-1 0 0,1 1-13,2 5 71,0 1-1,-1 0 1,1 0 0,-1 0 0,-1 0-1,1 7-70,9 28 157,-6-30-255,-1 0 126,1 0 0,1 0 0,3 4-28,-8-14-297,0 0 0,0 0 0,0 0 0,1 0 0,-1-1 0,0 1 0,1-1 0,0 1 0,-1-1 0,1 1 0,0-1 0,0 0 0,-1 0 0,1 0 0,0 0-1,0 0 1,0 0 0,1 0 0,-1-1 0,0 1 0,0-1 0,0 1 297,7-4-3429,1-2-576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10112,'1'-7'2937,"1"10"-260,0 12-46,-2 109 216,0 60-2889,3-145-1414,3-20-1221,3-4-3846,-5-14 1633,-4-1 1386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8320,'0'4'3072,"0"-4"-2400,9 8 1440,-9-8 479,8 5-447,-3-1-32,9 1-1216,-4-2-448,3 0-320,1 2-128,4-1 96,-5 1-640,6-2-192,-6 1-1728,6 1-735,-6-2-1921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9216,'3'0'1233,"1"-1"0,0 1 0,-1-1 0,1 0-1,-1 0 1,4-1-1233,21-6 3994,-15 6-3795,0-2 0,0 1-1,0-1 1,0-1 0,-1 0-1,0-1 1,0-1 0,8-5-199,-19 12 5,0-1 0,0 0 0,-1 1 0,1-1 0,0 0 0,0 0 0,0 1 0,-1-1 0,1 0 0,0 0 0,-1 0 0,1 0 0,-1 0 1,1-1-6,-1 2-17,1-1 1,-1 1 0,0 0 0,0-1 0,0 1-1,0-1 1,0 1 0,0 0 0,0-1 0,0 1 0,0-1-1,0 1 1,-1 0 0,1-1 0,0 1 0,0-1-1,0 1 1,0 0 0,-1-1 0,1 1 0,0 0-1,0-1 1,0 1 0,-1 0 0,1-1 0,0 1 16,-1 0-24,0-1 0,0 1 1,0 0-1,1-1 0,-1 1 0,0 0 1,0 0-1,0-1 0,0 1 0,0 0 1,0 0-1,0 0 0,1 0 1,-1 0-1,0 0 0,0 1 0,0-1 1,0 0-1,0 0 0,0 1 0,0-1 1,1 0-1,-1 1 0,0-1 0,0 1 1,1-1-1,-1 1 0,0-1 1,0 1-1,1-1 0,-1 1 0,1 0 24,-7 6 71,0 0-1,1 0 0,0 1 0,0 0 1,1 0-1,0 1 0,0 0 0,1-1 1,1 2-1,-3 6-70,4-11 139,1 1 1,-1-1-1,1 1 0,0-1 0,1 1 1,-1 0-1,1 0 0,0-1 1,1 1-1,0 0 0,-1 0 1,2-1-1,-1 1 0,1-1 0,0 1 1,0-1-1,0 0 0,1 1 1,1 1-140,-1-2-62,1 0 0,0 0 0,0 0 0,1 0 0,-1 0 0,1-1 0,0 0 0,0 0 0,1 0 0,-1-1 0,1 0-1,0 0 1,0 0 0,0-1 0,2 1 62,-1-1-937,0-1 0,0 1 0,0-2 0,0 1 0,0-1 0,0 0 0,0 0 0,7-2 937,14-1-5162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41 126 4992,'-3'2'896,"2"-2"-614,0 1 0,0-1 0,0 1 0,0 0 0,0-1 1,0 1-1,0 0 0,0-1 0,1 1 0,-1 0 0,0 0 1,1-1-1,-1 1 0,0 0 0,1 0 0,-1 0 0,1 0 1,0 0-1,-1 0 0,1 0 0,-1 1-282,1-1 442,0 1 0,-1-1 0,1 1 0,-1-1 0,1 1 0,-1-1 1,0 1-1,1-1 0,-1 0 0,0 1 0,0-1 0,0 0 0,-1 1-442,1-1 240,0 1 0,0-1 0,0 0 1,0 1-1,0-1 0,0 1 0,0-1 0,0 1 0,1 0 0,-1-1 1,1 1-1,-1 0 0,1-1 0,0 1-240,0-1 261,17-18 753,45-39-472,-37 31-268,28-19-274,-48 41 80,-1-1 1,0 0 0,1-1 0,-2 1 0,2-1-81,15-18 209,-20 51-225,0 255 571,0-283-4081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0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4352,'4'-2'416,"0"0"0,0 0-1,1 1 1,-1 0 0,0 0 0,1 0 0,-1 1 0,1-1 0,-1 1 0,3 0-416,46 5 3339,-18 4-2242,-29-6-883,0-1 0,1-1-1,-1 1 1,1-1-1,0 0 1,3 0-214,41-2 907,-14 0-728,0 1-1,0 2 1,0 2-1,27 6-178,-28-3 663,-1-1-1,1-2 1,0-2 0,16-1-663,-51-1 58,1 0-1,-1 1 1,0-1 0,1 0 0,-1 0 0,0 1-1,0-1 1,1 1 0,-1-1 0,0 1 0,0-1 0,0 1-1,0 0 1,1 0 0,-1 0 0,0-1 0,0 1-1,-1 0 1,2 1-58,0 0 25,0 1 1,-1 0-1,1 0 0,0 0 0,-1 0 0,0 0 1,0 0-1,1 1-25,0 6-21,0 0 0,0 0 0,-1-1-1,0 1 1,-1 4 21,-1 82 3,2 99 78,2-135-51,2 0 0,5 13-30,-5-36-99,0 24 99,-2-16-18,42 317 84,-20-189 428,10 66 829,-16-25-913,4 36-122,-11-103-244,-2-16 8,9 98 82,-7-109-134,-2-12 133,-5 262 510,-5-236-529,-6 151 84,4-164-157,-1-21-24,6 7-17,3-59 0,-3-31 0,-1-1 0,0 12 0,0 24 50,2 4-50,1-3 36,-3 6-36,-2 369 272,5-322-112,-5-35-155,0-70 54,0-1 47,-5 29 1622,-14-1-757,2 4-1019,16-32 107,1 0 47,-8 32 1009,8-32-1078,0 0-53,-8 9-16,6-3-455,2-6 382,0 0 1,-1 0-1,1 0 1,0 1-1,0-1 1,0 0-1,0 0 1,0 1-1,0-1 1,0 0-1,0 1 1,0-1-1,0 0 1,0 0-1,0 1 1,0-1-1,0 0 1,0 0-1,0 1 1,0-1-1,0 0 1,0 0-1,0 1 1,0-1-1,0 0 1,0 0-1,1 1 1,-1-1-1,0 0 1,0 0-1,0 0 1,0 1-1,1-1 1,-1 0-1,0 0 1,0 0-1,1 1 1,-1-1 0,0 0-1,0 0 1,0 0-1,1 0 1,-1 0-1,0 0 1,0 0-1,1 0 1,-1 0-1,0 0 1,1 0-1,-1 0 1,0 0-1,0 0 1,1 0-1,-1 0 1,0 0 104,17 5-6341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10112,'0'3'3872,"8"6"-3040,16 2 1151,-8-6 225,13 4-512,3-6-192,3-3-800,2 5-288,4-5-256,1 4-64,-7-1 96,2 2-1024,0-2-384,3 2-2016,1-5-799,-4 4-993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7808,'6'-8'1963,"-4"8"-316,-7 15 669,-3 9-1368,8-22-905,1 0 1,-1 0-1,1 0 0,-1 0 1,1 0-1,-1 0 0,1 0 0,0 0 1,0-1-1,0 1 0,0 0 0,1 0 1,-1-1-1,0 1 0,1-1 0,-1 1 1,1-1-1,-1 0 0,1 0 0,0 1 1,-1-1-1,1 0 0,2 0-43,5 4 153,0-1-1,0-1 1,1 0 0,2 1-153,-12-4 10,34 8 323,0-1 0,1-1 0,0-2 0,-1-2 0,1-1 0,0-2 0,15-2-333,63-1 596,1 6 0,22 6-596,112 2 845,-170-10-618,398-7 261,44 1-287,-311 7 78,437 6 270,37-2-346,-286 12-101,-102-2 116,-81-6-144,159 2 6,99 0-130,-448-10 52,465 10 191,-192-5-130,204-11 107,-137-2-73,-270 7-59,221 4-65,223 28 640,-401-25-591,200 6 308,350-37 139,-188 7-415,-240 7 82,-159 5-54,155 0 182,-227 5-250,262-3-84,20-8 188,-14 5-65,-20-5 22,-2 14-75,-31-3 85,15-12-48,-12 8 70,-26-12 16,-11-7-97,64 8 542,-88 8-234,-42-7-174,22-10-160,-16 2 26,-84 16-59,1 4 0,8 2 33,73-3 61,-43-2-114,-39 2 46,43 4 7,-30 0 1,-27-1 12,3-1 31,-1 3 0,3 2-44,9 1 14,0-3-1,21-4-13,-1 1 6,56-1-13,127 3 8,-30 1-48,-134-4-28,92 11 75,-73 3 0,58-4 0,716-4 389,-766-8-576,-35-1 272,-58 2 102,-60 11-12720,7 1 6667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7936,'15'1'8435,"26"6"-7089,38 10-390,1-3 1,11-3-957,-65-8 124,1-1 687,0-1-1,17-2-810,3 0 2667,-46 1-2709,0 0 0,-1 1-1,1-1 1,0 1 0,0-1 0,-1 1 0,1-1 0,0 1 0,-1-1-1,1 1 1,0 0 0,-1-1 0,1 1 0,-1 0 0,1 0-1,-1 0 1,0-1 0,1 1 0,-1 0 0,0 0 42,8 10-3941,-7-10 3461,0-1-1,0 1 1,0 0-1,0-1 1,0 1-1,0 0 1,0-1-1,0 0 1,0 1 0,0-1-1,1 0 1,-1 1-1,0-1 1,0 0-1,0 0 1,1 0-1,-1 0 1,0 0 0,0 0-1,0 0 1,0-1-1,1 1 1,-1 0 480,16-10-4976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0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6400,'1'0'213,"0"-1"0,0 1 0,-1-1 1,1 1-1,0-1 0,0 1 0,0 0 1,0-1-1,0 1 0,0 0 0,0 0 0,0 0 1,0 0-1,0 0 0,0 0 0,0 0 1,0 0-1,0 0 0,0 0 0,0 1-213,4-1 557,59 1 1827,-24 1-1747,-1-2 1,22-4-638,287-22 1464,41-4-582,-236 16-13,1 7-1,8 7-868,-114 1 76,332-13 31,-332 12-80,30-1 24,0 3 1,0 4-1,21 6-51,-33-4 37,-1-2-1,1-4 0,40-4-36,-8 1 19,92 1 2381,-184 1-1645,-7 3 63,-9 3-3543,1-2-469,-8 1-2027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0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66 128,'0'0'93,"0"0"0,0 0-1,0 0 1,0 0 0,0 0 0,1-1 0,-1 1-1,0 0 1,0 0 0,0 0 0,0 0 0,0 0-1,1 0 1,-1 0 0,0 0 0,0 0 0,0 0-1,0 0 1,0 0 0,1 0 0,-1 0 0,0 0-1,0 0 1,0 0 0,0 0 0,1 0 0,-1 1-1,0-1 1,0 0 0,0 0 0,0 0 0,0 0-1,0 0 1,1 0 0,-1 0-93,0 1 68,-1-1-1,1 0 1,0 0 0,0 1 0,0-1-1,0 0 1,0 0 0,0 1 0,-1-1-1,1 0 1,0 0 0,0 1 0,0-1-1,-1 0 1,1 0 0,0 0 0,0 1-1,-1-1 1,1 0 0,0 0 0,0 0-1,-1 0 1,1 0 0,0 0 0,-1 0-1,1 0 1,0 1 0,0-1 0,-1 0-1,1 0 1,0 0-68,-17 0 2518,14-1-1799,-1 1-1,0-1 1,1 0-1,-1 0 1,0 0-1,1 0 1,-3-2-719,5 3 704,1 0-86,11-4 678,86 3 19,-1-4-1,66-14-1314,-65 7 984,13 4-984,-1 0 686,-74 5-164,1 1 1,-1 2 0,11 2-523,-43-2 86,1 1 0,-1 0 1,1 0-1,-1 1 0,1-1 1,-1 1-1,0-1 0,0 1 1,1 0-88,9 12-683,-13-13 458,1 0 0,-1-1 0,0 1 0,1 0 0,-1 0 0,0 0 0,0-1 0,0 1 1,0 0-1,0 0 0,0 0 0,0-1 0,0 1 0,0 0 0,0 0 0,0 0 0,0-1 0,0 1 0,-1 0 0,1 0 226,-7 11-5018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0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6016,'0'-1'97,"0"1"0,0-1 0,0 1 0,0-1 0,0 0 0,0 1 0,0-1 0,0 1 0,0-1 0,0 1 0,0-1 0,0 1 0,0-1 0,0 0 0,1 1 0,-1-1 0,0 1 0,0-1 0,1 1 0,-1-1 0,0 1 0,1 0 0,-1-1 0,0 1 0,1-1 0,-1 1 0,1 0 0,-1-1 0,0 1-1,1 0 1,-1-1 0,1 1 0,-1 0 0,1 0 0,0 0 0,-1-1 0,1 1 0,-1 0 0,1 0 0,-1 0 0,1 0 0,-1 0 0,1 0-97,0 0 1515,-1 0-139,1 2-1159,1 1-1,-1-1 1,1 1 0,-1 0 0,0-1-1,0 1 1,0 0 0,0 0 0,-1 0-1,1 0 1,-1-1 0,0 1 0,0 0-1,0 0-216,1 7 219,11 139 57,-6 0 0,-8 18-276,1-36 61,23 455 126,-19-546-4,-1 0 0,-2 0 0,-4 24-183,2-48 352,-1 0 1,0 1 0,-1-1-1,-1-1 1,0 1 0,-2-1-1,1 0 1,-2 0 0,-8 13-353,15-27 2,0-1 0,1 1 1,-1 0-1,1 0 1,-1 0-1,1 0 0,-1 0 1,1 0-1,0 0 0,-1 1 1,1-1-1,0 0 1,0 0-1,0 0 0,0 0 1,0 0-1,0 0 0,0 0 1,0 0-1,0 1 1,1-1-1,-1 0 0,0 0-2,1 1 3,0-1 0,0 0 0,0 1 0,0-1 0,1 0 0,-1 1 0,0-1 0,1 0 0,-1 0 0,0 0 0,1 0 1,-1 0-1,1 0 0,0-1-3,7 4 10,1 0 0,0-1 0,0 0 1,10 1-11,-14-3 0,37 6 64,0-2-1,1-1 1,7-3-64,37-2 295,7-4-295,-83 4 24,282-25 748,-199 13-416,-1-4 1,8-7-357,-88 21-51,-1-1 0,0-1 0,0 0 0,0-1 0,-1 0 0,4-4 51,-8 5-708,0-1 0,0 0 0,-1-1 0,1 0 708,-2-1-1832,1 1 1,-1-1 0,0-1-1,0 0 1832,8-12-4426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0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8704,'53'-1'4856,"61"2"-1670,476 40-72,-376-25-2964,150 8-193,-342-22 106,0 0 0,1 2-1,10 4-62,-27-7 22,1 1 0,-1 0 0,0 1 0,0-1 0,0 1 0,0 1 0,-1-1 0,1 1 0,-1 0 0,0 0 0,0 0 0,-1 1 0,1 0 0,0 1-22,0 2 62,0 0 0,0 0 1,-1 1-1,0 0 0,-1 0 0,0 0 0,0 0 0,-1 0 0,0 0 0,-1 1 0,0 2-62,1 23 213,-2 1 1,-2 18-214,-57 520 2821,32-337-2100,18-142-583,0-9 144,3 35-282,6-111-470,0 1-1,-1 0 1,0-1 0,-1 1-1,-2 7 471,-1-10-3147,1-9-759,-1-10-1659,0-3 984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2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17 7552,'0'-1'273,"0"1"0,0 0 0,0-1 1,0 1-1,0 0 0,0 0 0,0-1 1,1 1-1,-1 0 0,0-1 0,0 1 0,0 0 1,0-1-1,1 1 0,-1 0 0,0 0 1,0-1-1,0 1 0,1 0 0,-1 0 0,0 0 1,1-1-1,-1 1 0,0 0 0,0 0 1,1 0-1,-1 0 0,0 0 0,1-1 0,-1 1 1,0 0-1,1 0 0,-1 0 0,0 0 1,1 0-1,-1 0 0,0 0 0,1 0 0,-1 0 1,0 0-1,1 1-273,15-6 1800,-15 4-1723,0 1-1,-1-1 1,1 1 0,0-1 0,-1 1-1,1 0 1,0-1 0,0 1 0,-1 0-1,1 0 1,0 0 0,0-1-1,-1 1 1,1 0 0,0 0 0,0 0-1,0 0 1,-1 0 0,1 0-77,0 1 30,-1-1 1,0 0 0,1 0 0,-1 1 0,0-1-1,1 0 1,-1 1 0,0-1 0,0 0-1,1 1 1,-1-1 0,0 1 0,0-1-1,0 0 1,1 1 0,-1-1 0,0 1-1,0-1 1,0 0 0,0 1 0,0-1-1,0 1 1,0-1 0,0 1 0,0-1-31,0 6 82,-1 0 1,0 1-1,0-1 1,-2 5-83,0 2-13,-47 236-15,18-92 755,27-123-409,3-21-71,0-1 1,0 0-1,-1 0 0,-1 0 1,0 0-1,-2 3-247,6-14 6,0-1-1,-1 1 0,1-1 1,0 0-1,-1 1 0,1-1 1,0 1-1,-1-1 0,1 1 1,-1-1-1,1 0 1,-1 0-1,1 1 0,-1-1 1,1 0-1,-1 0 0,1 1 1,-1-1-1,0 0 0,1 0 1,-1 0-1,1 0 0,-1 0 1,1 0-1,-1 0 1,0 0-1,1 0 0,-1 0 1,1 0-1,-1 0 0,1 0 1,-1-1-1,0 1 0,1 0 1,-1 0-1,1-1 0,-1 1 1,1 0-1,-1 0 1,1-1-1,0 1 0,-1-1 1,0 1-6,-9-11-3528,6-1-7068,4 9 6186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2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7552,'2'-2'385,"-1"0"1,1 0-1,0 1 1,-1-1-1,1 1 0,0-1 1,0 1-1,0 0 1,0 0-1,0 0 1,1 0-1,-1 0 0,0 0 1,0 1-1,0-1 1,1 1-1,-1-1 1,0 1-1,3 0-385,7-1 1815,0 1 1,0 1-1,3 0-1815,-12-1 169,15 3 471,-1 1 0,1 0 1,-1 1-1,16 8-640,7 1 820,9 3 556,5 5-1376,-11-4 198,-22-7-14,-3-2-2234,-5-5-5935,-13-4 2503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3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 4480,'-1'0'270,"1"-1"1,-1 1 0,0-1-1,0 1 1,0-1-1,0 1 1,0 0 0,0-1-1,1 1 1,-1 0-1,0-1 1,0 1 0,0 0-1,0 0 1,0 0-1,0 0 1,0 0 0,0 0-1,0 0 1,0 1-1,0-1 1,0 0 0,0 0-1,0 1 1,0-1-1,0 0 1,0 1 0,1-1-1,-1 1 1,0-1-1,0 1 1,0 0 0,1-1-271,-3 3 643,-1-1 0,1 1 0,1 0 0,-1 0 0,0 0 0,1 0 0,0 0 0,-1 1-643,3-4 48,0 1 0,-1 0 0,1 0 0,0 0 0,0-1 0,-1 1 0,1 0 0,0 0 0,0 0 0,0-1 0,0 1 0,0 0 0,0 0 0,0 0 0,1 0 1,-1-1-1,0 1 0,0 0 0,1 0 0,-1 0 0,0-1 0,1 1 0,-1 0 0,0-1 0,1 1 0,-1 0 0,1-1 0,0 1 0,-1 0 0,1-1 0,-1 1 0,1-1 0,0 1 0,0-1 0,-1 0 0,1 1 0,0-1 0,0 0-48,31 15 484,-3-6-244,4 2-138,-1 0-1,17 10-101,-48-20 20,1 0-1,0 0 1,-1-1 0,1 1-1,-1 0 1,1 0 0,-1 1-1,1-1 1,-1 0 0,0 0-1,1 1 1,-1-1 0,0 1-1,0-1 1,0 1 0,0-1-1,-1 1 1,1 0 0,0-1-1,-1 1 1,1 0 0,-1 0-1,1-1 1,-1 1 0,0 0-1,0 0 1,0 0 0,0 0-1,0 1-19,-1 1 85,0 0 0,0 0 0,0-1 0,-1 1 0,0 0 0,0-1 0,0 1 0,0-1 0,0 1-1,-1-1 1,1 0 0,-3 2-85,-25 30 688,20-22-576,-1-1 0,0 0 0,0-1 0,-1 0 0,-8 4-112,11-7-1511,0-1-2984,0-5-3296,4-2 3781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3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8064,'5'12'7864,"7"19"-5371,-9-13-1805,0 1 1,-2-1-1,0 7-688,2 22 607,0 3 934,-2 18-1541,-5-55-1690,-11 1-7430,5-9 4368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 9088,'0'-1'101,"0"1"0,-1 0 1,1-1-1,0 1 0,0 0 0,-1-1 1,1 1-1,0 0 0,0-1 0,-1 1 1,1 0-1,0-1 0,0 1 0,0-1 1,0 1-1,-1-1 0,1 1 1,0 0-1,0-1 0,0 1 0,0-1 1,0 1-1,0-1 0,0 1 0,1-1 1,-1 1-1,0 0 0,0-1 0,0 1 1,0-1-1,0 1 0,1 0 0,-1-1 1,0 1-1,0-1 0,1 1 1,-1 0-1,0-1 0,1 1-101,17-10 1392,-14 9-1149,7-4 171,0 1 0,1 0 0,-1 1 1,1 1-1,0-1 0,0 2 0,0 0 1,0 0-1,0 1 0,4 1-414,-12-1 13,1 1-1,-1 0 1,1 0 0,-1 0-1,0 0 1,0 1-1,1-1 1,-1 1 0,0 0-1,0 0 1,-1 1 0,1-1-1,0 1 1,-1 0-1,1 0 1,-1 0 0,0 0-1,0 1 1,-1-1-1,1 1 1,0 0 0,-1 0-1,0 0 1,0 0 0,0 0-1,-1 0 1,1 0-1,-1 2-12,1 4 0,0 0-1,0 1 1,-1-1-1,-1 1 0,0-1 1,0 0-1,-1 1 0,-1-1 1,0 1 0,-5 22 228,-2 0 0,-3 4-228,2-5 1335,1 1-1,1 1-1334,8-32 82,0 0-1,0 1 0,0-1 0,0 0 1,0 0-1,1 0 0,-1 0 1,1 0-1,-1 0 0,1 0 0,0 0 1,-1 0-1,1 0 0,0 0 1,1 0-1,-1-1 0,0 1 0,0 0 1,1-1-1,-1 1 0,1-1 1,-1 1-1,1-1 0,0 0 0,-1 0 1,1 0-1,0 0 0,0 0 0,0 0 1,1 1-82,8 2 236,1 0 1,-1 0 0,0-1-1,12 1-236,-19-3-19,28 4-527,0-1 0,0-2 0,25-2 546,-10-2-5936,8-2 5936,-2-5-4426,-2-2-427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3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7040,'-3'-3'2679,"3"3"-2366,0 0-1,0 1 1,0-1-1,0 0 1,0 0-1,0 0 1,0 0-1,0 0 1,0 0-1,0 0 1,0 0 0,0 0-1,0 0 1,0 0-1,-1 0 1,1 0-1,0 0 1,0 0-1,0 0 1,0 0-1,0 0 1,0 0-1,0 0 1,0 0-1,0 0 1,0 0 0,0 0-1,0 0 1,0 0-1,0 0 1,0 0-1,0 0 1,0 0-1,-1 0-312,3 11 1398,-2-8-1358,0-1 0,1 0 0,0 1-1,-1-1 1,1 0 0,0 0 0,0 1-1,0-1 1,1 0 0,-1 0 0,0 0 0,1-1-1,-1 1 1,1 0 0,0 0 0,0-1-1,0 1 1,-1-1 0,1 0 0,1 1-40,10 6-6,-1-1 1,1 0-1,1 0 6,-7-4 16,7 3 13,-7-3 21,0 0 1,0 0-1,0 1 1,0 0-1,-1 0 0,1 1 1,-1-1-1,0 1 1,-1 1-1,1-1-50,-6-4 4,1 0-1,-1 0 1,0 0-1,1-1 0,-1 1 1,0 0-1,0 0 1,0 0-1,0-1 0,0 1 1,0 0-1,0 0 1,0 0-1,0 0 0,0-1 1,-1 1-1,1 0 1,0 0-1,0 0 0,-1-1 1,1 1-1,0 0 1,-1-1-1,1 1 0,-1 0 1,1-1-1,-1 1 1,0 0-1,1-1 0,-1 1 1,1-1-1,-2 1-3,-21 15 46,15-12-184,-9 5 250,1 0 1,0 1-1,-13 10-112,1 9-2487,15-14-4329,7-7 2070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8576,'0'0'2816,"1"11"2026,2-3-4031,0 0 0,-1 0-1,-1 0 1,1 0 0,-1 0-1,0 5-810,-1 55 402,0-39 1,0-11-598,0 27 613,0-14-4390,0-23-1062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12 7424,'0'-1'263,"1"1"0,0-1-1,-1 0 1,1 0 0,0 1 0,-1-1 0,1 0 0,0 1 0,0-1 0,0 1 0,-1-1 0,1 1-1,0-1 1,0 1 0,0 0 0,1-1-263,1 0 546,-2 0 787,-1 1-229,0 0-128,0 0-112,0 0-86,0 0-282,-8 8 1152,-6 2-1528,0 1 1,1 0-1,0 0 0,1 2 0,0-1 0,1 2 0,1-1 0,0 2 0,0-1 0,2 1 0,-1 2-120,-10 25 171,1 1 1,2 1-1,-4 23-171,9-32 191,2 0-1,2 1 1,2 0 0,0 1-1,3-1 1,1 1 0,2 0-1,1-1 1,2 0 0,1 1-1,2-1 1,4 7-191,31 79 225,-25-78-1106,-16-43 253,-1 1-1,1 0 1,0 0-1,-1 0 1,1 1-1,-1-1 1,0 0 0,1 0-1,-1 0 1,0 0-1,0 0 1,-1 1 628,-3-1-5381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11 5248,'0'0'399,"1"0"-1,-1-1 1,0 1 0,0-1 0,0 1 0,1-1-1,-1 1 1,0 0 0,0-1 0,0 1-1,0-1 1,0 1 0,0-1 0,0 1 0,0-1-1,0 1 1,0-1 0,0 1 0,0-1-1,0 1 1,0-1 0,0 1 0,-1-1-399,-7 3 2644,-12 15-2899,19-17 635,-5 6-318,0 0-1,0 0 1,1 0 0,0 1 0,0-1 0,1 1 0,0 0-1,0 0 1,1 1 0,-1-1 0,-1 9-62,3-6-8,-1 1-1,1 0 1,1 0 0,0 0-1,1-1 1,0 1-1,1 0 1,1 9 8,0-7 100,0 1-1,-1 0 0,-1-1 1,0 1-1,-1 0 1,-1 4-100,0-12 173,1 0 1,-1 0 0,1-1-1,-2 1 1,1-1 0,0 0 0,-1 0-1,0 0 1,0 0 0,-1 0-1,0 0 1,1-1 0,-1 0 0,-1 0-1,1 0 1,-2 1-174,-3 0 180,0 0 1,0 0-1,0-1 1,0 0-1,-1-1 1,1 0-1,-1 0 0,0-1 1,0-1-1,-5 1-180,-44 10-1223,57-11 672,-7 1 121,2-1-6156,14-1 1994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7296,'0'0'94,"0"0"-1,0 0 1,0 0 0,0 0 0,0 0 0,-1 1 0,1-1 0,0 0 0,0 0-1,0 0 1,0 0 0,0 0 0,0 1 0,0-1 0,0 0 0,0 0-1,0 0 1,0 0 0,0 1 0,0-1 0,0 0 0,0 0 0,0 0-1,0 0 1,1 0 0,-1 1 0,0-1 0,0 0 0,0 0 0,0 0-1,0 0 1,0 0 0,0 1 0,0-1 0,1 0 0,-1 0 0,0 0-1,0 0 1,0 0 0,0 0 0,0 0 0,0 0 0,1 0-94,10 3 2687,-9-3-2469,0 0-1,0 0 0,0 0 1,-1 0-1,1 0 0,0-1 1,0 1-1,0-1 0,0 1 1,0-1-1,1 0-217,12-11 259,0 0-1,-2-1 1,1-1-259,-2 1 151,1 1 1,0 1-1,0 0 0,2 1-151,-14 9 5,-1 1 0,0-1 0,1 1-1,-1 0 1,1-1 0,-1 1-1,1 0 1,-1 0 0,1-1 0,0 1-1,-1 0 1,1 0 0,-1 0 0,1 0-1,-1 0 1,1 0 0,0 0-1,-1 0 1,1 0 0,-1 0 0,1 0-1,-1 0 1,1 0 0,-1 0-1,1 0 1,0 1 0,-1-1 0,1 0-1,-1 1-4,1-1 22,0 1-1,-1 0 1,1 0-1,-1 0 0,1 0 1,-1 0-1,1 0 1,-1 0-1,0 0 1,1 0-1,-1 0 0,0 0 1,0 0-1,0 0 1,0 1-22,1 7 221,-1 0 0,-1 0-1,-1 8-220,1-12 69,0 5-317,-5 61 1155,4-23-5902,2-47 558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6272,'0'0'388,"1"-1"1,-1 0-1,1 1 0,-1-1 1,0 0-1,1 1 1,-1-1-1,1 1 0,0-1 1,-1 1-1,1-1 1,-1 1-1,1-1 0,0 1 1,-1 0-1,1-1 0,0 1 1,-1 0-1,2-1-388,21-7 2337,-8 2-1680,20-11 453,0-1 1,-1-2-1,8-8-1110,-26 16-787,0-1 0,-1-1 1,2-3 786,-8 7-2215,1-2 0,-2 1 1,1-1-1,4-10 2215,-4 5-3381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7808,'1'5'1008,"0"-1"1,0 0-1,0 0 1,1 0-1,0 0 1,-1-1-1,1 1 1,1 1-1009,17 29 3058,-19-33-3022,75 117 1447,-49-77-1583,10 18-2518,-33-51 804,0 0 0,-1 0 1,0 0-1,0 2 1814,1 7-3760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12160,'18'7'4575,"-18"-7"-3583,32 13 160,-29-9-192,16 4-640,-6 0-192,11-1 0,-6 2-32,9-1-32,-3 0-544,-2 1-224,-4-3-2399,-4 3-993,-1-1-384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16 9216,'-1'-1'319,"0"0"0,0 0 0,0 0-1,0 0 1,0 0 0,0 0 0,0 0 0,0 0 0,0 0 0,0 0 0,0 1 0,-1-1 0,1 0 0,0 1 0,-1-1 0,1 1 0,-1 0 0,1-1 0,0 1-1,-1 0 1,1 0 0,-1 0 0,1 0-319,-2 0 148,0 0-1,1 1 1,-1 0-1,1 0 1,-1-1 0,0 1-1,1 1 1,0-1-1,-1 0 1,1 1-1,0-1 1,-1 1-148,-5 5-57,1 0 1,0 0 0,0 0-1,0 1 1,1 0-1,-2 3 57,5-6-11,0 0 0,1 0 0,0 0-1,0 0 1,0 0 0,0 0 0,1 1 0,0-1-1,-1 4 12,1 51-37,2-50 104,-1-1 0,0 1-1,0-1 1,-1 1-1,-1 0 1,1-1 0,-1 0-1,-1 1 1,0-1-1,-3 8-66,-5 0 552,-1 0 0,0-1 0,-11 11-552,16-20 104,1-1-149,0 0-1,0 0 1,-1-1-1,-6 4 46,-20 16-6404,24-17 1967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7168,'4'-2'758,"0"0"-1,-1 0 1,1 0 0,0 1 0,0 0 0,0 0 0,0 0 0,0 0-1,0 0 1,0 1 0,0 0 0,2 0-758,9 0 1189,1 0-1,10 2-1188,-24-1 1,1-1 0,-1 0 0,0 0 0,1 1 0,-1 0 0,0-1 0,0 1 0,1 0 0,-1 0 0,0 0-1,0 0 1,0 1 0,0-1 0,0 0 0,-1 1 0,1 0 0,0-1 0,-1 1 0,1 0 0,-1 0 0,1 0 0,-1 0-1,0 0 1,0 0 0,0 0 0,0 0 0,0 0 0,0 1 0,-1-1 0,1 0 0,-1 1 0,1-1 0,-1 0 0,0 1-1,0 0 0,-1 4-41,-1 0 0,0 0 0,0 0 0,0 0 0,-1-1 0,0 1 0,0-1 0,-1 2 41,-35 47-474,27-40 370,1 0 0,1 1 0,-2 6 104,11-22 35,0 1-1,1 0 1,-1 0 0,1 0 0,0 0 0,-1 0-1,1 0 1,0 0 0,-1 1 0,1-1 0,0 0-1,0 0 1,0 0 0,0 0 0,0 0 0,0 0-1,0 0 1,1 0 0,-1 0 0,0 0 0,0 0-1,1 0 1,-1 0 0,1 0 0,-1 0 0,1 0-1,-1 0 1,1 0 0,0 0 0,-1 0 0,1 0-1,0-1 1,0 1 0,0 0 0,-1-1 0,1 1-1,0 0 1,0-1 0,0 1 0,1-1-35,3 2 226,1 1 1,0-2 0,0 1-1,-1-1 1,1 0 0,6 0-227,1 0-1586,-1-1 0,1 0 0,6-2 1586,-8 1-1871,8 1-2561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81 7552,'-4'0'635,"0"-1"1,0 1 0,0 0 0,0 0-1,0 0 1,0 1 0,0-1-636,2 1 273,1-1 0,-1 0 1,1 1-1,-1-1 0,1 1 0,-1-1 1,1 1-1,0 0 0,-1-1 1,1 1-1,0 0 0,-1 0 0,1 0 1,0 0-1,0 0 0,0 0 1,0 1-1,0-1 0,-1 1-273,2-2 37,0 0-1,0 1 0,0-1 1,0 0-1,0 0 0,0 1 1,0-1-1,0 0 0,0 0 1,0 1-1,0-1 1,0 0-1,0 1 0,0-1 1,0 0-1,0 0 0,0 1 1,0-1-1,1 0 0,-1 0 1,0 0-1,0 1 1,0-1-1,0 0 0,0 0 1,1 0-1,-1 1 0,0-1 1,0 0-1,0 0 0,1 0 1,-1 0-1,0 1 1,0-1-1,1 0 0,-1 0 1,0 0-1,0 0 0,1 0 1,-1 0-37,13 4 489,-12-4-401,20 3 752,0-1 0,21 0-840,1-1 416,105 4 526,1-8-942,68 2 210,-141 3-106,168 0 421,-152-5-323,433-28 1047,-116-4-764,-83 12-406,271-8 18,-553 33 266,42 8-363,-46-5 523,18-5-113,-56 0-356,5 0 1022,0 0-3387,-5 0-6822,-4 0 3528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7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8064,'0'-1'246,"1"1"0,0 0 1,0-1-1,0 1 0,-1 0 1,1 0-1,0-1 0,0 1 0,0 0 1,0 0-1,0 0 0,-1 0 1,1 0-1,0 0 0,0 0 1,0 0-1,0 0 0,0 1 0,-1-1 1,1 0-1,0 1 0,0-1 1,0 0-1,-1 1 0,1-1 0,0 1 1,0 0-247,20 18 2227,-15-12-2027,2 2-99,-1 1-1,0 0 1,0 1 0,-1-1-1,-1 1 1,0 0 0,3 9-101,3 5 148,4 9 264,-2 1-1,-2 0 1,-1 0 0,5 32-412,-8-14 885,-1-1 1,-3 1 0,-2 3-886,-1 248 2341,0-172-10970,0-117 3211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3:3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4864,'-2'-5'-531,"2"2"4730,2 11 1418,5 138-4176,0-2-1031,-2 96 811,-2-171-1022,3 0 1,5 11-200,5 53 134,-13-104-119,7 96 295,-5 2-310,-6-35 369,7 248-247,5-246-63,-5-54-49,-2 0 1,-2 9-11,-7 235 0,-3-63-80,8-216 106,1 0 0,-1 0-1,1 0 1,0 0 0,1-1-1,1 5-25,3 11-42,-6-19 35,1 0-1,0 1 1,0-1-1,0 0 1,0 0 0,0 0-1,0 1 1,0-1-1,0 0 1,1 0 0,-1-1-1,0 1 1,0 0-1,1 0 1,-1-1-1,1 1 1,-1-1 0,1 1-1,-1-1 1,1 1-1,-1-1 1,2 0 7,34 5-88,-1-6 158,-1-1-1,1-1 0,9-3-69,133-22 566,12 7-566,-60 14 806,21 6-806,-114 1 138,21 2-169,-1 3 1,5 3 30,-5 0 49,2-2 0,4-3-49,160 5-208,-153-3 289,-21-1 19,150 16-100,69-17-24,-182-3 70,-48 1-114,18 5 68,-19-2-2,20-2 2,109-5 70,110-19-70,-166 14 74,70 4-74,-132 6-7,18 4 7,-33-2 87,-26-4-205,84 8 811,-53-7-3540,-29-1-112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3:3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5248,'0'0'115,"0"0"0,0-1 0,0 1 0,0 0 0,0 0 1,0 0-1,0-1 0,0 1 0,0 0 0,0 0 0,0 0 0,0-1 0,0 1 1,0 0-1,0 0 0,0 0 0,0 0 0,0-1 0,0 1 0,0 0 0,0 0 0,0 0 1,0 0-1,0-1 0,1 1 0,-1 0 0,0 0 0,0 0 0,0 0 0,0 0 1,0 0-1,1-1 0,-1 1 0,0 0 0,0 0 0,0 0 0,0 0 0,1 0 1,-1 0-1,0 0 0,0 0 0,0 0 0,1 0 0,-1 0 0,0 0 0,0 0 1,1 0-116,17-4 2201,24 2-491,4 4 38,33 6-1748,-32-2 28,35-2-28,117 3 741,129 23-741,-243-23 660,18-4-660,-32-2 185,0 3 0,4 4-185,-18 0 150,1-3 1,0-3 0,0-2-1,35-5-150,316-16 950,-66 9-838,-227 5 336,99 6-448,-110 11 92,-55-4-14,32-2-78,82 8-69,-113-10 136,-1 3 1,5 2-68,-9-1 14,40 8-18,-47-6 4,0-3-1,0-1 1,3-1 0,-4-2 10,1 3 1,18 4-11,-19-2 37,0-2 1,19 0-38,43-4 139,-100 0-138,1 0 0,-1 0 0,1 1 0,-1-1 0,1 0 0,-1 1 0,0-1 0,1 0 0,-1 1 0,1-1 0,-1 0 0,0 1 0,1-1 0,-1 1 0,0-1 0,1 1 0,-1-1 0,0 1 0,0-1 0,1 1 0,-1-1 0,0 1 0,0 0 0,0-1 0,0 1 0,0-1 0,0 1 0,0-1-1,2 17 9,-2 289 108,5-232-95,0-17 15,3 423 32,-15-360-94,1 0 24,5-58 25,6 151-272,-1-56 541,-6 19-373,-9 17 80,10-155-96,1 22 96,1-15 16,3-19-2,2 4 20,-6-25 12,0-3-42,1 0 1,-1-1 0,0 1 0,0 0 0,0 0 0,0-1 0,0 1-1,0 0 1,-1-1 0,1 1 0,-1 0 0,1-1 0,-1 1-1,1-1 1,-1 1 0,0-1 0,0 2-5,-4 0 13,0 0 0,-1 0 0,1-1 0,0 1-1,-1-1 1,1 0 0,-1-1 0,0 1 0,0-1 0,1-1 0,-1 1 0,-1-1-13,-17 3-62,20-2 63,1-1-1,-1 1 1,1-1 0,-1 1 0,0-1-1,1 0 1,-1-1 0,1 1-1,-1-1 1,1 1 0,-1-1-1,-2-1 0,-7-4 26,0 1-1,0 0 0,0 1 1,-3 0-26,11 4 43,-1-1 0,1 1 1,0-1-1,0 1 0,-1 1 0,1-1 1,0 1-1,0 0 0,0 0 1,0 1-1,0-1 0,0 1 1,0 0-1,0 1 0,1-1 0,-1 1 1,0 0-44,-6 4 41,-1 0 1,0-1-1,0-1 1,0 0-1,-1 0 1,0-1-1,1-1 1,-2 0-1,-12 1-41,26-4-115,-1 0 1,1 0-1,-1 0 1,1 0-1,-1 0 1,1 0-1,-1 0 0,1 0 1,-1 0-1,1 0 1,-1 0-1,1 0 0,-1 0 1,1 0-1,-1-1 1,1 1-1,-1 0 1,1 0-1,0 0 0,-1-1 1,1 1-1,-1 0 1,1-1-1,0 1 1,-1 0-1,1-1 0,0 1 1,-1-1-1,1 1 1,0 0-1,-1-1 0,1 1 116,5-17-5268,3-6 478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4992,'0'-1'251,"0"1"0,-1 0 0,1-1-1,0 1 1,-1 0 0,1 0 0,0 0 0,-1-1 0,1 1 0,0 0 0,-1 0 0,1 0 0,-1 0 0,1 0 0,0-1-1,-1 1 1,1 0 0,0 0 0,-1 0 0,1 0 0,-1 0 0,1 0 0,0 1 0,-1-1 0,1 0-251,-14 10 3168,6-4-2049,7-6-794,1 0 6,0 0-60,0 0-20,20 4 501,-6-3-324,0 0 0,1-1 1,7-1-429,13-1 384,14 1 192,-13 0 672,19 3-1248,-25 0 171,-10-1-35,0 1 0,6 1-136,97 22 149,-102-22 80,-1 0-1,5 0-228,27 3 119,-34-4-103,0 0-1,0-2 0,0 0 0,2-2-15,20 1 243,-3 2-100,0 1 0,-1 2-1,1 2 1,31 9-143,-33-6 355,0-2-1,21 1-354,-35-8 349,-17-1-260,-1 1 0,1 0-1,0 0 1,-1 0 0,1 1 0,-1-1 0,1 1 0,0 0 0,-1 0 0,3 0-89,-6 0 99,1 0-1416,-1-1 728,-1 0 0,0 0 0,0 0 0,1 0-1,-1 0 1,0 0 0,0 0 0,1 0 0,-1 0 0,0 0 0,0 1 0,1-1 0,-1 0 0,0 1 0,1-1 0,-1 0-1,0 1 1,1-1 0,-1 1 589,-7 6-4842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7168,'1'-7'603,"2"1"4517,0 6-507,-2 9-3099,4 68 38,4 202 2293,-11-274-2720,-1-2-3307,9-8-6174,12-3-348,-5 1 4902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7808,'-3'-1'1073,"-13"-1"977,11 5 420,2 5 3888,4-7-6280,0 0 0,-1 0 0,1 0 0,0-1 0,0 1 0,-1 0 0,1 0 0,0 0 0,0-1 0,0 1 0,0 0 0,0-1 0,1 1-78,0 0 138,9 6 24,0-1-1,1-1 1,0 0-1,0-1 1,0 0-1,1-1 1,0 0-162,42 14 155,-10-1-89,4 1 15,4 5-81,-38-15 43,-1 1 0,0 0 0,0 1 0,0 0 0,6 8-43,-18-16 6,0 1-1,0-1 0,0 1 1,-1 0-1,1 0 0,0 0 1,-1 0-1,1 0 1,-1 1-1,0-1 0,0 0 1,0 1-1,0-1 0,0 0 1,-1 1-1,1-1 0,-1 1 1,1-1-1,-1 1 1,0 1-6,-1-1 57,1 0 0,-1-1 0,0 1 0,0 0 0,0 0 0,0-1 1,0 1-1,0-1 0,-1 1 0,1-1 0,-1 0 0,0 0 1,0 1-1,0-1 0,0 0 0,0-1 0,0 1 0,-1 0-57,-80 59 3264,-47 24-3264,91-58 80,25-14-4410,14-11 1135,3 5-2015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9 5632,'11'-6'2397,"-7"4"2072,-10 1-407,-1 2-3816,1-1 0,-1 1 1,1 1-1,0-1 1,0 1-1,0 0 1,0 1-1,0-1 1,0 1-1,0 0 1,1 1-1,-1 0 1,1-1-1,-2 3-246,1-1-10,0 1 0,0 0 0,0 0 0,1 1 0,-1 0-1,2 0 1,-1 0 0,1 0 0,0 0 0,-3 8 10,5-7-16,-1 0 0,1 0-1,1 0 1,-1 1 0,1-1 0,1 0 0,0 0 0,0 1 0,0-1 0,1 0 0,2 6 16,0 0-3,1 1 1,1-1-1,1 0 1,0 0-1,0-1 1,2 2 2,-3-7 52,0 1 0,-1 0 0,-1 0 0,1 0 0,1 10-52,-4-17 71,-1 1 0,1 0 0,-1 0 0,0 0-1,0-1 1,0 1 0,0 0 0,-1 0 0,1 0-1,-1 0 1,1-1 0,-1 1 0,0 0 0,0-1 0,0 1-1,0 0 1,-1-1 0,1 0 0,-1 1 0,0-1 0,1 0-1,-2 2-70,-4 2 63,0 1 1,-1-1-1,0-1 0,0 1 0,0-1 0,0 0 0,-1-1 1,0 0-1,0-1 0,0 1 0,0-2 0,0 1 0,-1-1 1,1-1-1,-1 0 0,1 0 0,-1-1 0,1 0 0,-8-1-63,-1-5-1416,10 1-1288,8 5 2564,0 0 0,0 0 0,0 0 0,-1 0 0,1 0 0,0 0 0,0 0-1,0 0 1,0-1 0,0 1 0,0 0 0,0 0 0,0 0 0,0 0 0,0 0 0,0 0 0,0-1 0,0 1 0,0 0 0,0 0 0,0 0 0,0 0 0,0 0 0,0 0 0,0-1 0,0 1 0,0 0 0,0 0 0,0 0 0,0 0 0,0 0-1,0 0 1,0-1 0,0 1 0,0 0 0,0 0 0,0 0 0,0 0 0,0 0 0,0 0 0,0 0 0,1 0 0,-1-1 0,0 1 140,8-3-4485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7808,'-8'26'5527,"-3"6"-4174,-18 77 530,-40 177-652,66-270-1520,1 1 0,1 0-1,1 8 290,0-23-140,4 8-1736,-2-7-2584,-2-3 1010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9472,'0'0'268,"0"0"0,0-1 1,0 1-1,0 0 0,1-1 1,-1 1-1,0 0 0,0-1 1,0 1-1,0 0 0,0 0 1,1-1-1,-1 1 0,0 0 0,0-1 1,0 1-1,1 0 0,-1 0 1,0 0-1,1-1 0,-1 1 1,0 0-1,0 0 0,1 0 1,-1-1-1,0 1 0,1 0 1,-1 0-269,14-2 3418,20 5-1680,-29-2-1064,75 12-41,-27-3-2352,1-4-4405,-31-2 2321,-1 0-351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42 5760,'4'-3'1194,"10"-8"6058,-12 3-5024,-8-2-3382,4 9 1148,0 0 1,0 0-1,0 0 0,0 0 1,0 0-1,0 0 1,0 1-1,0-1 1,0 1-1,0-1 1,0 1-1,0 0 1,-1 0-1,1 0 1,0 0-1,0 0 1,0 0-1,-1 1 6,-4-1 36,-1 2-1,1-1 1,-1 1-1,-3 2-35,5-1-11,-1 0 1,0 1-1,1 0 0,0 0 0,0 0 0,0 1 0,0-1 0,1 2 1,-3 1 10,6-5 24,1 0 0,-1 0 1,0 0-1,1 0 1,-1 0-1,1 0 1,-1 0-1,1 0 1,0 1-1,0-1 0,0 0 1,0 1-1,1-1 1,-1 1-1,1-1 1,-1 1-1,1-1 0,0 1 1,0-1-1,0 1 1,0 0-1,1-1 1,-1 1-1,1-1 1,-1 1-1,1-1 0,0 1 1,0-1-25,0-1 39,0 1 0,0-1 0,0 0 1,1 0-1,-1 0 0,0 0 0,1 0 0,-1 0 1,1 0-1,-1 0 0,1-1 0,-1 1 0,1-1 1,-1 1-1,1-1 0,0 0 0,-1 1 0,1-1 1,0 0-1,-1 0 0,1 0 0,0 0 0,-1 0 1,1-1-1,0 1 0,-1 0 0,2-1-39,4 0 57,0-1-1,0 0 1,-1-1-1,1 1 1,0-1-1,0-1-56,30-23 152,-32 22-142,1 1-1,-1-1 1,0 1 0,1 1 0,0-1 0,0 1 0,0 0-1,0 1 1,1-1-10,-7 3 36,1 0-1,-1 0 1,0 0-1,1 1 1,-1-1-1,1 0 1,-1 0-1,0 0 1,1 0 0,-1 1-1,1-1 1,-1 0-1,0 0 1,1 1-1,-1-1 1,0 0-1,0 0 1,1 1 0,-1-1-1,0 0 1,0 1-1,1-1 1,-1 1-1,0-1 1,0 0-1,0 1 1,0-1-1,1 1-35,4 13 498,-5-12-364,5 15 406,12 35 392,-16-47-1019,1-1 0,1 0 0,-1 1-1,1-1 1,-1 0 0,1 0 0,1 0 0,-1 0 0,2 1 87,-4-5-317,0 1 1,0 0-1,0-1 0,0 1 1,1-1-1,-1 1 1,0-1-1,1 0 1,-1 1-1,0-1 1,1 0-1,-1 0 0,0 0 1,0 0-1,1 0 1,-1 0-1,0 0 1,1 0-1,-1-1 0,0 1 1,1-1 316,16-6-7752,-9-1 4307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9472,'0'0'132,"-1"0"1,1 0-1,0 1 1,-1-1-1,1 0 1,0 0 0,-1 0-1,1 0 1,-1 0-1,1 1 1,0-1-1,-1 0 1,1 0-1,0 1 1,-1-1 0,1 0-1,0 1 1,0-1-1,-1 0 1,1 1-1,0-1 1,0 0-1,0 1 1,-1-1 0,1 0-1,0 1 1,0-1-1,0 1 1,0-1-1,0 0 1,0 1-1,0-1 1,0 1-1,0-1 1,0 0 0,0 1-1,0-1 1,0 1-1,0-1 1,0 0-1,0 1-132,5 24 1872,-1-13-976,5 43 1239,23 159 301,-31-203-2427,3 36-254,2 0 1,6 18 244,-12-65-59,0 1 1,0-1 0,0 0 0,0 0-1,0 1 1,0-1 0,0 0-1,0 0 1,0 1 0,0-1 0,0 0-1,0 0 1,0 0 0,0 1 0,0-1-1,1 0 1,-1 0 0,0 0-1,0 1 1,0-1 0,0 0 0,0 0-1,1 0 1,-1 0 0,0 1-1,0-1 1,0 0 0,0 0 0,1 0-1,-1 0 1,0 0 0,0 0 0,0 0-1,1 1 1,-1-1 0,0 0-1,0 0 1,1 0 0,-1 0 0,0 0-1,0 0 1,1 0 0,-1 0 0,0 0 58,7-10-5073,-2-1 449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9472,'0'1'143,"-1"-1"0,1 0 0,0 0 0,0 0 0,-1 0 0,1 0 0,0 0 0,0 0 0,-1 1 0,1-1 0,0 0 0,0 0 1,-1 0-1,1 0 0,0 1 0,0-1 0,0 0 0,0 0 0,-1 1 0,1-1 0,0 0 0,0 0 0,0 1 0,0-1 0,0 0 0,0 0 0,0 1 0,0-1 1,0 0-1,-1 1 0,1-1 0,0 0 0,1 1-143,-1 12 374,0-8 211,-2 48 3634,-5 19-4219,2-19 676,2 19-676,4-31-426,1 0-1,3 6 427,-5-31-1516,1 4-4274,4-11 1806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11008,'13'0'4128,"-3"4"-3200,9-4 991,-11 3 225,6 2-864,-1-1-320,6 1-512,-6-2-160,0 0-160,3 2-96,-3-1 0,1 4-1440,-1-5-576,5 3-1535,-4 2-609,4-1-320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1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9984,'36'-9'6161,"-29"8"-5497,1-1-1,-1 0 1,0 0-1,5-3-663,-8 3 55,0 0 0,0 0 0,0-1 0,-1 1 0,1-1 0,-1 0 0,0 0-1,0 0 1,0-1 0,0 1 0,1-3-55,-3 5 2,-1 0-1,1 0 0,0 0 1,-1 0-1,1-1 0,-1 1 1,0 0-1,1 0 0,-1 0 1,0-1-1,0 1 1,1 0-1,-1 0 0,0-1 1,0 1-1,-1 0 0,1 0 1,0 0-1,0-1 1,0 1-1,-1 0 0,1 0 1,-1 0-1,1-1 0,-1 1 1,1 0-1,-1 0 1,0 0-1,1 0 0,-1 0 1,0 0-1,0 0 0,0 1 1,0-1-1,0 0 1,0 0-1,0 1 0,0-1 1,0 0-1,0 1 0,0-1 1,-1 0-2,0 1-1,0-1 0,1 1 1,-1-1-1,1 1 0,-1-1 0,0 1 1,0 0-1,1 0 0,-1 0 0,0 0 1,1 0-1,-1 0 0,0 0 0,1 1 1,-1-1-1,0 1 0,1-1 0,-1 1 1,1-1-1,-1 1 0,1 0 0,-1 0 1,1 0-1,-1 0 0,1 0 0,0 0 1,-1 0-1,1 0 0,0 1 0,0-1 1,0 0-1,0 1 1,-5 7 83,0-1 0,1 1 1,0 0-1,-4 10-83,7-15 96,0 1 81,0 1-1,0-1 1,0 1-1,1-1 1,0 1 0,0 0-1,0-1 1,1 1 0,-1 0-1,1 0 1,1-1-1,-1 1 1,1 0 0,0-1-1,0 1 1,1 0-1,0-1 1,0 0 0,0 1-1,1-1 1,-1 0-1,1 0 1,2 3-177,0-3 80,-1 1 1,1-1-1,0 0 1,0 0-1,0-1 0,1 1 1,0-1-1,0 0 0,0-1 1,0 1-1,1-1 1,-1-1-1,1 1 0,0-1 1,-1 0-1,1 0 0,0-1 1,0 0-1,1-1-80,40-1-3008,-17 0-5749,-29 1 3483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10 231 5760,'-1'1'283,"0"0"0,0 0 0,0 0 0,1 0 0,-1 0 0,0 0-1,1 0 1,-1 0 0,1 1 0,-1-1 0,1 0 0,0 0 0,0 1 0,-1-1 0,1 0 0,0 0 0,0 2-283,0 25 2971,0-19-2203,0-8-304,0 8 1447,0 5 680,0-14-2556,0 0 0,0 0-1,0 1 1,0-1 0,0 0-1,0 0 1,0 0-1,0 0 1,0 1 0,0-1-1,0 0 1,0 0 0,0 0-1,0 1 1,0-1 0,0 0-1,0 0 1,0 0-1,0 0 1,0 1 0,0-1-1,1 0 1,-1 0 0,0 0-1,0 0 1,0 0 0,0 0-1,0 1 1,1-1 0,-1 0-1,0 0 1,0 0-1,0 0 1,0 0 0,0 0-1,1 0 1,-1 0 0,0 0-1,0 0 1,0 0 0,1 0-1,-1 0 1,0 0-1,0 0 1,0 0 0,0 0-1,1 0 1,-1 0-35,8-3 134,0-1 0,0-1 0,0 1-1,-1-1 1,0 0 0,0-1 0,0 0 0,5-6-134,9-11 520,16-23-520,-28 33 132,48-67 528,5-6-318,-57 77-409,-5 9 74,1-1-1,-1 0 1,0 1 0,0-1 0,1 1-1,-1-1 1,0 0 0,1 1 0,-1-1-1,1 1 1,-1-1 0,1 1 0,-1-1-1,1 1 1,-1-1 0,1 1 0,-1 0-1,1-1 1,-1 1 0,1 0 0,0-1-1,-1 1 1,1 0 0,0 0 0,0-1-7,-1 26 154,-3 210-202,2-224 226,0 1-1,-1-1 1,0 0 0,-1 0-1,-4 9-177,4-7 542,1-11-400,1 0 1,-1 0-1,1 0 1,-1 0-1,1 0 1,-1 0-1,0 0 1,0 0-1,0-1 1,0 1 0,-1 0-143,2 2-216,3-3-7302,6-1 1727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3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 8064,'-7'-13'3382,"4"8"-1852,2 7 5387,1-2-6331,1 17 614,4-4-1089,-1 0 0,2-1-1,-1 1 1,9 10-111,2 7 21,9 8-22,-9-16 24,-8-9 115,-2-5 417,-1 0-1,-1 0 1,4 7-555,-8-14 448,0-1 22,0 0 90,0 0 48,0 0-32,0 0-246,0 0-159,0 0-374,1 10-3317,4 6-1552,3 4-1615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 5888,'-5'0'422,"0"0"1,0 0-1,0 1 0,0 0 1,1 0-1,-1 1 0,0-1 1,0 1-1,1 0 0,-1 0-422,-16 10 4513,34-13-1187,21 6-2792,-7-1-421,38-2 330,0-3 1,0-2 0,18-6-444,49-3 525,25 0 118,83-4 230,-156 14-411,70 8-462,96 23 416,-99-11 336,-72-12 794,46-4-1546,-110-2 172,35-3 372,-47 3-2067,0 0 0,0 0 0,-1 0 0,1 0 0,0 1 1,0 0-1,0 0 0,-1-1 0,1 2 0,0-1 0,-1 0 1,1 0-1,2 2 1523,5 6-3888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1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5632,'0'-1'319,"0"1"0,0-1 1,0 1-1,0-1 0,0 1 0,1-1 1,-1 1-1,0 0 0,0-1 0,0 1 1,1-1-1,-1 1 0,0 0 0,1-1 0,-1 1 1,0 0-1,1-1 0,-1 1 0,0 0 1,1-1-320,12-5 2816,19-1-1813,-23 5-210,21-3-194,-1 2 0,2 0 0,-1 3 0,23 1-599,7 1 601,121 1 1836,-172-1-2264,12 1-218,-19 9-9469,-2-9 5221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1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6656,'-1'-2'130,"1"2"32,0 0 1,0-1-1,-1 1 1,1-1-1,0 1 1,0-1-1,-1 1 1,1-1-1,0 1 1,0-1-1,0 1 1,0-1-1,0 1 1,0-1-1,0 1 1,0-1-1,0 1 1,0-1-1,0 0 1,0 1-1,0-1 1,0 1-1,1-1 1,-1 1-1,0-1 1,0 1-1,0 0 1,1-1-1,-1 1-162,1-1 1926,-1 1-401,0 4-983,1 0 0,0-1 0,0 1 0,0 0 0,0 0 0,2 2-542,2 10 396,2 12 425,-3-1 1,0 1 0,-1 0 0,-2 28-822,-3-17-1351,-5 34 1351,5-52-2714,4-11-679,2-5-3972,1-5 3152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2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8704,'-14'-1'3297,"10"2"358,-1-1 3718,24 13-6568,-1-1-810,1 0 0,0-2 0,1 0 0,11 3 5,26 13 223,18 11-508,-31-17 683,0 3 1,1 3-399,-44-26 34,0 1 0,0 0 0,0-1 0,0 1 0,0 0 0,0-1 0,0 1 0,0 0 0,-1 0 0,1 0 0,0 0 0,-1 0 0,1 0 0,0 0 0,-1 0 0,1 0 0,-1 0 0,0 0 0,1 0 1,-1 0-1,0 0 0,0 0 0,0 0 0,1 2-34,-2-2 46,1 1 0,-1 0 0,1 0 0,-1-1 1,0 1-1,0 0 0,1-1 0,-1 1 0,0-1 0,-1 1 1,1-1-1,0 1 0,0-1 0,-2 1-46,-6 6 220,-1 0-1,0-1 1,0-1 0,-8 4-220,8-4 148,-15 10-139,2 1-1,0 1 1,0 1-1,2 1 1,-10 12-9,19-13-1489,11-18 1275,1-1 0,-1 1 0,1 0 0,0-1 0,0 1-1,-1 0 1,1 0 0,0-1 0,0 1 0,0 0 0,0 0 0,0-1 0,0 1 0,0 0 0,0 0 0,0-1 0,0 1-1,0 0 1,0 0 0,0-1 0,1 1 0,-1 0 0,0 0 0,1-1 0,-1 1 0,0 0 0,1-1 214,9 5-3904,0 0-1221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4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5888,'8'1'12762,"23"10"-10340,4 1-2033,-18-10-230,1 0-1,0 0 1,-1-2 0,1 0 0,1-2-159,21 1 187,43 1 357,26-1-67,0 4 1,24 8-478,-85-5 78,0-3 0,0-2 0,41-4-78,-36-4 263,-24 3-189,0 2 0,6 0-74,392 2 757,-304-5-757,-5-2 38,59-1 1786,-132 8-2310,-45 0-1146,0 0-1114,0 2-2348,0 8-1076,0 2 1077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10112,'-15'-6'3285,"11"6"1875,11 3-3632,0-1-1152,0 0 0,0 1 0,0-1 0,0 1 1,2 2-377,15 7 268,72 21 197,-42-15 75,12 7-540,-50-18 101,0 1 0,-1 0 0,0 1 0,0 1 0,-1 1 0,1 1-101,-10-8 52,0 1 0,0-1 0,0 1 1,0 1-1,-1-1 0,0 0 0,0 1 1,-1 0-1,0 0 0,0 0 1,0 0-1,0 1 0,-1-1 0,0 1 1,-1-1-1,0 1 0,1 0 0,-2 0 1,1-1-1,-1 1 0,0 0 0,-1 0 1,0 0-1,0-1 0,0 1 0,-1 0 1,0-1-1,0 1 0,0-1 1,-2 3-53,-6 10 82,0-1 1,-1 0 0,0 0-1,-2-1 1,0-1 0,0 0-1,-2-1 1,0 0 0,-1-1-1,0-1 1,-1-1 0,-1 0-1,1-1 1,-15 6-83,27-15-421,0 0 1,0-1-1,0 1 1,0-1-1,-2 0 421,6-1-167,1 0 0,-1 0-1,1 0 1,-1 0 0,1 0 0,-1 0-1,0 0 1,1 0 0,-1 0-1,1 0 1,-1 0 0,1 0-1,-1-1 1,1 1 0,-1 0-1,1 0 1,-1-1 0,1 1-1,-1 0 168,1-1-188,0 1-1,0-1 1,0 1-1,-1-1 0,1 1 1,0-1-1,0 1 1,0 0-1,0-1 1,0 1-1,0-1 0,0 1 1,1-1-1,-1 1 1,0-1-1,0 1 1,0-1-1,0 1 0,1 0 1,-1-1-1,0 1 1,0-1-1,1 1 1,-1 0-1,0-1 0,0 1 1,1 0 188,12-20-5381,5-3 741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4480,'-3'2'409,"0"-1"0,0 1 0,0-1 0,0 1 0,1 0 0,-1 0 0,1 0 0,-1 1 0,1-1 0,0 1 0,0-1-409,-1 1 562,1-1 1,0 1 0,-1-1-1,1 1 1,-1-1-1,0 0 1,0 0 0,0-1-1,-1 2-562,4-3 30,0 0 0,0 0 0,0 0 0,0 0 0,0 0-1,0 0 1,0 0 0,0 0 0,1 0 0,-1 0 0,0 0 0,0 0 0,0 0-1,0 0 1,0 0 0,0 0 0,0 0 0,0 0 0,0 0 0,0 0-1,0 0 1,0 0 0,0 0 0,1 0 0,-1 1 0,0-1 0,0 0-1,0 0 1,0 0 0,0 0 0,0 0 0,0 0 0,0 0 0,0 0 0,0 0-1,0 0 1,0 0 0,0 1 0,0-1 0,0 0 0,0 0 0,0 0-1,0 0 1,0 0 0,0 0 0,0 0 0,0 0 0,0 0 0,0 0 0,0 0-1,0 1 1,0-1 0,0 0 0,0 0 0,-1 0 0,1 0 0,0 0-1,0 0 1,0 0 0,0 0 0,0 0 0,0 0 0,0 0 0,0 0 0,0 0-1,0 0-29,13 4 346,19 2-424,-32-6 90,137 13 345,-84-7-85,1-3-1,-1-2 1,1-2-272,12 0 284,-63 1-276,0 0-1,0 0 1,-1 0 0,1 0 0,0 1 0,-1-1 0,1 1-1,0 0 1,-1 0 0,1 0 0,-1 0 0,1 0 0,-1 1-1,0-1 1,0 1 0,1-1 0,0 2-8,0 1 4,-1-1 1,1 0-1,-1 1 0,0-1 1,0 1-1,0 0 1,-1-1-1,1 1 0,-1 0 1,0 0-1,0 0-4,4 21 27,-2-1 0,0 1 0,-2 0 0,-1 0 0,-1 13-27,0 15 73,1 395 391,-2-426-469,0 0-1,-1 0 0,-1 0 1,-1 2 5,-7 34 193,10-38-172,0 0 0,2 6-21,-10-22 653,6-5 134,9-3-653,6 0-140,0 0-1,0 1 1,1 1 0,-1-1 0,0 2-1,1 0 7,26-5 11,-7-1 340,0 2 1,1 1-1,-1 1 1,1 2-1,0 1 0,0 2 1,-1 1-1,1 1 1,3 3-352,-23-5-6,14 2-882,-26-3 560,1-1 0,0 0 0,-1 0-1,1 0 1,-1 0 0,1 1-1,0-1 1,-1 0 0,1 1 0,-1-1-1,1 1 1,-1-1 0,1 0 0,-1 1-1,1-1 1,-1 1 0,1-1-1,-1 1 1,0-1 0,1 1 0,-1 0-1,0-1 1,1 1 0,-1-1-1,0 1 1,0 0 0,0-1 0,0 2 328,0 2-5088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3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5376,'5'3'8813,"21"18"-4080,-25-19-4659,0-1 0,0 0 1,0 1-1,-1-1 0,1 1 0,0-1 0,-1 1 1,0 0-1,1-1 0,-1 1 0,0-1 0,0 1 0,0 0 1,0-1-1,0 1 0,0-1 0,0 1 0,0 0 1,-1-1-1,1 1 0,-1-1 0,1 1 0,-1-1 1,0 1-1,1-1 0,-1 1 0,0-1 0,0 0 0,0 1 1,-1 0-75,-4 5 217,0 0 0,-1-1 0,0 0 0,0 0 0,-2 1-217,-7 5 428,-1 2 225,-1-2 1,-16 9-654,9-5 245,12-9-427,-18 10-1088,25-12-2831,3-1-3301,6-1 3696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2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5248,'-3'0'429,"3"-3"5163,4 0 409,0 2-4845,286 8 700,-173-6-1699,-42-1 939,63 8-1096,-102-4 38,-1 2-1,0 1 0,7 4-37,-18-4 129,0-1 0,1-1 0,-1-1 0,1-2 0,0 0-129,126-1 1197,-74-3-1103,-22 3-59,4 0 282,50-7-317,-81 4 2,29 2-2,-28 1 25,25-3-25,9-3 629,-50 4-597,0 0-1,-1 1 1,1 0-1,0 1-31,-4 0 5,1 0 0,-1-1 0,1 0 0,-1-1-1,1 0 1,-1 0 0,4-2-5,0 1-11,1-1-1,1 2 1,-1 0-1,0 1 1,0 0-1,6 1 12,17 1-37,7-2 83,-5 1 48,0-2 0,7-2-94,-10 0-165,24 2 165,-45 1 26,-1-1-1,1-1 1,0 0-1,-1 0 1,8-4-26,-15 5 33,1 0-1,-1 0 1,1 1 0,0 0 0,0 0 0,-1 1-33,3-1 20,-1 0 0,0 0 0,0 0 0,1-1-20,3-1 480,0 0 0,0 2 0,1 0-480,-13 0-133,-1 0-1024,0 0-1169,0 4-4173,0 3 2476,0 5-1230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2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5760,'13'-27'4357,"-13"26"-2416,0 0 685,0-2-2016,0 4 6554,-2 103-5771,0-45-1118,2 0 0,3 0 1,9 54-276,56 196 198,-6-28-23,-62-281-175,56 327 265,-48-261-241,-4 0-1,-2 0 1,-7 65-24,0-45 187,5 47-187,1-48 154,0-85-157,-1 1 1,0 0-1,1 0 0,-1 0 1,1-1-1,0 1 0,-1 0 0,1 0 1,0-1-1,-1 1 0,1-1 1,0 1-1,0 0 0,0-1 0,-1 0 1,1 1-1,0-1 0,0 1 0,0-1 1,0 0-1,0 0 0,0 0 1,0 1-1,0-1 0,0 0 0,0 0 3,1 0-14,22 4 15,0-1 0,0-1 0,1-1 0,-1-1 0,14-2-1,-10 1 38,224-19 349,-80 4-12,350 0 1193,-518 16-1567,82 0 700,17 6-701,-76-3-208,1 1 1,-1 1-1,-1 1 1,1 2-1,21 9 208,-24-10-2570,-22-7 2000,0 0-1,1 0 1,-1 1 0,1-2-1,-1 1 1,0 0-1,1 0 1,-1-1-1,0 1 1,0-1-1,1 0 1,-1 1 0,0-1-1,0 0 1,0-1-1,0 1 1,0 0-1,0 0 1,0-1-1,0 1 1,-1-1 0,2-1 570,20-27-5168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2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9216,'-7'-5'2297,"7"2"93,16 0 1475,4 1-2983,23-3 161,0 2-1,1 1 0,29 5-1042,-34-2 276,152 10 393,63 18-669,-90-10-51,381 50 790,-237-28-278,-24 0 755,-271-39-1152,-1 0 1,1 1-1,0 1 0,-1 0 0,0 1 1,0 0-1,0 1 0,0 0-64,-6-2 51,-1 0 1,1 0 0,-1 0-1,0 0 1,-1 1-1,1 0 1,-1 0-1,0 0 1,0 0 0,-1 1-1,1 0 1,-1 0-1,0 0 1,-1 0-1,1 0 1,0 5-52,1 8 53,-1-1 1,0 1-1,-1 0 1,-1-1 0,-2 14-54,-3 31 245,-3 2-245,-1 6 42,5-40-24,-14 215-40,15-181-22,4 0 1,8 53 43,34 146 92,-10-64 333,-25-148-293,2 0 1,3 0-1,1-2 0,3 0 0,6 7-132,-5-6 206,3 6 234,-18-38-161,-4-18-259,0 0 1,0 1-1,0-1 0,0 1 0,0-1 1,1 0-1,-1 1 0,0-1 1,1 0-1,-1 1 0,1-1 0,0 1-20,0-2 54,-1 0 20,1 2-71,0-1 0,0 1 0,0-1 0,0 1 0,0-1 0,0 1 0,-1 0 0,1 0 0,0 0-3,-3 1 16,-1-1 0,1 1 0,-1-1 0,1 0 1,-1 1-1,0-1 0,0 0 0,0-1 0,0 1 0,0 0 0,0-1 0,0 0 0,-1 0 0,1 0 0,-2 1-16,-10 1 58,-1 0 0,-12 1-58,-40 5-111,-78 7-151,120-15-2074,-1-1 0,-15-3 2336,33 1-3302,9 2 3180,0 0-1,0 0 1,0-1 0,-1 1-1,1 0 1,0 0 0,0 0-1,0 0 1,0 0 0,0-1 0,0 1-1,0 0 1,0 0 0,0 0-1,0 0 1,0 0 0,0 0 0,0-1-1,0 1 1,0 0 0,0 0-1,0 0 1,1 0 0,-1 0-1,0-1 1,0 1 0,0 0 0,0 0-1,0 0 1,0 0 0,0 0-1,0 0 1,0 0 0,1 0-1,-1-1 1,0 1 0,0 0 0,0 0-1,0 0 1,0 0 0,0 0-1,1 0 1,-1 0 0,0 0-1,0 0 1,0 0 0,0 0 122,8-4-5573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 6272,'-3'-1'1356,"-1"0"-1,1 1 1,-1-1 0,1 1 0,-1-1-1,1 1 1,-1 0 0,-2 1-1356,-4-1 1660,9 0-1191,1 0-122,0 0-112,0 0-70,9 0 118,115 1 1017,215-6 1282,-333 5-2565,87-6 1047,0 4-1,30 5-1063,-107-1 167,0 1-1,0 0 0,0 1 1,0 1-1,9 4-166,-1-1 35,-15-6-51,0 1 1,0 1-1,0-1 0,0 1 1,-1 1-1,0-1 0,2 3 17,-9-7-157,-1 0 1,0 1 0,1-1 0,-1 0 0,0 0 0,0 1 0,1-1 0,-1 0 0,0 0 0,0 1 0,1-1 0,-1 0 0,0 1 0,0-1 0,0 0 0,0 1 0,1-1 0,-1 1 0,0-1 0,0 0 0,0 1 0,0-1 0,0 1 0,0-1 0,0 0 0,0 1-1,0-1 1,0 0 0,0 1 0,0-1 0,-1 1 0,1-1 0,0 0 0,0 1 0,0-1 0,0 0 0,-1 1 0,1-1 0,0 0 0,0 1 0,-1-1 0,1 0 155,-15 10-13013,6-7 8293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8832,'-1'-1'245,"1"0"-1,-1 1 1,1-1 0,-1 0 0,1 1 0,-1-1 0,1 0 0,-1 1-1,0-1 1,1 0 0,-1 1 0,0-1 0,0 1 0,1 0 0,-1-1 0,0 1-1,0-1 1,0 1 0,0 0 0,1 0 0,-1 0 0,0-1 0,0 1-245,-1 4 4244,2 3-2750,1 9-676,1 0 1,0 0-1,1-1 0,1 3-818,0-3 243,-1 1 0,-1 0 0,0 0 0,-1 3-243,-1 94-1493,0-113 1389,0 1 0,0-1 0,0 0 0,0 0 0,0 1 1,0-1-1,0 0 0,0 0 0,0 0 0,0 1 0,1-1 0,-1 0 0,0 0 0,0 0 0,0 1 1,0-1-1,0 0 0,1 0 0,-1 0 0,0 0 0,0 1 0,0-1 0,1 0 0,-1 0 0,0 0 1,0 0-1,1 0 0,-1 0 0,0 0 0,0 0 0,0 1 0,1-1 0,-1 0 0,0 0 0,0 0 1,1 0-1,-1 0 0,0 0 0,0-1 0,1 1 0,-1 0 0,0 0 0,0 0 0,1 0 0,-1 0 1,0 0-1,0 0 0,0 0 0,1 0 0,-1-1 0,0 1 0,0 0 0,0 0 0,1 0 104,11-8-4789,-2 1 651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 6272,'-26'-8'4020,"-2"4"5911,157 9-7221,-104-3-2679,-1 2-1,1 0 1,-1 1-1,6 4-30,-25-8 96,-1 1 0,1 0 0,-1 0 0,0 0 0,0 0 0,0 1 0,0-1 0,0 1 0,-1 0 0,3 2-96,-5-3 73,1 0-1,-1-1 1,0 1-1,0 0 1,0 0-1,0 0 0,0-1 1,0 1-1,-1 0 1,1 0-1,-1 0 1,1 0-1,-1 1 0,0-1 1,0 0-1,0 0 1,0 0-1,0 0 1,0 0-1,-1 0 1,1 0-1,0 0 0,-1 0 1,-1 2-73,-3 7 118,-1 0 0,0 0 0,0 0 0,-1-1 1,-1 0-1,0-1 0,0 0 0,-1 0 0,0-1 0,-1 0 1,0 0-1,0-1 0,-5 3-118,3-6-1043,13-10-2722,15-12-3741,1 6 2194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7296,'2'0'630,"-1"0"1,1 0 0,0 0 0,0 0-1,-1 1 1,1-1 0,0 1-1,-1-1 1,1 1 0,0 0 0,-1 0-1,1-1 1,-1 1 0,1 0-1,-1 0 1,1 1-631,0 0 389,-1 0 0,1 0-1,0 0 1,0 0 0,-1 1 0,1-1-1,-1 1 1,0-1 0,1 3-389,1 6 58,0 0 1,0 1-1,-1-1 1,0 10-59,0-5 1295,6 63-455,-4 0 0,-3 4-840,-1-80-313,0 1-1,1-1 0,-1 0 1,1 0-1,-1 0 0,1 0 0,0 0 1,0 0-1,0 0 0,1 0 1,-1 0 313,0-1-847,0 0 0,0-1 1,1 0-1,-1 1 0,0-1 1,0 0-1,1 1 1,-1-1-1,1 0 0,-1 0 1,1 0-1,0 0 847,3 2-4021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8448,'0'0'187,"0"0"0,0-1 0,-1 1 0,1-1 0,0 1 0,1 0 0,-1-1 0,0 1 0,0-1 0,0 1 0,0-1 0,0 1 0,0 0 0,0-1 0,1 1 0,-1 0 0,0-1 0,0 1 0,0 0 0,1-1 0,-1 1 0,0 0 0,1-1 0,-1 1 0,0 0 0,1 0 0,-1-1 0,0 1 0,1 0 0,-1 0 0,0 0 0,1-1 0,-1 1 0,0 0 0,1 0 0,-1 0 0,1 0 0,-1 0 0,1 0 0,-1 0 0,0 0 0,1 0 0,-1 0 0,1 0 0,-1 0 0,0 0 0,1 0 0,-1 0 0,1 1 0,-1-1 0,0 0 0,1 0 0,-1 0-187,25 14 2773,-22-13-3100,31 22 476,-1 2 0,-2 1 1,20 21-150,-45-42 117,-1 1 1,0 1 0,0-1-1,-1 1 1,1 0 0,-1 0-1,-1 0 1,0 0 0,2 5-118,-4-8 111,1 0 1,-2 0-1,1 0 1,0 0 0,-1 0-1,1 0 1,-1 0-1,0-1 1,-1 1-1,1 0 1,-1 0 0,1 0-1,-1 0 1,0 0-1,-1 0 1,1-1 0,-1 1-1,1 0 1,-1-1-1,-2 3-111,-10 10 441,0 1 0,-2-2 0,1 0 0,-2-1 0,0 0 0,-15 7-441,22-10-629,10-11 493,0 1-1,0-1 1,-1 0 0,1 0 0,0 1 0,0-1 0,0 0 0,0 1 0,0-1 0,0 0 0,0 1 0,0-1 0,0 0 0,0 1-1,0-1 1,0 0 0,1 1 0,-1-1 0,0 0 0,0 0 0,0 1 0,0-1 0,0 0 0,1 1 0,-1-1 0,0 0 136,2 1-664,-1 1 0,1-1-1,0 0 1,0 0 0,0 0 0,0 0 0,0-1 0,0 1 0,0 0 0,0-1 0,1 1 664,22 6-5381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5888,'-1'-3'576,"1"0"0,0-1 0,0 1 0,0 0 1,0 0-1,0 0 0,1 0-576,-1-1 7721,-5 92-4724,10 183-1775,18 71-1222,-5-136 1760,-10 206-1760,-27-188 694,0-37-157,17-139-310,2-1 0,5 44-227,-5-88 5,1 0 1,-1-1 0,1 1-1,-1 0 1,1 0-1,0-1 1,0 1-1,0 0 1,0-1-1,1 1 1,-1-1 0,1 0-1,-1 1 1,1-1-1,1 0-5,-1 0 5,-1-1-1,1 1 0,0-1 0,0 0 1,0 0-1,1 0 0,-1 0 0,0 0 1,0-1-1,0 1 0,1-1 0,-1 1 1,0-1-1,1 0 0,-1 0 0,0 0 1,1 0-1,0 0-4,38-5 6,11-4-6,37-4-1,35 5 179,69 7-178,125 16 669,-145-5-454,-41-3-25,230 6 30,-118-11-67,240-4 57,-261-2-172,10-1 388,476-10 38,-667 15-415,578 8 1208,-581-7-1614,-1-1 0,1-1-1,13-4 358,-48 4-292,0 1 0,0-1 0,-1 0 0,1 0 0,0 0 0,-1-1 0,1 1 0,-1-1 0,1 0-1,-1 0 1,0 0 0,0-1 0,0 1 0,0-1 0,1-1 292,-2 2-484,0-1 1,-1 0-1,1 1 0,-1-1 1,0 0-1,0 0 0,0 0 1,0 0-1,0 0 0,0 0 1,-1 0-1,0 0 0,1 0 1,-1-1-1,0 1 0,-1 0 1,1 0-1,-1 0 484,-6-34-5557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9600,'0'0'3584,"5"5"-2784,0-5 704,-1 7 159,1 1-415,0-3-64,-2 7-320,2 0-160,5 4-384,-1-4-64,-1 3-32,2 2-96,-1 0-96,1-5-1760,-7 4-832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31 7168,'8'-19'4704,"-8"18"-3206,0 1 22,-3-8 2325,-1 8-3688,1-1-1,0 0 0,-1 1 0,1 0 0,-1 0 0,1 0 0,-1 0 0,-2 1-156,-5 0 197,4-1-156,0 1 0,0-1 0,0 2 0,0-1 0,1 1 0,-1 0 0,1 0-1,-1 1 1,1 0 0,0 0 0,0 0 0,0 1 0,1 0 0,-4 3-41,5-4-6,1 0-1,-1 0 1,1 1-1,0-1 1,0 1-1,0 0 1,0 0-1,1 0 1,0 0-1,0 0 1,0 1-1,0-1 1,1 1-1,-1-1 1,1 1-1,0-1 1,1 1 0,-1 0-1,1-1 1,0 1-1,0 2 7,2 6-15,1 0 0,1 0 0,0 0 0,1 0 0,0-1 0,1 0 0,2 4 15,-1-3 148,-1 0 0,0 0 1,-1 1-1,0-1 1,-2 1-1,1 1 0,-1 1-148,-3-10 182,1 1 0,-1 0 0,-1 0-1,1-1 1,-1 1 0,-1 0 0,1-1 0,-1 1-1,0-1 1,0 1 0,-1-1 0,0 0-1,0 0 1,-1 0 0,1-1 0,-1 1-1,0-1 1,-1 0 0,1 0 0,-1 0 0,0 0-1,-1-1 1,1 0 0,-5 3-182,-12 5 31,1-2-1,-1 0 1,0-1 0,-12 2-31,15-3-1998,15-4-4644,4-4 1277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3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38 5120,'0'0'1754,"0"0"-948,0 0 148,0 0 220,0 0 116,0 0 102,0 0-74,0 0-198,0 0-438,0 0 6,0 0 75,0 0 31,0 0-47,0 0-235,0 0-171,9-1 17,36-14 495,-35 11-700,0 0-1,0 1 0,1 0 1,-1 1-1,1 0 0,-1 0 1,5 1-153,-3 1 15,-7-1-9,1 1 0,-1 0 0,1 1-1,-1-1 1,6 2-6,-9-1 13,0 0 0,-1-1 0,1 1 0,-1 0 0,1 0 0,-1 0 0,1 0 0,-1 0 0,1 0 0,-1 0 0,0 0 0,1 1 0,-1-1 0,0 0 0,0 1 0,0-1 0,0 1 0,-1 0 0,1-1 0,0 2-13,0-1 7,-1 0-1,0 0 1,0 0 0,0 0 0,0 1 0,0-1 0,-1 0-1,1 0 1,-1 0 0,1 0 0,-1 0 0,0 0 0,1 0-1,-1 0 1,0 0 0,-1 0 0,1 0 0,0-1 0,0 1 0,-1 0-7,-4 6 18,-1 0 0,1-1 1,-8 6-19,12-11-20,-2 1 0,0 0 0,1 1 0,-1-1-1,1 1 1,0 0 0,-2 3 20,4-6-5,1 0 0,-1 0-1,1 0 1,-1 0 0,1 0 0,0 0-1,0 0 1,-1 0 0,1 0-1,0 1 1,0-1 0,0 0 0,0 0-1,0 0 1,0 0 0,0 0 0,1 1-1,-1-1 1,0 0 0,1 0-1,-1 0 1,0 0 0,1 0 0,-1 0-1,1 0 1,0 0 0,-1 0-1,1 0 1,0 0 0,0-1 0,-1 1-1,1 0 6,3 3 4,0 0-1,-1 0 0,0 0 1,0 0-1,0 0 1,0 1-1,-1 0 0,1-1 1,-1 1-1,1 4-3,-2-5 6,0-1 0,-1 1 0,1 0 0,-1 0-1,0-1 1,0 1 0,0 0 0,-1-1 0,1 1 0,-1 0 0,0-1 0,0 1 0,0-1 0,0 1-1,-1-1 1,0 2-6,0-1 156,-1 1 0,0-1 0,0 1 0,0-1 0,0 0 0,-1 0 0,1 0 0,-1-1 0,0 1 0,0-1-1,0 0 1,-1 0 0,1-1 0,-1 1 0,0-1 0,1 0 0,-5 1-156,-9 3 253,0-1 0,0-1 0,-1-1 0,1-1 0,-1 0 0,1-2 0,-1 0 0,-1-1-253,-4 1-1176,23 0-477,1 0-689,3 0-3414,4 0 2169,2 0-1325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 6528,'-3'-1'909,"0"0"0,0 0-1,0 0 1,0 0 0,-1 1 0,1-1 0,0 1 0,-1 0-1,1-1 1,0 2 0,0-1 0,-1 0 0,0 1-909,-9-1 1240,13 0-1208,0 0 0,-1 0-1,1 0 1,0 0-1,0 0 1,0 0 0,-1 0-1,1 0 1,0 0-1,0 0 1,-1 0 0,1 0-1,0 0 1,0 0-1,0 0 1,-1 0 0,1 0-1,0 1 1,0-1-1,0 0 1,-1 0 0,1 0-1,0 0 1,0 0-1,0 0 1,0 1 0,0-1-1,-1 0 1,1 0-1,0 0 1,0 0 0,0 1-1,0-1 1,0 0-1,0 0 1,0 0 0,-1 1-1,1-1 1,0 0 0,0 0-1,0 0 1,0 1-1,0-1 1,0 0 0,0 0-1,0 1-31,7 10 387,17 13-347,-23-23-22,10 7-4,2 1 0,-1-2 0,10 5-14,-2-1-5,263 139 427,-274-146-377,-1 0 0,0 0 1,0 1-1,0 0 0,-1 1 1,1-1-1,-1 1 0,3 4-45,-9-9 21,-1 0 1,1 0-1,-1 0 0,1 0 0,-1-1 0,1 1 0,-1 0 0,0 0 0,1 0 1,-1 0-1,0 1 0,0-1 0,0 0 0,0 0 0,0 0 0,0 0 0,0 0 1,0 0-1,0 0 0,-1 0 0,1 0 0,0 0 0,-1 0 0,1 0 0,0 0 1,-1 0-1,1 0 0,-1 0 0,0-1 0,1 1 0,-1 0 0,0 0 0,1 0 1,-1-1-1,0 1 0,0 0 0,0-1 0,0 1 0,1-1 0,-1 1 1,-1-1-22,-3 4 33,0-1 0,-1 0 0,1-1 0,-1 1 1,0-1-1,0 0 0,-1 0-33,-77 18 601,-79 20 323,153-39-1011,-17 6-122,13 0-2924,13-7 3063,1 0 0,0 0 0,0 0 1,0 0-1,0 0 0,0 0 0,0 0 0,0 0 0,0 0 1,0 0-1,-1 1 0,1-1 0,0 0 0,0 0 0,0 0 1,0 0-1,0 0 0,0 0 0,0 0 0,0 0 0,0 0 0,0 0 1,0 0-1,-1 0 0,1 0 0,0 1 0,0-1 0,0 0 1,0 0-1,0 0 0,0 0 0,0 0 0,0 0 0,0 0 1,0 0-1,0 1 0,0-1 0,0 0 0,0 0 0,0 0 1,0 0-1,0 0 0,0 0 0,0 0 0,0 0 0,0 0 0,0 1 1,0-1-1,1 0 0,-1 0 0,0 0 0,0 0 0,0 0 1,0 0-1,0 0 0,0 0 0,0 0 0,0 0 0,0 0 1,0 1 68,8-1-3253,-7 0 2534,10 0-4133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7296,'-10'-2'332,"0"1"5287,9 4-471,8 5-3677,23 16-1041,1-1 0,0-1 0,23 10-430,36 25-21,-85-55 42,-1 1-1,-1 0 0,1 0 0,0 1 1,-1-1-1,1 1 0,-1 0 0,0 0 1,-1 0-1,1 0 0,-1 0 0,1 0 1,-1 1-1,0 0-20,-1-1 15,-1-1 0,1 0 0,-1 0 1,0 1-1,0-1 0,0 0 0,0 1 0,0-1 1,-1 0-1,1 0 0,-1 1 0,0-1 0,0 0 1,0 0-1,-1 0 0,1 0 0,-1 0 0,1 0 1,-1-1-1,0 1 0,-1 0-15,-5 8 218,-1-1 1,0-1-1,0 0 0,-1 0 1,-1 0-1,-1-1-218,-22 15 1906,-13 5-1906,18-11-80,0 1 0,-8 9 80,37-27-74,0 0 0,0 0 0,0 0 0,0 0 0,0 0 0,0 0 0,0 0 0,0 0 0,0 0 0,0 1 0,0-1 0,0 0 0,1 0 0,-1 0 0,0 0 0,0 0 0,0 0 0,0 0 0,0 0 0,0 0 0,0 0 0,0 0 0,0 0 0,0 0 0,0 1 0,0-1 0,0 0 0,0 0 0,0 0 0,0 0 0,0 0 0,0 0 0,0 0 0,0 0 0,0 0 0,0 0 0,0 1 0,0-1 0,0 0 0,0 0 0,0 0 0,0 0 0,0 0 0,0 0 0,0 0 0,0 0 0,0 0 0,0 0 0,-1 0 0,1 0 0,0 0 0,0 0 0,0 1 0,0-1 0,0 0 0,0 0 0,0 0 0,0 0 0,0 0 0,0 0 0,0 0 0,0 0 0,-1 0 0,1 0 0,0 0 0,0 0 0,0 0 0,0 0 0,0 0 74,7 0-6287,-4 0 6331,6 0-4849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6656,'-4'-1'145,"-2"-1"4415,4 1 780,8 2-964,112 24-144,-55-13-6795,-1 2-5005,-59-13 6768,-1 0-1,0 0 0,1 0 1,-1 0-1,0 0 0,0 0 1,0 1-1,2 1 801,6 2-3205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9216,'-3'0'3424,"3"0"-2656,8 0 1600,-8 0 607,13 0-607,-4 0-256,14 0-800,-4 0-352,3 0-544,1 0-288,-1 4-64,2-4-352,3 0-128,-4 0-1632,9 5-704,-5-2-2399,10 6-2305,-10-1 2752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4224,'-3'-6'-337,"2"-1"4274,1 5 48,4 9-2621,-2 1-1171,1 0 0,-1 1-1,0-1 1,-1 1 0,0-1 0,-1 1 0,1 0-1,-2 2-192,-1 23 596,-3 17-596,1-17 251,-6 38 308,3-24 39,1 24-598,6-4 248,2-1-1,9 45-247,28 138 229,-1-16-51,17 270 158,-19-175 565,-10-48-244,-24-266-530,2 13 320,1 25 743,-5-19-544,0-33-668,0-1 76,0 0 52,0 0 86,0 0 107,0 0 80,0 0-394,-1 0 1,1 0-1,-1-1 1,1 1-1,0 0 1,-1 0-1,1-1 1,0 1-1,-1 0 1,1-1-1,0 1 1,-1 0-1,1-1 1,0 1-1,0-1 1,-1 1-1,1 0 1,0-1-1,0 1 1,0-1-1,0 1 1,0-1-1,-1 1 1,1 0-1,0-1 1,0 1-1,0-1 1,0 1-1,0-1 1,0 1-1,1-1 1,-1 1-1,0 0 1,0-1-1,0 1 1,0-1-1,1 0 15,5-22-6066,2-6 493,5-17 800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7680,'-8'-6'1663,"8"3"-178,14 3 510,-3 0-1704,125 1 2466,179 7-1914,-159 1-366,330 21 657,-115-11 424,-121-8-722,-87 2-315,108 2 217,-218-16-539,54 2 258,-107 15-6755,0-4 2223,0-4-346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4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7552,'26'-2'1856,"0"0"0,0-2-1,0-1 1,5-3-1856,24-4 1041,650-98 1230,-605 95-1439,130-10 1128,-166 21-1417,-1 4 0,42 5-543,-102-5 9,52 5-200,-1-2 0,30-3 191,-65-2-1098,1 0 0,0-1 0,16-6 1098,-24 6-1254,0-1-1,-1-1 0,1 0 1,-1-1-1,0 0 0,5-4 1255,27-24-4218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8064,'-37'-8'6874,"52"20"-3226,-5-7-3337,1-1-1,0-1 1,0 0-1,1 0 1,-1-1-1,0-1 1,12 1-311,2 0 237,176 13 404,-66-7-541,307 11 449,4-17-78,-42-2-435,985 37 503,-988-14-225,-244-13 1004,43 13-1318,-88-4 160,8 6-160,-90-19 501,-25-6-444,0 1 0,-1 0 0,0-1 0,1 2 0,-1-1 0,1 0 0,-1 1 0,0 0 0,0 0 0,0 0 0,0 0 0,0 1 0,-1 0 0,1 0 0,-1 0 0,3 2-57,0 2-1,0 1-1,-1 0 1,0 0 0,0 1 0,0-1-1,-1 1 1,-1 0 0,1 1 0,0 3 1,5 22-31,4 31 31,-11-55-1,19 104-9,1 3-6,3 70 16,-15-19 1333,-7 0 0,-11 46-1333,4-109 450,-2 22-84,1-95-1558,5-31 1104,0-1 0,-1 0 0,1 0 0,0 0 0,0 0 0,-1 0 0,1 0 0,-1 0 0,1 0 0,-1 0 0,1 0 0,-1 0 0,1 0 0,-1 0 0,0 0 0,0-1 0,0 1 0,1 0 0,-1 0 0,0-1 0,0 1 0,0-1 0,0 1 0,0-1 0,-1 1 88,1-1-201,1 0 1,-1 0-1,1 0 0,-1-1 0,0 1 0,1 0 0,-1-1 1,1 1-1,-1 0 0,1-1 0,-1 1 0,1-1 0,-1 1 1,1-1-1,-1 1 0,1-1 0,-1 1 0,1-1 1,0 1-1,-1-1 0,1 1 0,0-1 0,0 0 201,-8-18-4670,4 8 1842,-9-16-2622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5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64 8064,'9'-12'1618,"10"-17"852,-19 27-1889,1-1 0,0 1 0,0 0 0,-1-1 0,1 1 0,-1-1 0,0 1-1,0-2-580,-1 4 102,0 1 0,0-1 0,1 1-1,-1-1 1,0 0 0,0 1-1,0 0 1,0-1 0,0 1-1,1-1 1,-1 1 0,0 0-1,0 0 1,1-1 0,-1 2-102,-4 8 69,0-1 1,1 1-1,1 0 1,-1 1 0,2-1-1,-1 1 1,1 6-70,-2 2 73,-26 169 1307,-2 157-1380,25-265 188,-11 220 1764,18 222-1952,13-353 815,-3-70 1383,-5 26-2198,-5-118 139,0 0-1,-1 0 1,1 0 0,-1 0-1,-1 0 1,0 0 0,0-1-1,0 1 1,0 0 0,-1-1-1,0 0 1,-1 0-1,0 0 1,1 0 0,-2 0-1,-2 3-138,-15 15 22,21-23 26,1-1-11,0 0 0,0 0 17,0 0-6,-24 0 58,-181-8-1881,139 4-659,19-1-3500,20-1 302,4-11 523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5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9344,'0'-1'196,"0"1"1,0 0 0,0 0-1,0 0 1,0 0 0,0 0 0,0 0-1,0-1 1,0 1 0,0 0-1,0 0 1,0 0 0,0 0-1,0 0 1,0-1 0,0 1-1,0 0 1,0 0 0,0 0 0,0 0-1,0 0 1,0-1 0,0 1-1,0 0 1,0 0 0,0 0-1,0 0 1,1 0 0,-1 0-1,0 0 1,0-1 0,0 1-1,0 0 1,0 0 0,0 0 0,0 0-1,1 0 1,-1 0 0,0 0-1,0 0 1,0 0 0,0 0-1,0 0 1,1 0 0,-1 0-197,11-2 2516,22 5-3560,-27-2 1926,326 27 471,-183-17-1064,-5-3-130,30 2 269,169 8 1431,25-16-1859,-260-2-1944,-106 0 1099,0 0-1,-1 0 1,1 1 0,0-1 0,0 0 0,-1 1 0,1 0 0,0-1 0,-1 1 0,1 0 0,1 1 845,-2-1-533,13 6-4619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5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5888,'0'-1'246,"1"1"1,-1-1-1,1 1 1,-1 0-1,1-1 0,0 1 1,-1-1-1,1 1 1,-1 0-1,1-1 1,0 1-1,-1 0 1,1 0-1,0 0 0,0-1 1,-1 1-1,1 0 1,0 0-1,-1 0 1,1 0-1,0 0 1,0 0-1,0 1-246,26-1 3536,-21 0-3114,43 0 1215,-1 3 1,0 2-1,30 7-1637,-48-7 459,1-2 0,-1 0 0,3-2-459,21-1-2646,-54 0 2460,0 0 0,1 0 0,-1 0 1,0 0-1,0 0 0,0 0 0,0 0 1,1 0-1,-1 0 0,0 0 0,0 0 0,0 0 1,0 0-1,1 0 0,-1 0 0,0 0 1,0 0-1,0 0 0,0 0 0,1 0 1,-1 0-1,0 0 0,0 0 0,0 0 0,0 1 1,0-1-1,1 0 0,-1 0 0,0 0 1,0 0-1,0 0 0,0 0 0,0 1 0,0-1 1,0 0-1,0 0 0,0 0 0,1 0 1,-1 1-1,0-1 0,0 0 0,0 0 1,0 0-1,0 0 0,0 1 0,0-1 0,0 0 1,0 0 185,0 1-4416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5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7552,'1'-1'354,"-1"0"1,0 0-1,1 0 0,-1 0 1,1 0-1,-1 0 1,1 0-1,0 0 1,-1 0-1,1 0 0,0 0 1,0 0-1,-1 0 1,1 0-1,0 1 1,0-1-1,0 0 0,0 1 1,0-1-1,0 0 1,0 1-1,0-1 1,0 1-1,1 0 0,-1-1 1,0 1-1,0 0 1,1 0-355,-1 0 277,0 0 1,0 0-1,0 0 1,0 0-1,0 1 1,0-1-1,0 0 1,0 1-1,0-1 0,0 1 1,0-1-1,0 1 1,-1-1-1,2 2-277,-1-1 22,1 0-1,-1 1 0,0-1 0,0 0 1,0 1-1,0-1 0,0 1 0,-1 0 0,1-1 1,0 2-22,4 11 269,-2 1 1,1-1 0,-2 1-1,0 0 1,0 4-270,-1 77 1087,-2-55-829,1-35-404,1 0-1,-1 1 1,1-1 0,1 0 0,-1 0-1,1 1 1,1 1 146,-3-7-319,1-1-1,-1 0 1,1 0 0,-1 0-1,1 0 1,-1 0 0,1 0-1,0 0 1,-1 0 0,1 0-1,-1 0 1,1 0 0,-1-1-1,1 1 1,-1 0 0,1 0-1,-1 0 1,1-1 0,-1 1-1,1 0 1,-1-1 0,1 1-1,-1 0 1,1-1 319,-1 1-32,4-4-4922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5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6144,'-1'0'832,"0"0"0,0-1 0,0 1 0,0 0 0,0 0 0,0 0 0,0 0 0,0 0 0,0 0 0,0 0 0,0 0 0,-1 0 0,1 1-832,0-1 190,1 0 0,-1 0 0,1 0 1,-1 1-1,1-1 0,0 0 0,-1 0 0,1 1 0,-1-1 0,1 0 0,0 1 0,-1-1 1,1 0-1,0 1 0,0-1 0,-1 1 0,1-1 0,0 1 0,0-1 0,-1 0 1,1 1-191,0 1 58,0-1 1,0 0 0,0 0-1,0 1 1,0-1 0,0 0 0,1 1-1,-1-1 1,0 0 0,1 0 0,-1 1-1,1-1 1,-1 0 0,1 0-1,0 0 1,-1 0 0,1 0 0,0 0-1,0 0 1,0 0 0,0 0 0,0 0-1,0 0-58,8 6 119,1-1-1,0 1 1,0-2-1,1 1 1,-1-1-1,1-1 1,0 0-1,6 1-118,22 9 39,-30-11-41,27 12 82,0 0 1,-1 3 0,-1 1-81,-32-18 29,0 0 1,0 0-1,0 1 0,0-1 0,0 1 1,0-1-1,0 1 0,-1 0 0,1 0 1,-1 0-1,0 0 0,1 0 1,-1 0-1,0 0 0,0 0 0,0 0 1,0 1-30,-1-1 42,0 0 0,0-1 1,0 1-1,0-1 1,0 1-1,-1-1 0,1 1 1,0-1-1,-1 1 0,0-1 1,1 1-1,-1-1 1,0 1-1,1-1 0,-1 0 1,0 1-1,0-1 1,0 0-1,0 0 0,0 0 1,-1 0-1,1 0 0,0 0 1,0 0-1,-2 0-42,-67 45 1408,18-14-1003,45-28-550,0 0-1,0 1 1,1 1-1,-1-1 1,1 1-1,0 0 0,0 0 1,1 1-1,0-1 1,-1 3 145,6-9-272,0 1 1,-1 0 0,1 0-1,0-1 1,0 1 0,0 0-1,0 0 1,0-1 0,0 1-1,0 0 1,0 0-1,0-1 1,0 1 0,0 0-1,0 0 1,0-1 0,1 1-1,-1 0 1,0 0 0,0-1-1,1 1 1,-1 0 0,1-1-1,-1 1 1,0 0 0,1-1-1,0 1 1,-1-1 0,1 1-1,-1-1 1,1 1 0,-1-1-1,1 1 1,0-1 0,-1 0-1,1 1 1,0-1 0,0 0 271,1 1-542,7 6-4738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8:58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8192,'0'-2'249,"1"0"-1,0 0 1,0 0 0,0 0 0,0 0 0,0 1-1,1-1 1,-1 0 0,1 0 0,-1 1 0,1-1 0,-1 1-1,1-1 1,0 1 0,0 0 0,0 0 0,0 0 0,0 0-1,0 0 1,0 0 0,0 0 0,0 1 0,0-1-1,0 1 1,0-1 0,1 1 0,-1 0 0,0 0 0,1 0-249,67-1 899,-14 0-468,0 2 0,1 2-1,52 11-430,-96-12 249,-9-2-62,1 1 1,-1 0-1,0 0 0,0 0 0,-1 0 0,4 2-187,-6-2 21,0 0 0,1 0 0,-1-1 0,0 1 0,0 0 0,0 0 0,0 1 0,0-1 0,0 0 0,-1 0 1,1 0-1,0 0 0,0 1 0,-1-1 0,1 0 0,-1 1 0,1-1 0,-1 0 0,0 1 0,0-1 0,1 2-21,0 14-40,-1 0 0,0 0 0,-1 1 0,-3 15 40,-2 38 53,9 15 9,3 0-1,10 34-61,36 167-48,-47-263 42,4 28 17,1 29-11,-8-11 97,-2 0-1,-5 30-96,-2 52 255,7-103-261,-1 16-52,3-1-1,7 34 59,-4-63 49,12 70 438,-13-87-365,0-1 0,2 1 0,0-1 0,6 12-122,-11-28 39,0 0-1,-1 1 0,1-1 1,0 1-1,0-1 0,0 0 1,0 0-1,0 1 0,0-1 1,1 0-1,-1 0 0,0 0 1,1 0-1,-1-1 0,0 1 1,1 0-1,-1 0 0,1-1 1,-1 1-1,1-1 0,-1 0 1,1 1-1,0-1 0,-1 0 1,1 0-39,20 6 71,-12-3-68,-1 0 0,1-1 0,-1 0-1,1-1 1,-1 0 0,1-1 0,0 0 0,0-1 0,3 0-3,19 0-85,60-2 125,15-7-40,-16 2-109,15 4 109,163-4 202,-190 7 60,0 3-1,0 3 1,15 7-262,115 6 399,-158-19-312,1-1 0,13-5-87,-7 1-24,25 2 24,30 5-12,122-2 152,-160-6-162,22-6 22,26-3 262,-61 13-362,48 4 100,-31 0-23,40 6-84,4 0 91,-76-10 36,0-1-1,30-7-19,-29 3 165,1 2-1,33 1-164,286 5-192,-336-2 161,-1-1-1,30-7 32,-31 5-35,0 0 0,29 1 35,254-8 213,-280 11-213,-1-2 0,29-7 0,5 0 0,66-6 0,-84 8-61,0 3 0,41 1 61,66 2 2095,-64 1-4190,-31 1-7222,-55 0 4101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7168,'0'0'68,"0"0"0,0-1 0,0 1-1,0 0 1,0 0 0,0 0 0,0 0 0,0 0 0,0 0 0,0 0 0,0 0 0,0-1 0,0 1 0,0 0-1,0 0 1,0 0 0,0 0 0,0 0 0,0 0 0,0 0 0,0 0 0,0-1 0,1 1 0,-1 0 0,0 0-1,0 0 1,0 0 0,0 0 0,0 0 0,0 0 0,0 0 0,0 0 0,0 0 0,0 0 0,0 0 0,0 0-1,1-1 1,-1 1 0,0 0 0,0 0 0,0 0 0,0 0 0,0 0 0,0 0 0,0 0 0,0 0 0,1 0-1,-1 0 1,0 0 0,0 0 0,0 0 0,0 0 0,0 0-68,12 0 1828,20 3-687,-22-2-509,79 9 884,-35-3-185,47-1-1331,-89-6 91,31 2 15,-40-1-115,0-1-1,-1 1 1,1 0 0,0 0-1,0 0 1,-1 0-1,1 1 1,-1-1 0,1 1-1,-1-1 1,0 1 0,1 0-1,-1 0 10,10 9 48,-10-10-34,0 1-1,-1-1 1,1 1-1,0 0 1,0 0-1,-1-1 1,1 1-1,-1 0 1,0 1-1,0-1 1,0 0 0,0 0-1,0 1-13,5 16 70,-2 0-1,0 1 0,-1 0 1,-1 0-1,-1 0 0,-1 5-69,0 4 238,2 0-1,3 12-237,0-2 179,-2 0 1,-2 0-1,-3 25-179,0 5 262,7 106-145,-5-54-186,-5-73 335,5-44-265,-1 0 0,1-1-1,-1 1 1,0 0 0,0 0-1,-1-1 1,1 1 0,-1-1-1,-1 3 0,1-3 19,1 0-1,-1 0 0,1 0 0,0 1 1,0-1-1,0 0 0,0 1 1,0-1-1,1 2-18,0-4 197,0-1-69,0 0-69,19 0 645,-11-1-551,0-1 0,1 1 0,-1-1 0,0-1 0,0 1 0,0-2 0,1 1-153,19-8 625,-4 2-110,-20 7-476,1 0 0,-1 1 0,1-1 0,0 1 0,0 0 0,0 0 0,-1 0 0,6 1-39,-9 0-81,17 0-1425,-7 0-4944,-10 0 1586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6784,'2'-1'815,"-1"1"1,0-1-1,1 1 1,-1-1-1,0 1 1,1-1-1,-1 1 1,0 0-1,1 0 1,-1-1-1,1 1 1,-1 0-1,2 1-815,35-4 2408,-28 2-1839,151-3 2518,-93 4-5764,-32 0-2318,0 0-3428,-22 0 3917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6912,'1'13'5298,"5"16"-3729,1 5-1514,12 83 3291,6 2-3346,-1-4 1742,-18-86-1388,1-1 0,2 0 0,1-1 1,0 0-1,12 19-354,-15-30 13,0 0 0,-1 1 1,0 0-1,-1 5-13,-4-21 1,3 31 30,-4-31-20,0 1 1,1-1-1,-2 1 1,1-1-1,0 1 1,0-1-1,0 1 1,-1-1-1,1 1 1,-1-1-1,1 1 1,-1-1-1,1 0 1,-1 1 0,0-1-1,0 0 1,0 0-1,0 0 1,0 1-12,1-2-2,-1 1-1,0-1 1,1 0 0,-1 1 0,1-1 0,-1 1-1,1-1 1,-1 1 0,1-1 0,-1 1 0,1-1-1,0 1 1,-1 0 0,1-1 0,0 1 0,-1-1 0,1 1-1,0 0 1,0-1 0,0 1 0,-1 0 0,1 0-1,0-1 1,0 1 0,0 0 2,1 0-4,0-1 0,-1 1 0,1 0-1,0 0 1,0-1 0,0 1 0,-1-1 0,1 1 0,0-1 0,0 1-1,0-1 1,0 1 0,0-1 0,0 0 0,0 1 0,0-1 0,0 0 0,0 0-1,1 0 5,14 2 295,-1-1 0,1-1-1,12-1-294,4 0 380,142 1 970,-159 0-1846,1-1 1,-1-1-1,9-2 496,-1-2-4745,-2-2-5130,-12 4 5449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7808,'6'-2'965,"0"0"1,1 0 0,-1 1-1,0 0 1,1 1 0,-1-1-1,3 1-965,50 4 2907,-29-2-2243,38 5-14,-31-3-361,25-1-289,-41-3 83,-7 0-83,0 0 0,1 1-1,-1 0 1,12 3 0,-21-3 6,-1 0-1,0 1 1,0-1-1,0 1 1,0 0-1,0 0 1,-1 0-1,1 1 1,-1-1-1,1 1 1,-1 0-1,0 0 1,0 0-1,0 0 1,-1 1-1,1-1 1,2 4-6,2 8 17,0-1 1,-1 1 0,0 0 0,-1 0-1,1 10-17,14 81 128,-14-72 114,17 149 1374,-21-158-1497,0 0-1,-2 1-118,1 7-4149,-2-18-45,1-6-259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9856,'3'-3'504,"-1"1"1,1-1 0,0 1-1,0-1 1,0 1-1,0 0 1,1 0 0,1-1-505,-4 3 207,1-1 0,-1 0 0,1 1 0,0 0 0,-1-1 0,1 1 0,0 0 0,-1 0 0,1 0 0,0 0 0,-1 0 0,1 0 0,0 1 0,-1-1 0,1 0 0,0 1 0,-1-1-1,1 1 1,-1 0 0,1-1 0,0 2-207,-1-2 115,4 3 585,0 0-1,0 0 1,0 1-1,0-1 0,4 5-699,-7-5 138,0-1 0,-1 0 0,1 1-1,-1 0 1,1-1 0,-1 1 0,0 0-1,0 0 1,0-1 0,0 1-1,0 0 1,-1 0 0,1 3-138,0 15 344,-1 0 1,0 0-1,-2 0 0,0 4-344,-3 24 436,-8 360 386,13-401-957,1 0-357,-1 0 1,-1 0 0,1-1 0,-1 1-1,-1 0 1,-1 6 491,-2-7-2200,2-15-1840,-1-10-1234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6272,'0'-7'-389,"0"-5"5708,0 8 6,0 16-3570,-2 123 1029,-1-30-4730,3-35-9612,0-70 8732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0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7424,'6'0'7534,"11"8"-4235,-7-4-1717,39 14 428,18 8-673,-24-8-5654,-34-14-1048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1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5248,'0'0'1754,"2"8"5803,1 8-4693,-3-15-2756,0 1 0,0-1 0,1 0 0,-1 1-1,0-1 1,1 0 0,-1 1 0,1-1 0,-1 0-1,1 1 1,0-1 0,-1 0 0,1 0 0,0 0-1,0 0 1,0 0 0,0 0 0,0 0 0,0 0-1,0 0 1,0 0 0,1-1 0,-1 1 0,0 0 0,0-1-1,1 1 1,-1-1 0,0 1 0,1-1 0,-1 0-1,0 1 1,1-1 0,0 0-108,9 1 238,0 0 0,0-1 0,-1 0 0,7-1-238,3 1 285,464 0 1502,-449 2-1648,1 1-1,-1 2 1,1 2-139,5 0 21,5 2 1958,35 10-1979,-55-18 874,-25-1-735,-1 0 15,0 0-111,0 0-262,0 0-778,0 0-677,11-9-8097,1 2 5297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1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 7168,'0'-1'273,"0"1"1,0-1-1,0 0 1,0 1-1,0-1 1,0 0-1,0 1 0,0-1 1,0 0-1,0 1 1,0-1-1,0 0 1,1 1-1,-1-1 1,0 0-1,0 1 1,1-1-1,-1 0 0,0 1 1,1-1-1,-1 1 1,1-1-1,-1 1 1,1-1-1,-1 1 1,1-1-1,-1 1 1,1-1-1,-1 1 1,1 0-1,0-1 0,-1 1 1,1 0-1,-1 0 1,1-1-1,0 1 1,-1 0-1,1 0 1,0 0-1,0 0-273,7 18 1440,-6-5-972,-1 0 0,-1 0 0,0 0 0,-1 5-468,0 11 416,-1 12 20,-1 1-1,-2-1 1,-8 29-436,0 4-16,12-72-72,1-1 1,0 1-1,-1-1 1,1 1-1,0-1 1,0 1-1,0-1 1,0 1-1,1-1 1,-1 1 0,0 0 87,0-2-146,0 0 0,1 1 1,-1-1-1,0 0 1,0 1-1,0-1 1,1 0-1,-1 1 1,0-1-1,0 0 1,1 0-1,-1 0 0,0 1 1,0-1-1,1 0 1,-1 0-1,0 0 1,1 1-1,-1-1 1,0 0-1,0 0 1,1 0-1,-1 0 0,0 0 1,1 0-1,-1 0 1,1 0-1,-1 0 1,0 0 145,3 0-965,0-1 0,0 0 0,0 0 0,-1 0 1,1 0-1,0 0 0,-1-1 0,1 1 0,1-2 965,9-6-3402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2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 7040,'-9'-5'1923,"-11"-5"536,5 8 3905,14 2-4817,1 0-337,0 0-532,27 0 1050,-20 0-1696,1 1 0,-1 0 1,0 0-1,0 1 0,0 0 0,-1 0 1,1 0-1,0 1 0,1 1-32,12 7 44,-1 0 0,5 5-44,-17-11 27,-2-3-16,-1 1 0,0 0 0,1 1 0,-1-1 0,-1 1 0,1 0 0,0-1 1,-1 2-1,0-1 0,0 0 0,0 1 0,-1-1 0,1 1 0,-1 0 0,0 0 0,-1 0 0,1 0 0,-1 0 0,0 0 0,0 0 1,0 0-1,-1 1 0,0-1 0,0 0 0,0 0 0,-1 3-11,-3 13 419,-1 1 0,-5 15-419,-3 11 1077,11-37-1127,-2 1 1,0-1 0,0 0 0,-1 0 0,-4 7 49,7-12-1195,2-3-4839,8-3-2834,-5-1 9387,7 0-4652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2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5632,'-4'-8'1875,"2"-2"5245,2 10-1719,1 12-4832,-2 6-817,2 0 0,1 0 0,0 0 0,3 11 248,-1-16-2694,-1 0 1,2 0 0,1 3 2693,-2 0-4037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2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6016,'20'-2'1978,"-14"-2"-1055,-6 4-924,1-1 176,0 0 1,-1 0 0,1 0 0,0 0 0,0 0 0,0 0-1,0 0 1,0 1 0,0-1 0,0 0 0,0 1-1,1-1 1,-1 0 0,0 1 0,0 0 0,0-1-1,1 1 1,-1 0 0,0-1 0,1 1 0,-1 0-176,0 0 84,-1 0 0,1 0 1,-1 0-1,1 0 1,-1 0-1,1 0 1,0 0-1,-1 0 0,1 0 1,-1-1-1,1 1 1,-1 0-1,1 0 0,-1-1 1,1 1-1,-1 0 1,0 0-1,1-1 1,-1 1-1,1-1 0,-1 1 1,0 0-1,1-1 1,-1 1-1,0-1 0,1 1 1,-1-1-1,0 1 1,0-1-1,1 1 1,-1-1-1,0 1 0,0-1 1,0 1-1,0-1-84,-4 1 87,0 0-1,0 0 1,0 0-1,0 1 1,0 0-1,-3 0-86,7-1 15,-8 2-4,0 0 0,0 1 0,0 0 0,1 0 0,-1 0 0,1 1 0,0 1 0,0-1 0,0 1 0,1 0 0,-1 0 0,1 1 1,0 1-12,5-5-6,-1-1 1,1 1 0,0 0 0,1-1 0,-1 1 0,0 0 0,0 0 0,1 0-1,-1 0 1,1-1 0,0 1 0,0 0 0,-1 0 0,1 0 0,0 0 0,1 0-1,-1 0 1,0 0 0,0 0 0,1 1 5,2 5 53,0 0-1,0 0 1,1 0 0,2 3-53,9 24 526,-13-29-331,-1 1-1,0-1 0,0 0 1,0 1-1,-1-1 0,0 0 1,-1 1-1,1-1 0,-1 0 1,0 1-1,-1-1 0,1 0 1,-1 0-1,-1 0 1,1 0-1,-1 0 0,0-1 1,0 1-1,0-1 0,-1 0 1,-3 3-195,1 0 69,-1-1-1,0 0 1,0 0 0,-1 0 0,0-1-1,0 0 1,0-1 0,-1 0 0,0 0 0,0-1-1,0 0 1,-1 0 0,-3 0-69,7-2-401,-8 2-848,10-6-2381,4 2 3439,0-1 1,0 1-1,0-1 0,0 1 0,1 0 0,-1-1 0,0 1 1,0 0-1,0-1 0,1 1 0,-1 0 0,0-1 1,1 1-1,-1 0 0,0 0 0,1-1 0,-1 1 0,0 0 1,1 0-1,-1-1 0,0 1 0,1 0 0,-1 0 1,1 0-1,-1 0 0,0 0 0,1 0 0,-1 0 1,1 0-1,-1 0 0,1 0 191,2-1-1114,12-4-2475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 8320,'0'-2'3135,"-2"5"-1409,-4 14-898,1-2-768,-11 16 37,-15 22-97,13-25 687,-8 22-687,24-48 105,1 0 0,0 0 1,0 0-1,1 0 0,-1 0 1,0 0-1,1 1 0,-1-1 1,1 0-1,0 0 0,0 1 0,0-1 1,0 0-1,0 0 0,0 2-105,1-3 67,0 0-1,-1 0 1,1 0-1,0 0 1,0 0-1,-1-1 0,1 1 1,0 0-1,0 0 1,0-1-1,0 1 1,0 0-1,0-1 1,0 1-1,0-1 0,0 0 1,0 1-1,1-1 1,-1 0-1,0 1 1,0-1-1,0 0 1,0 0-1,1 0 0,-1 0 1,0 0-1,0 0 1,1-1-67,58 0 1382,-12 0-471,31 4-911,-71-2-29,0 1-1,0 0 1,-1 0-1,6 2 30,12 4-2496,2-4-4074,-15-4 3706,-3 0-170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8:00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 6784,'0'-1'250,"0"1"1,0 0-1,0-1 1,0 1-1,0 0 1,0-1-1,0 1 1,0 0-1,0-1 1,0 1-1,0 0 0,0-1 1,0 1-1,0 0 1,0 0-1,0-1 1,0 1-1,-1 0 1,1-1-1,0 1 1,0 0-1,0-1 1,0 1-1,-1 0 1,1 0-1,0-1 1,0 1-1,-1 0 1,1 0-251,-6 7 3974,-7 24-1896,11-26-2040,-28 78 120,3 0 0,-4 34-158,29-107-156,2-10 155,-2 5-661,1 1 0,-1-1 1,1 1-1,1 0 0,-1-1 0,1 1 0,0 0 1,0-1-1,1 1 662,-1 6-3397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2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4480,'9'3'5722,"-4"-5"-5001,1 0 1,-1 1-1,1 0 0,0 0 0,-1 0 0,2 1-721,13-1 272,0 2 0,7 1-272,21 1 329,53-7 495,5-4-824,-50 3 824,-21-1-348,-24 4-439,0 0 0,0 1 0,4 0-37,-13 1 66,-1 0 1,1 0-1,-1 0 0,0 1 1,1-1-1,-1 0 1,0 0-1,1 1 1,-1-1-1,0 1 0,1-1 1,-1 1-1,0-1 1,0 1-1,0 0 0,0 0 1,0 0-1,0 0 1,0-1-1,0 1 1,0 1-1,0-1 0,0 0 1,0 0-1,-1 0 1,1 0-1,0 0 1,-1 1-1,1-1 0,-1 0 1,1 1-1,-1-1 1,0 0-1,0 1 0,1-1 1,-1 0-1,0 1 1,0-1-1,0 1 1,-1-1-67,1 10 105,-1-1 1,-1 0-1,0 0 1,-1 0-1,-1 4-105,1 0 128,-5 38-188,2-11 45,0 11 205,1 1-1,3 0 1,4 33-190,-1-7 151,-4 54-68,-5 0-1,-8 10-82,-2 34 70,12-133-47,0 4-11,-1 0 0,-3-1-1,-7 17-11,-2-14 133,10-27 70,1 0 0,-5 22-203,5-2-9,1 1 0,3-1 0,0 38 9,-1 157 1051,5-238-976,0 0 15,0 0 12,0 0 10,0 0-11,-4 0 630,-5-1-663,8-2-547,11-6-2324,-6 5 166,6-15-2483,-2-20-122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11392,'-9'4'3075,"10"1"-1075,17 8 718,-13-11-2122,10 5 73,0-2 0,1 0-1,0 0 1,0-1 0,0-1 0,0-1 0,6 0-669,5 1 400,203 24 551,33 4-707,-211-23-874,20-2 630,-49-5-2504,0-1 1,13-2 2503,-35 1-535,1 1 1,-1 0 0,1 0 0,-1 0-1,1 0 1,0 0 0,-1 0 0,1 0-1,-1 1 1,1-1 0,-1 0 0,2 1 534,-2 5-4983,-10 3 740,-3 3 1155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6400,'-2'-6'1831,"2"6"-1764,0 0 0,0 0-1,0 0 1,0-1 0,0 1-1,-1 0 1,1 0 0,0 0 0,0 0-1,0 0 1,0 0 0,0 0-1,0-1 1,0 1 0,0 0 0,0 0-1,0 0 1,0 0 0,0 0 0,0 0-1,0-1 1,0 1 0,0 0-1,0 0 1,0 0 0,0 0 0,0 0-1,0-1 1,0 1 0,0 0 0,0 0-1,0 0 1,0 0 0,0 0-1,0 0 1,0-1 0,0 1 0,0 0-1,1 0 1,-1 0 0,0 0-1,0 0 1,0 0 0,0 0 0,0 0-1,0 0 1,0-1 0,1 1 0,-1 0-1,0 0 1,0 0 0,0 0-1,0 0 1,0 0 0,0 0 0,1 0-67,-1 0 1306,0 0-90,0 0-165,0 0-171,0 0-347,0 0 43,0 0 101,6 5 801,1 9-975,-1 1-1,0 0 1,3 9-503,-1 1 140,10 19-274,-9-23 532,-1 1 1,-1 0-1,0 2-398,-3-7-2,3 15 1190,-5-9-7089,-2-18 574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32 8576,'-4'-16'2816,"0"10"-1547,2 5-1070,0-1 1,0 1-1,0 0 1,-1 0-1,1 0 1,0 1-1,-1-1 1,1 0-1,-1 1 1,1 0-1,-1-1 0,1 1 1,-1 0-1,1 0 1,-1 1-1,1-1 1,0 0-1,-1 1 1,1 0-1,-1-1 1,1 1-1,0 0 1,-1 0-1,1 0 0,0 1-199,-2-1 2,1 1 0,-1 0-1,1 0 1,0 0-1,0 1 1,0-1 0,0 0-1,1 1 1,-1 0-1,0 0 1,1 0-1,0 0 1,0 0 0,0 0-1,0 1 1,1-1-1,-1 1 1,1-1-1,0 1 1,0 0 0,0-1-1,0 1 1,0 0-1,1-1 1,0 1 0,0 0-1,0 1-1,7 60-114,-3-36 328,-1 1 0,-1-1 0,-2 7-214,-1-23 346,0 0 1,-1 0-1,0 0 0,-1-1 0,-1 0 0,0 1 1,0-1-1,-1 0 0,-3 3-346,5-10 116,0 1 0,-1-1 0,1 1 0,-1-1-1,-1 0 1,1-1 0,-1 1 0,0-1 0,0 0 0,0 0-1,0 0 1,-1-1 0,1 0 0,-1 0 0,0 0 0,0-1 0,0 1-1,0-1 1,-3 0-116,-4 0-1161,1 0 1,-1 0-1,-9-1 1161,21-1-425,-4-1-1946,6-2-2193,4 0 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8320,'0'0'190,"1"0"-1,-1 0 1,1 1 0,-1-1 0,1 0 0,-1 0-1,1 1 1,-1-1 0,0 1 0,1-1 0,-1 0-1,1 1 1,-1-1 0,0 1 0,0-1 0,1 1-1,-1-1 1,0 1 0,0-1 0,1 1 0,-1-1-1,0 1 1,0-1 0,0 1 0,0-1-1,0 1 1,0 0 0,0-1 0,0 1 0,0-1-1,0 1 1,0-1 0,0 1 0,0-1 0,-1 1-190,-3 25 1730,-10 18-766,-7 26-542,11-24-626,3 0 0,2 1-1,0 42 205,7-58-959,0-3-1236,-3-10-2581,1-18 1640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10240,'-5'-8'3872,"5"8"-3040,5 0 991,-5 0 289,8 0-384,-3 0-32,9 5-704,-6-5-192,16 3-480,-3 0-128,11 2 0,-3-1-96,6 4 0,-8 1-1376,5 2-576,-3 1-1472,3 5-607,-5-5-1089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42 7552,'1'-11'3460,"-1"9"-2801,0 0 0,0 0 1,0 0-1,0 0 0,0 1 1,0-1-1,0 0 0,-1 0 0,1 0 1,-1 0-660,1 1 21,-1 1 1,1-1 0,-1 0 0,0 1-1,1-1 1,-1 1 0,1-1 0,-1 1-1,0-1 1,0 1 0,1-1 0,-1 1-1,0-1 1,0 1 0,0 0 0,1 0-1,-1-1 1,0 1 0,0 0 0,0 0-1,0 0 1,0 0 0,1 0 0,-1 0-1,0 0 1,0 0-22,-4 1 0,1 0-1,-1 0 1,0 0 0,1 0-1,0 1 1,-1 0-1,1 0 1,0 0 0,0 0-1,0 1 1,0 0 0,0-1-1,1 1 1,-1 1 0,1-1-1,0 0 1,0 1-1,0 0 1,1 0 0,-1-1-1,1 2 1,-1 0 0,1-1 3,0 1 0,0-1 0,0 1 0,0 0 0,1-1 0,0 1 0,0 0 1,0 0-1,0 0 0,1 0-3,0-2 11,0 0 0,0 0-1,0 0 1,1 0 0,-1 0 0,1 0 0,0 0 0,0-1 0,0 1 0,0 0 0,1-1 0,-1 1 0,0 0 0,1-1 0,0 0-1,1 2-10,-2-3 9,0 0 1,1 0-1,-1 0 0,0 0 0,1 0 0,-1 0 0,1 0 0,-1-1 0,1 1 0,-1 0 0,1-1 0,0 0 0,-1 1 0,1-1 0,-1 0 0,1 0 0,0 0 0,-1 0 1,1 0-1,0 0 0,-1 0 0,1-1 0,0 1 0,-1 0 0,1-1 0,-1 1 0,1-1 0,-1 0 0,1 0 0,-1 1 0,0-1 0,1 0 0,0-1-9,5-3 15,0-1 0,-1 1 1,0-1-1,0 0 0,0 0 0,0-2-15,30-42 1024,-35 49-1006,-1 1 0,0 0 1,0 0-1,0 0 0,1 0 1,-1 0-1,0-1 0,0 1 1,1 0-1,-1 0 0,0 0 1,0 0-1,1 0 0,-1 0 1,0 0-1,0 0 0,1 0 1,-1 0-1,0 0 0,0 0 1,1 0-1,-1 0 0,0 0 1,0 0-1,1 0 1,-1 0-1,0 0 0,0 0 1,1 0-1,-1 1 0,0-1 1,0 0-1,0 0 0,1 0 1,-1 0-1,0 0 0,0 1 1,0-1-1,1 0 0,-1 0 1,0 0-1,0 1 0,0-1 1,0 0-1,0 0 0,0 1 1,0-1-1,1 0-18,5 15 89,-5-12-24,1 3-340,0 0-1,1 0 1,0 0-1,0-1 1,1 1-1,0-1 1,0 1-1,0-1 0,3 3 276,-6-7-205,0-1 0,-1 1 0,1-1 0,-1 1 0,1-1 0,0 1 0,-1-1 0,1 0 0,0 1 0,0-1 0,-1 0 0,1 0 0,0 1 0,0-1 0,-1 0 0,1 0 0,0 0 0,0 0 0,0 0 0,-1 0 0,1 0 0,0 0 0,0 0 0,-1 0 0,1-1 0,0 1 0,0 0 205,1-1-486,7 0-3668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10240,'14'9'3872,"-14"-9"-3040,5 32 703,-5-24 97,-5 12-256,2 0-32,-2 16-736,-1-8-288,1 18-224,2-11-96,3 11 96,0-11-768,0 2-256,0-9-1248,0-4-447,0-4-2369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10112,'5'-20'3872,"-5"20"-3040,27-9 1279,-22 9 385,8 0-672,1 0-192,4 0-864,-4 0-320,4 9-288,1-1-192,-1 4 0,-4-4-608,-1 4-224,1 0-1664,-1-1-704,0-2-2239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8320,'64'-17'8751,"-56"15"-8270,-1-2-1,1 1 1,-1-1-1,0-1 1,0 1-1,6-5-480,-10 7 30,-1 0 1,1 0-1,-1-1 0,1 1 1,-1 0-1,0-1 1,0 0-1,0 1 0,0-1 1,0 0-1,-1 0 0,1 0 1,-1 0-1,0 0 1,0 0-1,0 0 0,0-1 1,0 0-31,-1 3-1,0 0 0,0 0 0,0 0 0,0 0 0,0 0-1,0 0 1,0 0 0,0 0 0,0 0 0,-1 0 0,1 0 0,0 0 0,-1 0 0,1 1 0,-1-1 0,1 0 0,-1 0 0,1 0 0,-1 0 0,1 1 0,-1-1 0,0 0 0,1 0 0,-1 1 0,0-1 0,0 1 0,0-1 0,0 1 0,1-1 0,-1 1 0,0-1-1,0 1 1,0 0 0,0-1 0,0 1 0,0 0 0,0 0 0,0 0 0,0 0 0,0 0 0,0 0 0,0 0 0,-1 0 1,0 1 9,-1-1 0,0 1-1,0 0 1,1 0 0,-1 0 0,0 0 0,1 1-1,-1-1 1,1 1 0,0-1 0,-1 1 0,1 0-1,0 0 1,0 0 0,0 0 0,0 0-9,-3 5 129,1 1 1,-1-1-1,1 1 1,1 0-1,-1 0 1,1 0-1,1 0 1,0 1-1,0-1 1,0 1-1,1-1 1,0 1-1,1 0 1,0-1-1,0 1 1,1 0 0,0-1-1,2 4-129,-2-7 29,0 1 0,1 0 1,-1-1-1,1 1 0,1-1 0,-1 0 0,1 0 1,0 0-1,0 0 0,1 0 0,-1-1 1,1 1-1,0-1 0,0 0 0,1 0 0,-1-1 1,1 1-1,0-1 0,0 0 0,0 0 0,0 0 1,0-1-1,1 0 0,-1 0 0,1 0 0,-1-1 1,6 1-30,24 0-1378,18-7-4892,-29 1 985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6:4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7680,'20'-16'8536,"4"4"-4382,-18 10-4006,-1 0 0,0 1 0,1-1 0,-1 1 0,1 0 0,-1 1-1,1 0 1,-1 0 0,1 0 0,0 0 0,-1 1 0,1 0 0,2 1-148,-6-2 6,0 1 1,-1 0-1,1 0 1,0 0-1,0 0 1,-1 0 0,1 0-1,-1 1 1,1-1-1,-1 0 1,1 1-1,-1-1 1,0 1-1,0 0 1,0-1-1,1 1 1,-2 0 0,1 0-1,0 0 1,0-1-1,-1 1 1,1 0-1,-1 0 1,1 0-1,-1 0 1,0 0 0,0 0-1,0 0 1,0 0-1,0 2-6,-1 2-47,1-1-1,-1 1 1,0 0 0,0 0-1,-1 0 1,0-1-1,0 1 1,0-1 0,-1 0-1,-1 3 48,-4 3-147,0 0 0,-9 8 147,7-7-109,0 0 0,-6 9 109,14-18 51,0 1 0,0 0 0,0-1 1,0 1-1,1 0 0,-1 0 0,1 0 0,0 0 0,0 0 0,1 0 1,-1 0-1,1 1-51,0-4 87,0 1-1,0 0 1,1-1 0,-1 1 0,0-1 0,1 1 0,-1-1 0,1 1 0,-1-1-1,1 1 1,0-1 0,0 1 0,-1-1 0,1 0 0,0 1 0,0-1 0,0 0 0,1 0-1,-1 0 1,0 0 0,0 0 0,1 0 0,-1 0 0,0 0 0,1-1 0,0 1-87,5 2 337,0 0 0,1-1 0,-1 0 1,1 0-1,2-1-337,17 5 423,23 13-1300,-19 0-4108,-12 0-54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93 6656,'-1'-2'292,"1"1"1,-1-1-1,0 1 0,1-1 1,0 1-1,-1-1 0,1 1 1,0-1-1,0 0 0,0 1 1,0-1-1,0 1 1,0-1-1,0 1 0,1-1 1,-1 0-1,0 1 0,1-1 1,0 1-1,-1 0 1,1-1-1,0 1 0,-1-1 1,1 1-1,0 0 0,0 0 1,0-1-1,0 1 0,1 0 1,-1 0-1,0 0 1,0 0-1,1 0 0,-1 0 1,0 1-1,1-1 0,-1 0 1,1 1-1,0-1-292,0 1 108,1-1-1,-1 1 1,1 0 0,-1 0-1,0 1 1,1-1 0,-1 0-1,0 1 1,1-1 0,-1 1-1,0 0 1,1 0 0,-1 0-1,0 0 1,0 0-1,0 0 1,0 1 0,0-1-1,0 1-107,18 8 302,19 3 12,0-2 0,1-1 0,0-2 0,35 1-314,167 3 213,-179-10-146,321-1 6,-214-1-61,661-37 1010,-425 13-999,-134 8-68,378-8 949,-259 38-449,66 0-110,-437-14-273,8 1 304,-1-1 1,1-1-1,0-2 1,0-1-1,-1-1 1,10-4-377,-15-3 639,-14 4-1265,-8 8 527,0 0 0,0-1 0,0 1 0,0 0 0,0 0 0,0-1-1,0 1 1,0 0 0,0 0 0,0-1 0,0 1 0,0 0 0,0 0 0,-1 0 0,1-1 0,0 1 0,0 0 0,0 0 0,0-1-1,0 1 1,0 0 0,0 0 0,-1 0 0,1 0 0,0-1 0,0 1 0,0 0 0,-1 0 0,1 0 0,0 0 0,0 0 0,0 0-1,-1-1 1,1 1 0,0 0 0,0 0 0,0 0 0,-1 0 0,1 0 99,-2 0-109,2 0-145,0 0 1,0 0 0,0 0 0,0 0 0,0 0 0,0 0 0,-1 0 0,1 0 0,0 0 0,0 0 0,0-1 0,0 1 0,0 0 0,0 0 0,0 0 0,-1 0 0,1 0 0,0 0 0,0 0-1,0 0 1,0 0 0,0 0 0,0 0 0,0 0 0,0-1 0,0 1 0,0 0 0,-1 0 0,1 0 0,0 0 0,0 0 0,0 0 0,0 0 0,0-1 0,0 1 0,0 0 0,0 0 0,0 0-1,0 0 1,0 0 0,0 0 0,0 0 0,0-1 0,0 1 0,0 0 0,0 0 0,0 0 0,0 0 0,0 0 0,0 0 0,0-1 0,1 1 0,-1 0 0,0 0 0,0 0 0,0 0 0,0 0-1,0 0 1,0 0 253,4-4-4970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45 4608,'4'-21'4155,"1"-3"3460,-7 65-6975,-2 0 0,-1 0-640,1-16 101,-39 531 1554,38-469-1571,4-68-149,0-1-1,2 0 1,0 0 0,3 10 65,0-17-1089,1-11-854,-4-1 1633,0 0 0,0 0 0,-1 0 0,1 0 0,0 0 0,-1-1 0,1 1 0,0 0-1,-1 0 1,1-1 0,-1 0 310,5-25-3760,0-5 198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9600,'-1'1'119,"1"-1"0,0 0 0,0 1 0,0-1 1,-1 1-1,1-1 0,0 0 0,0 1 0,0-1 0,0 1 1,0-1-1,0 0 0,0 1 0,0-1 0,0 1 0,0-1 1,0 1-1,0-1 0,0 1 0,0-1 0,0 0 0,0 1 1,0-1-1,1 1 0,-1-1 0,0 0 0,0 1 0,0-1 1,1 0-1,-1 1 0,0-1 0,1 0 0,-1 1 0,0-1 1,1 0-1,-1 1 0,0-1 0,1 0 0,-1 0 0,0 0 1,1 1-1,-1-1 0,1 0 0,-1 0 0,0 0 0,1 0 1,-1 0-1,1 0 0,-1 0 0,1 0 0,-1 0 0,0 0 1,1 0-1,-1 0-119,33 1 3262,-25-1-2336,210 5 4968,-170-1-5729,-1 2 0,0 2 1,28 9-166,-42-8-208,9 1-2118,-15 0-5865,-19-7 2991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1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9216,'0'-8'1630,"0"6"-1302,0 0 0,0 0 0,0 0 0,-1 0 0,1 1 0,0-1 0,-1 0-1,1 0 1,-1 0 0,0 1 0,0-1 0,1 0 0,-2-1-328,1 3 1744,2 68 2318,7 91-3484,15 300 2696,-23-458-3306,0 0-1,0 1 0,0-1 1,0 0-1,0 0 1,-1 0-1,1 0 1,0 0-1,-1 1 0,1-1 1,-1 0-1,1 0 1,-1 1 32,-3-2-1682,-1-8-954,5 6 2116,0 1 0,0-1 0,0 1 0,0 0 0,0-1 0,0 1 0,1-1 0,-1 1 0,0-1 0,1 1 0,-1 0 0,1-1 0,-1 1 0,1 0 0,0 0 0,0-2 520,11-16-4506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9:1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33 6784,'-4'-5'1226,"0"1"0,0 0 0,-1 1 0,1-1 0,-1 1 0,-4-3-1226,7 6 323,0-1 0,0 0 0,1 1 0,-1-1 0,0 1 0,0 0 0,0 0 0,0 0 0,0 0 1,1 0-1,-1 0 0,0 0 0,0 0 0,0 1 0,0-1 0,1 1 0,-1-1 0,0 1 0,0 0 0,1 0 0,-1 0 0,0 0-323,2-1 38,-1 1-1,1-1 0,-1 1 0,1-1 0,-1 1 0,1-1 0,-1 1 1,1-1-1,-1 1 0,1 0 0,0-1 0,-1 1 0,1-1 1,0 1-1,0 0 0,-1 0 0,1-1 0,0 1 0,0 0 1,0-1-1,0 1 0,0 0 0,0 0 0,0-1 0,0 1 1,0 0-1,0-1 0,1 1 0,-1 0 0,0 0-37,1 0 57,-1 1 1,1 0-1,-1-1 0,1 1 1,0 0-1,0-1 0,0 1 1,0-1-1,0 1 0,0-1 1,0 0-1,1 1-57,9 5 128,1 0 0,0-1 0,1 0 1,-1-1-1,1 0 0,0-1 0,0 0 0,2-1-128,21 8 170,76 26 190,-2 5 0,45 28-360,-135-60 66,-1 1 0,1 1 0,-2 1 1,1 1-67,-11-8 38,0 1 0,-1 0 0,1 0 0,-1 1 0,-1 0 0,0 1 0,0-1 0,0 1 1,3 8-39,-8-14 68,0 0 1,0 1 0,0-1 0,0 0-1,0 1 1,-1-1 0,0 1 0,1-1-1,-1 1 1,0-1 0,-1 1 0,1-1-1,-1 1 1,1-1 0,-2 1-69,1 2 84,-2-1-1,1 1 1,-1-1 0,1 0-1,-1 0 1,-1 0-1,1 0 1,-4 3-84,-4 4 118,-1-1-1,0 0 0,-1 0 1,0-1-1,-1-1 1,-1 0-118,-47 25 512,-1-3 0,-8 0-512,-1 1-91,-34 22 91,101-51-227,0 0 1,0 0-1,0 1 0,0 0 0,0 0 1,1 0-1,0 0 0,0 1 227,2-3-412,1 0 0,0 0 0,-1 0 0,1 0-1,0 0 1,0 0 0,1 1 0,-1-1 0,0 0 0,1 1 0,0-1-1,-1 0 1,1 1 0,0-1 0,0 0 0,0 1 0,0-1 0,1 1-1,-1-1 1,1 0 0,0 2 412,7 20-5866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83 2816,'-8'0'652,"6"0"-502,1 0 1,-1 0-1,0 0 1,0 0 0,0 0-1,0 0 1,0 0-1,0-1 1,0 1 0,0-1-1,1 1 1,-1-1 0,0 0-1,0 0 1,1 0-1,-1 0 1,0 0 0,1 0-1,-1 0 1,0-1-151,0 1 212,0 0 1,0 1 0,0-1-1,0 1 1,-1-1-1,1 1 1,0 0 0,-1-1-1,1 1 1,0 0 0,-2 1-213,-15-2 2269,1-3-1149,-1 2 1,0 0-1,0 1 1,0 1 0,-12 1-1121,-12 0 2791,59 3-2323,-14-4-419,1 1-1,-1-1 0,1 1 0,-1-1 0,0 1 0,1-1 0,-1 0 0,3 0-48,62-13 1241,-41 7-791,1 2 1,-1 0-1,19 1-450,2 1 422,0-2-1,-1-2 0,10-4-421,-26 6 245,-1 2-1,1 1 0,24 3-244,3-1 35,374-5 1208,-419 5-1243,0 0 1,-1 1-1,1 0 1,-1 1-1,1 0 1,7 4-1,-6-2 7,-1-1 1,0-1-1,1 0 1,0-1-1,0 0 1,11 0-8,9-2 320,-33 0-219,0 0 59,0 0-48,0 0-106,0-1-519,1 0 1,-1 0 0,0 1-1,0-1 1,0 0 0,0 0 0,1 1-1,-1-1 1,0 0 0,1 0 0,-1 1-1,1-1 1,-1 0 0,1 1 0,-1-1-1,1 1 1,-1-1 512,22-13-7727,-9 6 3731,1-2 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1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64 4992,'-10'-40'9594,"9"33"-8882,1 6-579,0 1 0,0-1 1,0 1-1,0-1 1,0 0-1,0 1 1,0-1-1,-1 0 1,1 1-1,0-1 0,0 0 1,0 1-1,-1-1 1,1 1-1,0-1 1,-1 1-1,1-1 0,0 1 1,-1-1-1,1 1 1,-1-1-1,1 1 1,-1-1-1,1 1 1,-1-1-1,1 1 0,-1 0 1,1 0-1,-1-1 1,0 1-134,-3 17 1498,2-1-1167,1 0 0,1 0 0,0 0 0,3 15-331,0 25 612,4 144 2679,-7-200-3968,0-1-123,0 0 0,0 0 1,0-1-1,1 1 1,-1 0-1,0 0 1,1-1-1,-1 1 0,0 0 1,1 0-1,-1 0 1,1 0-1,0-1 800,19-21-9877,-4 7 6592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5120,'-6'0'1394,"0"0"0,-1 1 0,1-1 0,0 1 0,0 0 0,-1 1 0,1-1 0,-4 3-1394,3-3 1744,7-1-1710,0 0 1,0 0-1,0-1 1,0 1-1,-1 0 1,1 0-1,0 1 1,0-1-1,0 0 1,0 0-1,-1 0 0,1 0 1,0 0-1,0 0 1,0 0-1,0 0 1,0 0-1,-1 0 1,1 0-1,0 0 0,0 0 1,0 1-1,0-1 1,0 0-1,0 0 1,-1 0-1,1 0 1,0 0-1,0 1 1,0-1-1,0 0 0,0 0 1,0 0-1,0 0 1,0 0-1,0 1 1,0-1-1,0 0 1,0 0-1,0 0 0,0 0 1,0 1-1,0-1 1,0 0-1,0 0 1,0 0-1,0 0 1,0 1-1,0-1 1,0 0-1,0 0 0,0 0-34,0 1 422,17 6 868,36 4-901,-36-9-346,0 2 0,-1 0-1,1 1 1,-1 0 0,0 1 0,0 1-1,7 5-42,-7-3 130,-10-6-49,0 1 0,0 0 0,0 0 0,-1 0 0,5 5-81,-9-7 29,1-1 0,-1 1 0,1 0 0,-1 0 0,0 0 0,0 0 0,0 0 0,0 0 0,0 0 0,-1 0 0,1 1 0,-1-1 0,1 0 0,-1 0 0,0 1 0,0-1 0,0 0 0,0 0 0,0 1 0,0 0-29,-2 7 97,-1-1-1,1 0 1,-2 1 0,1-1 0,-1 0-1,-4 6-96,-34 54 1282,30-50-771,-40 51 896,18-25-1267,26-37-674,3-3-5231,11-3-304,6-3 1387,2-5 474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7168,'0'0'371,"-1"0"0,1 0 0,-1 0 0,1 0 0,-1 0 0,1 0 0,0 1 0,-1-1 0,1 0 0,-1 0 0,1 1 0,-1-1 0,1 0 0,0 0 0,-1 1 0,1-1 0,0 0 0,-1 1 0,1-1 0,0 1 0,-1-1 0,1 0 0,0 1 0,0-1 0,0 1 0,-1-1 0,1 1 0,0-1 0,0 1 0,0-1 0,0 1-371,-1 22 2404,8 22-2971,0-22 570,0-1 0,1 1 0,6 7-3,6 10-3956,-17-34-795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 6272,'0'-1'228,"0"0"1,0 0-1,0 0 1,0 0-1,0 1 1,0-1-1,0 0 1,0 0-1,-1 0 1,1 0-1,0 0 1,-1 0-1,1 0 1,0 0-1,-1 1 1,1-1-1,-1 0 1,1 0-1,-1 0 1,1 1-1,-2-1-228,1 0 328,-1 0 1,0 0-1,0 1 1,0 0-1,0-1 0,0 1 1,0 0-1,0 0 0,0 0 1,-1 0-1,1 0-328,-1 0 67,1-1-1,-1 1 1,1 1 0,-1-1-1,1 0 1,-1 0-1,1 1 1,-1-1 0,1 1-1,-1 0 1,1 0-1,0 0 1,0 0 0,-1 0-1,1 1 1,0-1-1,0 0 1,0 1-1,0 0 1,0-1 0,1 1-1,-1 0 1,0 0-1,1 0 1,-1 0 0,1 1-1,0-1 1,0 0-1,0 0 1,0 1 0,0-1-1,0 1 1,1-1-1,-1 0 1,1 1 0,0-1-1,-1 2-66,1 3 2,0 1-1,0 0 1,1-1-1,-1 1 1,2-1 0,-1 1-1,1-1 1,0 1-2,24 59-66,-1-2 140,-21-52 335,0 1 0,-2 0 0,1 0 0,-2 5-409,0-15 146,-1 1 1,0-1-1,0 1 1,-1-1 0,1 0-1,-1 1 1,0-1 0,0 0-1,-1 1 1,1-1-1,-1 0 1,0 0 0,0 0-1,0-1 1,-3 4-147,3-5 46,0 0 0,0 0 0,-1 0 0,1-1 1,-1 1-1,0-1 0,1 1 0,-1-1 0,0 0 0,0 0 0,0 0 0,1 0 0,-1-1 1,0 1-1,-2 0-46,-48 1-106,45-2 59,-7 0-343,-19 0-1387,13-6-3373,16 2 558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 6528,'8'-8'2449,"-8"8"-2378,0 0-1,0 0 0,0 0 1,0 0-1,0 0 0,0 0 1,1 0-1,-1 0 1,0 0-1,0 0 0,0 0 1,0 0-1,0 0 0,0 0 1,0 0-1,0 0 0,1 0 1,-1 0-1,0 0 0,0 0 1,0 0-1,0 0 0,0 1 1,0-1-1,0 0 0,0 0 1,0 0-1,0 0 0,0 0 1,0 0-1,0 0 0,0 0 1,0 1-1,1-1 0,-1 0 1,0 0-1,0 0 0,0 0 1,0 0-1,0 0 0,0 0 1,-1 1-1,1-1 0,0 0 1,0 0-71,-4 22 2790,-9 16-1674,2 1 1,-4 34-1117,-8 81 181,19-119-126,3 1-52,1-29-343,0 0 0,0 0 0,-1-1 0,1 1 0,-2 0 0,-1 6 340,3-12 24,0-1-115,0 0 0,0 0 0,0 0 0,0 0 0,0 0 0,0 0 0,0 0 0,0 1 0,0-1 0,0 0 0,0 0 0,0 0 0,0 0 0,0 0 0,0 0 0,0 0 0,0 0 0,0 1 0,0-1 0,0 0 0,0 0 0,0 0 0,0 0 0,0 0 0,0 0 0,0 0 0,0 0 0,0 0 0,0 0 0,0 0 0,0 1 0,-1-1 0,1 0 0,0 0 0,0 0 0,0 0 0,0 0 0,0 0 0,0 0 0,0 0 0,0 0 0,0 0 0,0 0 0,-1 0 0,1 0 0,0 0 0,0 0 0,0 0 0,0 0 0,0 0 0,0 0 0,0 0 0,0 0 0,0 0 0,-1 0 0,1 0 0,0 0 0,0 0 0,0 0 0,0 0 0,0 0 0,0 0-1,0 0 1,0 0 0,0-1 0,0 1 0,-1 0 0,1 0 0,0 0 0,0 0 91,0-6-3034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7680,'0'0'184,"0"0"0,0 0 0,0 0 0,0 0 1,0 0-1,0 1 0,0-1 0,0 0 0,0 0 1,0 0-1,0 0 0,0 0 0,0 0 0,0 0 0,0 0 1,0 0-1,0 0 0,0 0 0,0 1 0,0-1 1,0 0-1,0 0 0,0 0 0,0 0 0,0 0 0,0 0 1,0 0-1,0 0 0,0 0 0,0 0 0,0 0 0,0 0 1,-1 0-1,1 0 0,0 0 0,0 1 0,0-1 1,0 0-1,0 0 0,0 0 0,0 0 0,0 0 0,0 0 1,0 0-1,0 0 0,-1 0 0,1 0 0,0 0 1,0 0-1,0 0 0,0 0 0,0 0 0,0 0 0,0 0 1,0 0-185,12 5 2742,20 6-2431,-9-6-40,1-1-1,24 1-270,1-7-2139,-41 1 265,0 0 1,-1-1-1,1-1 0,7-2 1874,0-2-4122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4992,'4'1'3763,"-4"0"1457,-6 1-1494,0-2-5315,4 1 1586,-1-1 0,0 1 0,0-1 1,0 1-1,0 0 0,1 0 1,-1 1-1,1-1 0,-1 1 0,1-1 1,-1 1-1,1 0 0,0-1 0,0 1 1,-1 0-1,1 1 0,1-1 1,-1 0-1,0 1 0,1-1 0,-1 1 1,1-1-1,0 1 0,-1-1 1,1 1-1,0 2 3,-1 0-18,0 0 0,1 0 0,-1 1 0,1-1 0,0 0 0,1 1 0,-1-1 0,1 1 0,0-1 0,1 1 0,-1-1 0,1 1 1,1 5 17,-1-10 3,-1 1 1,1-1-1,0 1 1,-1-1 0,1 1-1,0-1 1,0 1-1,0-1 1,0 0 0,0 1-1,0-1 1,0 0-1,1 0 1,-1 0 0,1 1-4,-1-2 11,0 1 0,0-1 0,0 0 0,0 1 0,0-1 0,0 0 0,0 0 0,0 0 0,0 0 0,0 0 0,1 0 0,-1 0 1,0 0-1,0 0 0,0 0 0,0-1 0,0 1 0,0 0 0,0-1-11,2-1 72,1 0 0,0 0 1,0-1-1,-1 1 0,1-1 0,-1 0 0,0 0 1,0 0-1,0-1 0,0 0-72,20-26 757,-16 53-346,0 2-221,-4-11-262,0-1 0,1 0 0,1-1 0,0 1-1,5 8 73,-9-20-176,-1 0 0,1 0 0,-1 0 0,1 0 0,0 0 0,0 0 0,-1 0 1,1 0-1,0 0 0,0 0 0,0-1 0,0 1 0,0 0 0,0-1 0,0 1 0,1-1 0,-1 1 0,0-1 0,0 1 0,0-1 0,0 0 0,1 0 0,-1 0 0,0 1 0,0-1 0,1 0 0,-1 0 0,0-1 0,0 1 0,0 0 0,1 0 0,-1-1 0,0 1 0,0 0 0,0-1 0,0 1 0,0-1 0,1 0 176,9-8-3392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59 7552,'10'-4'8469,"10"-2"-5772,-1-1 1,4-2-2698,-7 3 498,0 0 1,0 1-1,14-3-498,-14 5 294,0 1 0,10 0-294,-21 2 23,-1 0 1,1 0-1,0 1 0,0-1 1,-1 1-1,1 0 1,0 1-1,-1-1 0,0 1 1,5 2-24,-8-4 2,0 1 0,0 0 0,0 0 0,0 0 0,0-1 0,0 1 0,0 0 0,0 0 0,-1 0 0,1 1 0,0-1 0,-1 0 0,1 0 0,0 0 0,-1 0 0,0 1 0,1-1 0,-1 0 0,0 1 0,1-1 1,-1 0-1,0 0 0,0 1 0,0-1 0,0 0 0,0 1 0,-1-1 0,1 0 0,0 1 0,-1-1 0,1 0 0,0 0 0,-1 1 0,0-1 0,0 0-2,-3 8-32,0 0 0,-1-1 0,0 0-1,-5 5 33,5-6-12,-15 20 41,-18 17-29,21-25-86,1-1 0,1 2 1,1 0-1,0 2 86,12-19-25,0 0 1,0 0-1,0 0 1,1 0-1,-1 0 1,1 1-1,0-1 1,0 0-1,0 1 1,1-1-1,-1 1 1,1-1-1,0 1 1,0-1-1,0 1 1,0-1-1,1 1 1,-1-1-1,1 1 1,0-1-1,0 0 1,0 1-1,1-1 1,-1 0-1,1 0 1,-1 0-1,3 2 25,7 10-41,-6-9 17,-1 0-1,1 0 1,-1 1-1,0 0 0,0 1 25,-3-6 28,-1-1 0,1 0 0,-1 1-1,1-1 1,-1 1 0,0-1 0,1 1-1,-1-1 1,0 1 0,0-1 0,0 1-1,0-1 1,0 1 0,-1-1 0,1 1 0,0-1-1,-1 0 1,1 1 0,-1-1 0,1 1-1,-1-1 1,0 0 0,1 1 0,-1-1-1,0 0 1,0 0 0,0 0 0,-1 1-28,-4 3 201,1-1 0,-1 0 0,0 0 0,0-1 0,0 0 0,-1 0 0,0 0 0,-1 0-201,-61 16 880,29-9-435,-119 30-2146,143-39-2635,16-4 150,8-2 201,9-3-937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 7680,'-3'-3'2880,"3"3"-2240,0 0 608,0 6 96</inkml:trace>
  <inkml:trace contextRef="#ctx0" brushRef="#br0" timeOffset="1">48 26 15968,'-4'23'1311,"1"6"-671,-1 4-416,0-3-128,0-4-64,1 7-32,-1 10 32,4-7-32,0 1-704,0-11-320,-4-3-639,4-4-161,-3-3-704,-5-2-256,1-7-64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7424,'1'0'464,"0"-1"-1,0 0 1,1 1 0,-1-1 0,0 1 0,1 0 0,-1-1 0,0 1 0,1 0-1,-1 0 1,2 0-464,29 4 2672,-7-1-1721,-19-3-886,33 0 271,37-5-336,-64 4 30,0-1 0,-1-1-1,1 0 1,0-1 0,-1 0 0,1 0 0,-1-1 0,4-3-30,-5 2 51,0-1 0,0 0 0,-1 0 0,3-4-51,-8 8 9,-1-1 0,0 1 0,0-1 0,0 0 0,0 0 0,0 0 0,-1-1 0,0 1 1,0-1-1,0 1 0,1-5-9,-2 0 131,-5 14-156,-4 15-12,4-3 422,0 1 1,1-1-1,1 1 0,0 0 0,1 5-385,1-14 145,0 0 0,1-1 0,0 1 0,1 0 0,-1-1 0,1 1 0,1-1-1,0 0 1,0 1 0,1-1 0,3 6-145,-6-13-187,0 0 0,-1 0 1,1 0-1,0 0 0,0 0 0,0 0 0,0 0 1,0 0-1,0 0 0,0-1 0,0 1 0,0 0 1,0-1-1,0 1 0,1-1 0,-1 1 0,0-1 0,0 1 1,1-1-1,-1 0 0,1 0 187,0 0-746,0 0-1,0 0 1,0 0-1,0-1 1,0 1 0,0-1-1,0 0 1,0 1-1,0-1 1,0 0 0,0 0-1,0 0 1,0-1 746,13-9-4240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2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8448,'4'0'6112,"5"0"-3376,19 4-1483,-18-1-1190,-1 0-1,0 0 1,0 1 0,-1 0 0,1 1 0,-1 0 0,4 3-63,-11-7 8,1 0 1,0 1 0,-1-1 0,1 1 0,-1 0 0,1-1 0,-1 1 0,0 0 0,0 0 0,0 0 0,0 0 0,0 0-1,0 0 1,-1 0 0,1 0 0,-1 0 0,1 0 0,-1 0 0,0 1 0,1-1 0,-1 0 0,-1 0 0,1 0 0,0 0 0,0 1-1,-1-1 1,1 0 0,-1 0 0,0 0 0,1 0 0,-1 0 0,0 0 0,0 0 0,-1 0 0,1 0-9,-8 11-63,0-1 0,0-1 1,-2 0-1,1 0 0,-1-1 1,0 0-1,-1-1 0,-9 5 63,17-11 1,0 0-1,0 0 0,1 0 0,0 0 0,-1 1 0,1-1 0,0 1 0,0 0 0,3-3 24,0-1 0,-1 1-1,1-1 1,0 1-1,0 0 1,0-1-1,-1 1 1,1-1-1,0 1 1,0 0-1,0-1 1,0 1-1,0 0 1,0-1-1,0 1 1,0-1-1,0 1 1,0 0-1,1-1 1,-1 1 0,0-1-1,0 1 1,1-1-1,-1 1-23,1 0 74,0 0 0,0 0 0,0 0 0,0 0 0,0 0 0,1 0 0,-1-1 0,0 1-1,0 0 1,1-1 0,-1 1 0,1-1 0,-1 1 0,0-1 0,2 0-74,27 8 465,14 3 828,1 1 0,18 10-1293,0 0 345,-43-16-3705,1-1-4345,-10-2 2804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3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5248,'0'0'1754,"0"0"-986,0 0 0,0 0 150,0 0-28,0 0 33,0 0 37,0 0-59,0 0-325,0 0-26,0 0 36,0 18 844,-2 9-653,0 1 0,-4 11-777,-2 21 291,2 0-125,-21 321 1934,21-272-1651,-1 35-188,-2 59 53,4 39 17,0-96-310,2 127 87,-7 187 616,1 10-660,10-385-64,12 166-2,0 3 15,-13-162 112,1 112-53,16-59-56,23 283 51,-11-165 26,2-6-143,5 70 106,-34-234-23,2 19-73,-2-93 49,0 0-1,2 0 0,0 0 0,6 14-8,45 131 656,-53-153-545,0-1 1,-1 1-1,0 0 0,-1 0 0,0 0 1,0 0-1,-2 4-111,1-6 37,-6 32 95,5-32-797,6-26-1623,5-27-2320,-7-30-1178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3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7040,'0'0'91,"0"0"-1,-1 0 1,1 0 0,0 0-1,0-1 1,0 1 0,0 0 0,0 0-1,0 0 1,0 0 0,0-1 0,0 1-1,-1 0 1,1 0 0,0 0 0,0 0-1,0-1 1,0 1 0,0 0 0,0 0-1,0 0 1,0-1 0,0 1 0,0 0-1,1 0 1,-1 0 0,0-1-1,0 1 1,0 0 0,0 0 0,0 0-1,0 0 1,0 0 0,0-1 0,0 1-1,1 0 1,-1 0 0,0 0 0,0 0-1,0 0 1,0-1 0,0 1 0,1 0-1,-1 0 1,0 0 0,0 0 0,0 0-1,1 0-90,13-2 2005,17 7-307,-7 2-1338,0-1 0,1-1 0,0-1 0,23 1-360,18-5 302,-1-4 0,41-8-302,43-3 393,351-25 989,-30 0-741,-235 22-605,11 6 305,0 10 1,17 13-342,394 50 336,-419-36 138,157-7-474,-132-13 273,-139-2-76,117-2 2,-21 0 92,2 9-291,279 36 59,-142-24 242,-214-16-143,434 2 10,-402-9-11,250-12-60,-194 3-66,24-4 9,-58 3-59,138-10 20,54-2 180,-157 9-60,47-1 184,228-4-203,-206 14 362,-150 3-313,0 7 0,-1 7 0,102 22-151,-201-27-82,-26-4-1402,0 2-1,2 1 1485,-8 2-3905,-21-8 3694,1 0 1,-1 1-1,0-1 0,0 0 0,1 1 1,-1-1-1,0 0 0,0 1 0,1-1 1,-1 0-1,0 1 0,0-1 0,0 1 1,0-1-1,0 1 0,0-1 0,0 0 1,0 1-1,0-1 0,0 1 0,0-1 1,0 0-1,0 1 0,0-1 0,0 1 1,0-1-1,0 1 0,0-1 0,0 0 1,-1 1-1,1-1 0,0 0 0,0 1 1,0-1-1,-1 1 0,1-1 0,0 0 1,-1 0-1,1 1 0,0-1 0,-1 0 1,1 1-1,0-1 0,-1 0 0,1 0 1,-1 0 210,-15 16-4848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3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46 6528,'-14'5'3711,"13"-2"-2003,8 1-781,16 1-249,-1-1 0,1-2 0,0 0 0,-1-1-1,17-2-677,29 1 510,-29 2-298,345 3 1528,-212-10-1274,184-10 28,408-13 864,-764 28-1356,328 2 370,-94 1-302,506 3 432,-538-4-407,197-3-30,-91-4 101,131-5 20,60-5 35,-244 9-64,384 1-211,-463 5 82,380 31 295,-243-8-252,-130-9 94,131 4-170,97-7 32,44-10-25,-213-5 76,97-13 84,-60 1 161,285 1-120,-448 17-112,3 6-91,98 2 165,313 1-202,-244-13 282,-39-1 178,-180 5-176,0 3 0,44 11-247,90 19 758,-176-30-875,-16-3 161,0 0 0,-1-1 1,9 1-45,-15-2-289,1 0 0,-1 0 0,1-1 0,-1 1 0,0-1 0,1 1 0,-1-1 0,0 1 0,1-1 0,-1 0 0,0 0 0,0 0 0,0-1 0,0 1 0,0 0 0,0-1 289,0 1-461,0-1-409,1 0 1,-1-1-1,1 1 0,-1 0 1,0-1-1,0 0 1,0 1-1,-1-1 1,1 0-1,0 0 0,-1 0 870,10-33-4922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4992,'8'2'9085,"10"3"-6643,34 9-3063,-21-7 673,0 1 42,1-1 0,5-2-94,166 24 731,-73-20 287,68-6-1018,-192-3 6,244 8 938,-86 0-570,-64-4 340,73 13-714,-108-10 97,-40-5 4,0 1 0,1 2 0,20 6-101,-40-9 42,1 1 1,-1 0 0,0 1 0,0-1 0,0 1-1,0 0 1,0 1 0,-1 0 0,0 0-1,0 0 1,0 0 0,-1 1 0,0-1 0,0 1-1,0 0 1,-1 1 0,0-1 0,0 0-1,0 2-42,7 20-12,-1 1-1,-1-1 1,-2 1-1,-1 1 13,1 0 32,47 280 971,-39-171-520,-7 0-1,-9 129-482,-6 133 806,8-189-406,8 627 442,-8-729-421,-9 70-421,-22 107 310,13-140-91,-11 246 488,7-82-332,11-107 74,9 27-449,2-211 15,4 99 192,-1-73-188,-1 0 0,-3 0 0,-2 0 0,-2 7-19,-27 153 32,24-151-78,-14 96 407,15-120-118,-1 1 1,-1-2-1,-10 22-243,11-28 308,0 0 0,2 1-1,1 0 1,-1 7-308,1-1 414,-1 0 0,-5 8-414,-25 86 341,35-117-566,5-9-488,9-15-1357,-4 4 897,-8 10 991,4-4-776,0 0-1,0-1 1,0 0-1,1-4 959,0-4-3421,0 0 0,3-15 3421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4:1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5504,'0'-1'418,"-1"1"0,0-1 0,0 1 0,0-1-1,0 1 1,0 0 0,0-1 0,0 1 0,1 0 0,-1 0 0,0 0 0,0-1 0,0 1 0,-1 0-418,1 1 149,0-1 0,0 0 0,0 0 0,1 1 0,-1-1 0,0 0 0,0 1 0,0-1 0,0 1 0,1-1 0,-1 1 0,0-1 1,1 1-1,-1-1 0,0 1 0,1 0 0,-1-1 0,1 1 0,-1 0 0,0 0-149,1 1 90,-1-1 0,0 0 0,1 1-1,-1-1 1,0 1 0,1-1 0,0 1 0,-1 0 0,1-1 0,0 1 0,0-1 0,0 1-1,0-1 1,0 1 0,0 0 0,1-1 0,-1 1 0,0-1 0,1 1 0,-1-1 0,1 2-90,5 4 104,-1 1 1,2-1 0,-1 0-1,1-1 1,0 1 0,0-1-1,3 1-104,20 19 195,-16-13-186,1-1-1,0-1 0,0-1 0,7 4-8,12 7 26,194 132 353,-166-114-279,-38-25-43,0 2 1,-2 0 0,0 1-1,11 11-57,-23-18 59,1-1 0,0 0-1,6 3-58,-16-12-16,-1 0 0,0 0 80,-6 12 278,0-7-310,0-1-1,-1 0 1,0 0 0,0 0 0,0-1-1,-1 0 1,-1 0-32,-17 8 66,-14 6 67,-45 23 219,-56 40 672,115-66-1355,1-1 1,-19 5 330,44-18-110,-1 0 0,1 1 0,0-1 0,0 0 0,0 0 0,0 0 0,-1 0 0,1 0 0,0 1 0,0-1 0,0 0 0,-1 0 0,1 0 0,0 0 0,0 0 0,-1 0 0,1 0 0,0 0 0,0 0 0,0 0 0,-1 0 0,1 0 0,0 0 0,0 0 0,-1 0 0,1 0 0,0 0 0,0 0 0,0 0 0,-1 0 0,1 0 0,0-1 0,0 1 0,0 0 0,-1 0 0,1 0 0,0 0-1,0 0 1,0-1 111,4-6-5444,-1 1 2269,2-5-836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4:1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6784,'-5'-2'111,"1"-1"4591,5 4 217,3 4-4422,4 7-333,2 0-1,-1-1 1,1-1 0,1 1 0,0-1 0,1-1 0,0 0-1,0-1 1,1 0 0,8 3-164,23 9 172,0-2-1,30 8-171,-33-12 83,-1-1-93,-25-10 28,0 2-1,-1 0 0,1 1 0,-1 0 0,0 1 0,-1 1 1,1 0-1,8 8-17,-16-11 25,0 1 0,0 0 0,-1-1 0,1 2 0,-1-1 0,-1 1 0,3 4-25,-6-9 8,0 1 0,0-1 0,0 1 0,0-1 0,-1 0 0,1 1 0,-1-1 0,0 1 0,1 0 0,-1-1-1,-1 1 1,1-1 0,0 1 0,-1-1 0,1 1 0,-1-1 0,1 1 0,-1-1 0,0 0 0,0 1-1,0-1 1,-1 0 0,1 0 0,-1 0 0,-1 2-8,-12 15 208,-2-2 1,0 0-1,-2-1 0,1 0 1,-2-2-1,-19 12-208,-26 19 446,-125 93 567,146-108-585,2 0-3656,46-30-1492,1 0 3206,3-3-2875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4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7424,'6'0'5599,"21"0"-265,3 0-4449,25 4-885,6 5 799,19 2 578,61 17-1377,-14-4 731,-105-22-1020,-1-1-5753,-20-1 5381,0 0 0,0 1 0,1-1 0,-1 1 0,0-1 0,0 1 0,0-1 0,0 1 0,0 0 0,0-1 1,0 1-1,0 0 0,0 0 0,-1 0 0,2 1 661,3 5-3504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8960,'10'0'3424,"-10"5"-2656,9 7 768,-4-4 192,3 7-481,2 10-159,-1 4-608,4 3-256,0 0-128,3 0 0,-3-3 0,1 4-608,-1-9-224,0-1-1887,1 2-833,4-4-896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4:2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6656,'-23'3'4464,"23"-3"-4375,0 0 1,0 1 0,0-1 0,0 0 0,0 0 0,0 0-1,0 0 1,-1 0 0,1 0 0,0 0 0,0 0-1,0 0 1,0 0 0,0 0 0,0 1 0,0-1 0,0 0-1,0 0 1,0 0 0,0 0 0,0 0 0,0 0-1,0 0 1,0 0 0,0 0 0,0 1 0,0-1 0,0 0-1,0 0 1,0 0 0,0 0 0,0 0 0,0 0-1,0 0 1,0 0 0,0 0 0,0 1 0,0-1 0,0 0-1,0 0 1,1 0 0,-1 0 0,0 0 0,0 0-1,0 0 1,0 0 0,0 0 0,0 0 0,0 0 0,0 0-1,0 0 1,0 0 0,1 0 0,-1 1 0,0-1-1,0 0 1,0 0 0,0 0 0,0 0 0,0 0 0,0 0-1,0 0 1,1 0-90,25 8 936,0-2 0,1 0 0,0-1 0,1-2-936,119 21 3781,38 16-3781,-173-37-382,36 7 2236,-16-11-8995,-19-2 1499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 6016,'-34'7'8314,"34"-7"-8232,-1 0-1,1 0 0,0 0 1,0 0-1,-1 0 0,1 0 1,0 0-1,0 0 0,0 1 1,-1-1-1,1 0 0,0 0 1,0 0-1,0 0 0,-1 1 1,1-1-1,0 0 0,0 0 1,0 0-1,0 1 0,-1-1 1,1 0-1,0 0 0,0 1 0,0-1 1,0 0-1,0 0 0,0 1 1,0-1-1,0 0 0,0 1 1,0-1-1,0 0 0,0 0 1,0 1-1,0-1 0,0 0 1,0 0-1,0 1 0,0-1 1,0 0-1,1 0 0,-1 1 1,0-1-82,4 1 191,0 1 0,0-1 0,1 0 0,-1 0 0,0-1 1,1 1-1,-1-1 0,1 0 0,-1 0 0,3-1-191,50-7 721,-42 5-569,32-3 291,1 3 1,13 1-444,33-2 233,-49 2 57,1 3 0,36 5-290,-15-1 561,-16-4-129,16-3-432,6 0 139,-16 0 501,15-4-640,-16 1 421,15 1-421,93 12 395,-121-6-299,18 1 53,-41-1-76,-1-2 0,17 0-73,-1-1 73,-23 0-40,-1 0 1,0-1 0,11-2-34,-10 1 51,-1 1 1,1 0 0,11 0-52,67 1 48,84 1-70,-97 3 26,-32-2 115,25 4-119,-16-1 10,-1-2-1,16-3-9,-5 0-136,79-7 207,0 1 140,-70 2-336,-48 3 158,1 0 1,20 3-34,203 7 421,-240-8-310,-1 0-46,0 0 0,1-1 1,-1 1-1,0-1 0,2-2-65,4 3 211,-13 0-210,0 0 0,0 0 1,0 0-1,0 0 0,0 0 0,0 0 0,0 0 0,0 0 0,0 0 1,0-1-1,-1 1 0,1 0 0,0-1 0,0 1 0,0 0 1,0-1-2,0 0-1275,10 5-5706,-3 0 4405,5-4-2261,2-4 341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5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7168,'0'-19'4629,"0"18"-3221,0 1 123,0 0 10,0 0-325,0 0-331,5 5 112,-4-2-870,0 0 0,0 0 0,0 1-1,0-1 1,-1 0 0,1 0-1,-1 4-126,3 12 196,6 30 189,1 29-385,3 16 831,-11-74-518,-1-1-1,-1 0 1,0 0-1,-1 0 1,-1 0-1,-2 6-312,3-23 40,1 27 540,1-26-479,-1 1 1,0-1-1,0 1 1,0-1-1,0 1 1,-1-1-1,1 1 0,-1-1 1,0 1-1,0 0-101,0-3 208,1 3-1146,0-5 471,1 0 0,-1 0 1,1 0-1,-1 0 1,1 0-1,-1 0 1,1 0-1,-1 0 1,1 0-1,0 0 1,0 0-1,-1 0 1,1 1-1,0-1 0,0 0 1,0 0-1,0 1 1,0-1-1,0 1 1,0-1-1,0 1 1,0-1-1,0 1 1,0 0-1,0 0 0,0-1 1,1 1-1,-1 0 1,1 0 466,12-5-4971,-5-1 1387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55:5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 6656,'-1'-1'471,"-1"0"1,1 1 0,-1-1-1,1 0 1,-1 1 0,1-1-1,-1 0 1,0 1 0,1 0-1,-1-1 1,0 1 0,1 0-1,-1 0 1,0 0 0,1 0-1,-1 0 1,0 1 0,1-1-1,-1 0 1,1 1 0,-2 0-472,2-1 178,1 0 0,-1 1 0,0-1 0,1 0 0,-1 1 1,1-1-1,-1 1 0,1-1 0,-1 1 0,1-1 1,-1 1-1,1 0 0,0-1 0,-1 1 0,1-1 0,0 1 1,-1 0-1,1-1 0,0 1 0,0 0 0,0-1-178,0 2 27,0-1-1,0 1 0,0-1 1,0 1-1,0-1 0,0 0 1,1 1-1,-1-1 1,0 1-1,1-1 0,0 0 1,-1 1-1,1-1 0,0 1-26,4 5 171,1 1 0,0-1 0,0-1 0,0 1 0,1-1 0,0 0 0,0 0 0,0-1 0,1 0-1,0 0 1,0-1 0,7 3-171,18 6 214,1 0 0,20 3-214,-45-13 60,210 71 703,-210-70-646,-6-4-107,0 1 1,1 0 0,-1 0-1,0 0 1,0 1 0,0-1-1,-1 1 1,1 0 0,0 0-1,0 0 1,-1 0 0,0 0 0,1 0-1,-1 1 1,1 0-11,-2-1-1,-1 0 1,1 1-1,0-1 1,-1 0-1,1 0 1,-1 1-1,0-1 1,0 0-1,0 1 1,0-1-1,0 0 1,-1 1-1,1-1 1,-1 0-1,1 1 1,-1-1-1,0 2 1,-1-1 25,0 1 1,0-1-1,-1 1 0,1-1 0,-1 0 0,1 0 0,-1 0 1,0-1-1,0 1 0,-1 0-25,-7 4 152,0 0 1,0-1-1,0 0 0,-1 0 1,0-2-1,-5 2-152,-259 78 2581,274-83-2641,0 0 0,0-1-1,0 1 1,0 0-1,0 0 1,0 0-1,1 0 1,-1 0-1,0 1 1,1-1 0,-1 0-1,0 1 1,1-1-1,0 1 1,-1 0 60,3-2-194,-1 1-1,0 0 1,1-1 0,-1 0-1,1 1 1,-1-1 0,1 1 0,-1-1-1,1 0 1,0 1 0,-1-1-1,1 0 1,-1 1 0,1-1-1,0 0 1,-1 0 0,1 0 194,0 1-393,9 4-1729,-6-3 578,0-1-1,-1 1 1,1 0 0,0-1-1,0 0 1,0 0 0,0 0-1,0 0 1,3-1 1544,12-6-4677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46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 2560,'-16'-10'960,"12"14"-768,-11 2 320,9-6 96,0 4-160,-3 0 64,-3-4-96,3 0 64,-7 0-128,1 0 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88 6016,'-1'0'155,"1"0"1,-1 0-1,0 0 1,1 0-1,-1 0 0,0 0 1,1 0-1,-1 0 1,1 0-1,-1 0 1,0 0-1,1-1 0,-1 1 1,1 0-1,-1 0 1,1-1-1,-1 1 1,1 0-1,-1-1 1,1 1-1,-1 0 0,1-1 1,-1 1-1,1-1 1,0 1-1,-1-1 1,1 1-1,0-1 0,-1 1 1,1-1-1,0 1 1,-1-1-1,1 0 1,0 1-1,0-1-155,0-2 518,0 0 0,0 0 0,0 0 0,1 0 0,-1 0 0,1 0-1,0-1-517,2-15 828,-3 17-741,0 1 0,0 0 0,0-1 0,-1 1 0,1 0 0,0-1 0,-1 1 0,1 0 0,-1-1-1,1 1 1,-1 0 0,0 0 0,1-1 0,-1 1 0,0 0 0,0 0 0,0 0 0,0 0 0,0 0 0,0 0 0,0 1 0,0-1 0,-1 0 0,1 0 0,0 1 0,0-1 0,-1 1 0,1-1 0,0 1 0,-1-1 0,1 1 0,0 0 0,-1 0 0,1 0 0,-1 0 0,1 0 0,0 0-1,-2 0-85,-3 0 39,0 0 0,0 1 0,0 0 0,0 0 1,0 1-1,0-1 0,0 1 0,-2 1-40,-2 2 5,0 1 0,0 0 0,1 0 0,0 0 0,0 2 0,0-1 0,1 1 0,0 0 0,1 0 0,-1 1 0,2 0 0,-2 3-5,4-6-5,1-1 0,0 0 0,0 1 0,1 0 1,0-1-1,0 1 0,0 0 0,0 0 0,1 0 0,0 1 0,1-1 0,-1 0 0,1 0 1,0 0-1,1 1 0,-1-1 0,1 0 0,1 0 0,-1 0 0,1 0 0,0 0 0,2 5 5,8 8-23,1 1 0,0-2 0,2 0-1,0 0 1,14 11 23,26 33-38,-44-50 39,22 29 286,9 19-287,-36-51 147,-1 1 1,0 0-1,-1 0 0,0 0 1,-1 1-1,0-1 0,-1 1 1,0 0-1,0 0 1,-1 0-1,-1 0 0,0 8-147,-1 0 227,-1-1-1,-1 0 1,0 0 0,-1-1-1,-1 1 1,-1-1-1,-2 4-226,-1-2 165,-1 0 0,0-1 0,-2 0-1,0-1 1,-1 0 0,0-1 0,-1 0 0,-1-1-1,-9 6-164,-12 8 123,-1-1-1,-1-2 1,-32 16-123,66-40-48,1 0-127,0 0 0,0 0 0,0 0 1,-1 0-1,1-1 0,-1 1 0,1-1 0,-1 0 0,0 0 0,1-1 0,-1 1 0,0-1 0,1 1 0,-1-1 0,-2-1 175,5 1-101,1 0 0,0 0 0,-1 0-1,1 0 1,0 0 0,-1 0 0,1 0 0,0 0 0,-1-1-1,1 1 1,0 0 0,-1 0 0,1 0 0,0-1 0,0 1-1,-1 0 1,1 0 0,0-1 0,0 1 0,0 0 0,-1 0-1,1-1 1,0 1 0,0 0 0,0-1 0,0 1 0,0 0-1,0-1 1,-1 1 0,1 0 0,0-1 0,0 1 0,0 0 0,0-1-1,0 1 1,0 0 0,0-1 0,0 1 0,1 0 0,-1-1-1,0 1 1,0 0 0,0-1 0,0 1 0,0 0 0,0-1-1,1 1 1,-1 0 0,0 0 0,0-1 0,1 1 0,-1 0-1,0 0 1,0-1 101,15-14-3387,-14 14 3203,22-20-3598,3-3 204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26 7680,'4'-8'1167,"-4"7"-930,1 0-1,-1 0 0,0-1 1,1 1-1,0 0 1,-1 0-1,1 0 0,0 0 1,-1 0-1,1 0 0,0 0 1,0 0-1,0 0 0,0 0 1,0 0-1,0 0-236,0 9 2661,-2 9-1903,-1 1-1,0-1 1,-1 0 0,-2 0-758,-5 32 414,-14 91 492,-11 61 887,3 56-1793,28-209 64,-9 193-48,7-137 399,3-54-2242,1 0-6035,1-58 4763,-4-8-218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21 7296,'-10'-5'1335,"-12"-4"579,21 8-1775,1 1-1,-1 0 0,0 0 1,0-1-1,0 1 0,0 0 1,1 0-1,-1 0 1,0 0-1,0 0 0,0 1 1,0-1-1,1 0 0,-1 0 1,0 0-1,0 1 1,0-1-1,1 0 0,-1 1 1,0-1-1,1 1 1,-1-1-1,0 1 0,0-1-138,0 1 334,1 0 0,-1 0 1,0-1-1,0 1 0,0 0 0,0 0 0,1 0 0,-1 0 0,0 0 0,1 0 1,-1 0-1,1 0 0,-1 1 0,1-1 0,0 1-334,0-2 83,0 1 0,1 0 0,-1-1 1,1 1-1,-1-1 0,1 1 0,-1 0 0,1-1 0,-1 0 0,1 1 0,-1-1 1,1 1-1,0-1 0,-1 0 0,1 1 0,0-1 0,-1 0 0,1 1 0,0-1 1,0 0-1,-1 0 0,1 0 0,0 0 0,0 0 0,-1 0 0,1 0-83,63 11 1038,1-4 0,9-1-1038,12 0 202,-61-3-53,49 3-1257,6-3 1108,-56-3-1093,-1-1 1,1-1-1,0-1 1,-1-1-1,13-4 1093,77-31-6346,-61 18 2613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74 6272,'22'-24'3856,"-22"24"-3702,1-1 0,-1 1 0,0-1 0,1 1 0,-1-1 0,0 0 0,0 1 0,1-1 0,-1 0 0,0 1 0,0-1 0,0 0 0,0 1 0,0-1 0,0 0 0,0 1 0,0-1 0,0 0 0,0 1 0,0-1 0,-1 0 0,1 1 0,0-1 0,0 0 0,-1 1 0,1-1 0,0 1 0,-1-1 0,1 0 0,-1 1 0,1-1 0,0 1 0,-1-1 0,1 1 0,-1 0 1,1-1-1,-2 0-154,-23-10 784,16 8-318,2 0-431,0 1 0,1 0 0,-1 0 1,0 1-1,0 0 0,0 0 0,0 0 0,0 1 1,0 0-1,0 1 0,-1-1 0,1 1 0,1 1 1,-1-1-1,0 1 0,0 0-35,-7 3-10,0 0-1,1 1 1,0 0 0,0 1-1,0 1 1,1 0-1,-3 3 11,6-4 4,0 1 0,1 0 0,-1 0-1,2 1 1,-1 0 0,2 1 0,-1 0-1,1 0 1,0 0 0,-3 10-4,3-2-21,0 0 1,1 0-1,0 1 1,2-1 0,0 1-1,1 5 21,1-18-5,1 1 0,0-1-1,0 0 1,1 0 0,0 0-1,0 0 1,0 0 0,0 0-1,1 0 1,1 1 5,-2-5 14,-1 0 0,1 0 0,0-1 0,1 1 0,-1 0 0,0-1 0,0 1 0,1-1-1,-1 1 1,1-1 0,-1 0 0,1 1 0,0-1 0,-1 0 0,1 0 0,0 0 0,0 0 0,0-1 0,0 1 0,0 0 0,0-1-1,0 1 1,0-1 0,0 0 0,0 0 0,0 0 0,0 0 0,0 0 0,0 0 0,0 0 0,2-1-14,3-1 56,0 0 1,-1 0-1,1-1 0,0 1 1,-1-2-1,0 1 0,1-1 1,-1 0-1,-1 0 1,1 0-1,2-4-56,13-12 156,0-1 0,3-6-156,-2 2 49,11-14 66,21-33-115,-15 19 18,-36 49-23,0 0-1,0 0 1,1 1-1,-1 0 1,1-1-1,3-1 6,-5 4 9,-1 0 0,0 0 0,0 1 0,0-1 1,1 1-1,-1-1 0,0 1 0,1-1 0,-1 1 0,1 0 0,-1-1 0,0 1 0,1 0 0,-1 0 0,1 0 0,-1 0 0,0 0 0,1 1 1,-1-1-1,1 0 0,-1 1 0,0-1 0,1 1 0,-1-1 0,0 1 0,1 0-9,6 5 96,-1 1 1,1 0-1,-1 1 1,-1-1-1,0 1 0,0 1 1,4 5-97,23 31 258,-23-34-351,6 7 301,0-1 0,16 11-208,-26-23-336,-1-1 1,1 0 0,1 0 0,-1-1 0,0 1-1,1-2 1,0 1 0,0-1 0,0 0-1,0 0 1,2 0 335,-4-2-651,0 0 0,0 0 0,0-1 0,0 0 0,0 0 0,0 0 0,0 0 0,-1-1 0,1 0 0,-1 0 0,1 0-1,-1-1 1,4-2 651,14-9-3066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 8576,'1'-7'2875,"2"11"-386,0 17-296,-7 52 911,-12 71-3104,12-118 154,-3 28 261,-29 253 1177,32-237-1473,2 1-1,4-1 1,5 26-119,15 66-2512,-20-132-962,-3-22-886,1-14 472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49 8064,'1'-7'966,"3"-19"938,-4 25-1758,0 0-1,0 1 0,0-1 1,0 0-1,0 0 1,0 1-1,0-1 0,1 0 1,-1 1-1,0-1 0,1 0 1,-1 1-1,0-1 1,1 1-1,-1-1 0,1 0 1,-1 1-1,1-1 1,-1 1-1,1-1 0,-1 1 1,1 0-1,0-1 0,-1 1 1,1 0-1,0-1-145,-1 1 1216,-1 44-97,-3 0-1,-8 32-1118,-3 37-18,9-49 74,1-29 7,2 1 0,2 0 0,2 33-63,-1-67 41,0-1-1,0 1 1,0 0-1,1-1 1,-1 1-1,0 0 1,1-1-1,-1 1 1,1-1-1,0 1 1,-1-1-1,1 1 1,0-1 0,0 1-1,0-1 1,0 0-1,0 1 1,0-1-1,0 0 1,0 0-1,1 0 1,-1 0-1,1 0 1,-1 0-1,0 0 1,1 0-1,-1-1 1,1 1 0,0 0-1,-1-1 1,1 1-1,-1-1 1,1 0-1,0 0 1,-1 1-1,1-1 1,0 0-1,-1 0 1,1-1-1,0 1 1,-1 0-1,1-1 1,0 1 0,-1-1-1,1 1 1,-1-1-1,1 1 1,-1-1-1,1 0 1,0 0-41,22-12 233,-9 5-142,0 0 0,0 1 0,1 1 1,13-3-92,-24 7 1,0 1 1,-1 1 0,1-1-1,0 1 1,0 0 0,0 0-1,-1 0 1,1 0-1,0 1 1,-1 0 0,1 0-1,0 0 1,-1 1 0,1 0-1,-1 0 1,0 0 0,1 0-1,-1 0 1,1 2-2,2 1 9,0 1-1,-1 0 1,0 0-1,0 1 1,0 0-1,-1 0 1,0 0 0,0 1-1,-1-1 1,0 1-1,0 0 1,-1 1 0,0-1-1,-1 0 1,1 1-1,-2 0 1,2 8-9,-2-3 114,0 0 1,-1 0-1,0 0 1,-1 1-1,0-1 1,-2 0-1,1 0 1,-2-1-1,0 1 1,-4 9-115,6-17 111,-1-1 1,1 0 0,-1 0 0,0 0-1,0 0 1,-1 0 0,1-1-1,-1 0 1,0 1 0,-1-1 0,1-1-1,-1 1 1,1-1 0,-1 1-1,0-1 1,0-1 0,0 1 0,-1-1-1,-4 2-111,0-2 132,0 0 0,0 0-1,0-1 1,-1 0 0,1-1 0,0 0-1,-1-1 1,1 0 0,0 0 0,-7-3-132,8 2-121,0 0 1,0 0-1,0-1 1,0-1 0,-3-1 120,8 3-634,0 0 1,1-1 0,-1 1-1,1-1 1,0 0-1,-1 0 1,1 0 0,1 0-1,-1-1 1,0 1 0,1-1-1,-2-3 634,-6-13-5077,0 0 160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9984,'-4'0'3776,"4"11"-2944,4-1 768,-4-10 159,13 5-223,3-1 32,8-4-512,3 6-256,10-6-448,-4 0-224,8 5-32,-1 1 0,0-2 32,-6 0-1056,7 7-480,-7 0-1632,6-1-639,-10 5-1281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6400,'2'1'2144,"15"7"-126,-12-5-1370,-1-1-1,1 1 1,0-1-1,1-1 1,-1 1 0,5 1-648,11-2 460,-1-1 0,0-1 0,0-1 1,0-1-1,7-2-460,-19 4 66,13-3 173,-1 0-1,-1-1 0,1-1 0,-1-1 1,0-1-1,0-1 0,-1 0 0,0-2 0,8-6-238,-24 16 19,0-1-1,0 1 0,0-1 0,0 1 0,0-1 0,-1 0 0,1 1 0,0-1 1,-1 0-1,0 0 0,1 0 0,-1-1 0,0 1 0,0 0 0,0 0 1,0-1-1,-1 1 0,1 0 0,-1-1 0,1 1 0,-1-1 0,0 1 0,0 0 1,0-1-1,0 1 0,0-1 0,-1 1 0,1-1 0,-1 1 0,1 0 1,-1-1-19,-1-1 17,-1-1 0,1 1 1,-1 0-1,0 0 0,0 0 1,0 0-1,-1 0 1,1 1-1,-1-1 0,0 1 1,0 0-1,0 0 0,-1 1 1,1-1-18,-13-6 17,5 1-9,-2 0 1,1 1 0,-1 1 0,0 1-1,-2-1-8,12 5-15,-1 0 0,1 0 0,-1 0-1,1 1 1,-1-1 0,1 1 0,-1 1-1,1-1 1,-1 0 0,1 1-1,-1 0 1,1 0 0,0 1 0,-1-1-1,1 1 1,0 0 0,0 0 0,0 0-1,-2 2 16,-6 5 73,2 0-1,-1 0 0,1 2 0,0-1 0,1 1 0,1 0 1,-1 1-1,2 0 0,0 0 0,0 1 0,1 0 1,-3 11-74,2-5 306,1-1 0,1 1 0,1 1 0,1-1 0,0 1 0,2-1 0,0 1 0,1 0 0,1 1-305,1-4 75,1 0 1,0-1-1,1 1 0,1 0 1,1-1-1,0 0 0,1 0 1,0-1-1,2 0 0,0 0 1,0-1-1,1 0 0,1-1 1,0 0-1,1-1 0,5 5-75,-8-11-175,0 0 1,0 0-1,0 0 0,1-1 0,-1-1 0,1 0 0,0 0 0,1-1 0,-1 0 1,0-1-1,1 0 0,0 0 0,-1-1 0,1-1 0,0 0 0,8-1 175,7-2-1602,1-2 0,-1 0 0,0-2 0,-1-1 0,1-1 0,2-2 1602,36-15-4421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16384,'0'-2'2176,"-1"-5"7377,-4 5-10883,12 12-4531,4-4 1221,-6 4-922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3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13184,'-10'4'4927,"10"-4"-3839,0 0 1440,0 0 480,0 0-800,4-4-192,-4-2-992,6 2-320,-6-3-416,0 3-192,0 0 0,0 4-64,0 0 64,0 0-640,0 4-256,0 7-1792,11-7-704,-11-4-3392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0 643 6144,'13'7'5232,"-8"-8"-4914,0-1 1,0 1-1,0-1 1,0 1-1,0-1 0,-1-1 1,1 1-1,-1-1 1,0 0-1,1 0 1,-1 0-1,-1 0 1,1-1-1,1-1-318,19-21 477,-2-1 0,0-1 0,-2-1 0,-1 0-1,2-7-476,12-18 512,13-22 25,0 2 656,7-6-1193,-37 58 168,1 1 0,1 1 0,0 1 0,2 0 1,16-11-169,-7 13-1097,-7 12-4899,-20 7 2030,1 7 1761,-2 1-904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6784,'-1'2'226,"-1"0"0,0 1 0,0-1 0,1 1 0,0-1 0,-1 1 0,1 0 0,0-1 0,0 1 0,1 0 0,-1 0 0,0 0 0,1 0 0,0-1 0,0 1 0,0 0 0,0 0 0,0 0 0,0 0 0,1 0 0,-1 0 0,1-1 0,0 1 0,0 0-226,7 21 2821,11 23-2821,7 16 1061,21 62 1286,36 63-2347,-53-124 1114,15 53-1114,-42-107-261,0 1-1,-1 0 0,0-1 1,0 7 261,-3 13-2710,0-26 1840,0-1 1,0 1-1,0-1 0,0 1 0,-1-1 0,1 0 0,-1 1 870,-5 7-3466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9984,'12'-6'1856,"0"1"1,1 1 0,-1 0 0,3 0-1857,-9 3 423,0 0 0,0 0 0,1 1 0,-1 0 0,0 0 0,0 1 1,0 0-1,0 0 0,0 0 0,2 1-423,72 25 767,-45-14-547,33 7-220,-21-10 35,-19-5-464,-1 1 1,0 2-1,0 0 0,12 7 429,-37-14-458,1 0 0,-1 1 0,1-1 0,-1 1 0,1 0 0,-1-1 0,0 1 1,0 0-1,0 0 0,0 0 0,0 1 0,0-1 0,-1 0 0,2 3 458,-1 5-4810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0 603 8960,'1'-1'345,"-1"0"0,0 0 0,0 0 0,1 0 1,-1 0-1,1 0 0,-1 0 0,1 1 0,-1-1 1,1 0-1,-1 0 0,1 0 0,0 1 0,0-1-345,23-21 2463,-14 14-2116,98-100 914,16-28-1261,-92 100 88,139-170 552,-152 178-484,-16 23-150,0 0 1,1-1-1,-1 1 1,1 1 0,1-1-1,-1 1 1,0-1-1,4-1-6,-7 6-231,0 0 0,0 1 1,0-1-1,0 1 0,0-1 0,-1 1 0,1-1 0,0 1 0,0-1 0,-1 1 0,1 0 0,0-1 0,-1 1 0,1 0 0,0 0 0,-1 0 0,1-1 0,-1 1 0,1 0 0,-1 1 231,4 3-4836,1 1 857,-4 4 758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7168,'-1'8'513,"0"1"0,1 0 0,0 0 0,0 0 1,0 0-1,2 0 0,-1 0 0,1 0 0,2 7-513,4 6 1037,0 0-1,1-1 1,6 8-1037,0 1 751,72 148 1159,-72-147-1303,10 15-607,-13-26 185,-1 0-1,-1 1 0,-1 1 0,2 7-184,-7-16-107,-2-9-582,-1 0 0,0 0 0,0 0 1,0 0-1,-1 0 0,1 3 689,-1-6-2981,0-1-859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7680,'3'-3'1076,"-2"2"-853,0-1 0,0 1 1,0 0-1,0 0 1,1 0-1,-1 0 1,0 0-1,0 0 0,1 1 1,-1-1-1,1 0 1,-1 1-1,1-1 0,-1 1 1,1-1-1,-1 1 1,1 0-1,-1-1 0,1 1 1,-1 0-1,1 0 1,0 0-1,-1 0 1,1 1-1,1-1-223,15 1 1421,0 1-1,0 1 1,8 2-1421,32 5 580,221 15 146,-275-25-760,0 1 1,0-1 0,0 1-1,0 0 1,0 0 0,0 0-1,0 1 34,-3-2-250,0 1 0,0-1 0,0 1 0,0 0 0,-1-1 0,1 1 0,0 0 0,0 0 0,0-1-1,-1 1 1,1 0 0,0 0 0,-1 0 0,1 0 0,-1 0 0,1 0 0,-1 0 0,1 0 0,-1 0 0,0 0-1,0 0 1,1 0 0,-1 0 0,0 0 0,0 1 0,0 0 250,-1 0-5541,-4-10 949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940 77 6784,'-28'-35'4501,"26"33"-4287,-1 0 0,1 0-1,-1 0 1,1 0 0,-1 0 0,0 1 0,0-1-1,0 1 1,0 0 0,0 0 0,0 0-1,0 0 1,0 0 0,0 1 0,0-1 0,-1 1-214,-11-3 451,-6-2-223,0 0 1,-1 2-1,1 1 0,-1 1 1,1 0-1,-1 2 0,1 0 0,-1 2 1,1 0-1,0 1 0,0 2 1,0 0-1,1 1 0,0 0 1,0 2-1,-16 10-228,-20 15 265,2 2 0,-7 9-265,36-25 88,1 2 0,1 0 0,1 2 1,1 0-1,-7 12-88,5-3 0,2 0 0,1 1 0,2 2 0,1-1 0,2 2 0,2 0 0,1 1 0,-2 17 0,10-34 33,2-1 1,1 1 0,1 0 0,0 0-1,2-1 1,0 1 0,1-1-1,1 1 1,1-1 0,5 12-34,11 24 258,2 0 0,30 52-258,-34-72 36,2-1 0,0-1-1,3-1 1,0 0 0,2-2 0,2-1 0,24 20-36,8 0-6,2-3 1,2-3 0,25 11 5,-51-34 16,1-1 0,1-3 0,7 2-16,-25-12 227,1 0-1,0-1 1,1-1 0,-1-1-1,1-1 1,16 0-227,-25-4 170,0-1 1,0 0 0,0-1-1,0 0 1,-1-1-1,1-1 1,-1 0 0,0-1-1,-1-1 1,1 0 0,-1-1-1,0 0 1,-1-1-1,1-1-170,5-5 105,-1 0 0,0-2 0,-1 0-1,-1-1 1,0 0 0,-2-1-1,0-1 1,8-17-105,-6 6 132,-1-2 0,-2 0 0,-2 0 0,-1-1 0,-1 0 0,-2-1 0,-1 0 0,-1-17-132,-2-14 278,-4 0-1,-2 1 0,-3-1 0,-3-2-277,2 21 205,-2 1-1,-2 0 1,-2 1-1,-10-18-204,14 38 19,-2 0 0,-1 2 1,0-1-1,-2 2 0,-1 0 0,0 1 0,-2 0 0,-8-6-19,18 19-145,-1 0 0,0 1 0,-1 0-1,1 1 1,-7-3 145,13 7-292,-1 0 0,0 0 1,0 1-1,0-1 0,-1 1 0,1 0 0,0 0 0,0 0 0,-1 1 1,1 0-1,0 0 0,-1 0 0,1 0 0,0 0 0,-3 2 292,5-2-275,1 0-1,0 1 0,-1-1 1,1 1-1,-1 0 0,1-1 0,0 1 1,0 0-1,0 0 0,-1 0 1,1 0-1,0 0 0,-1 1 276,-9 20-5903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36 7168,'0'-34'5989,"-1"34"-5851,1 0 0,0 0 0,-1-1 0,1 1-1,-1 0 1,1 0 0,-1 0 0,1 0 0,-1 0 0,1 0 0,-1 0 0,1 0 0,0 0-1,-1 0 1,1 0 0,-1 0 0,1 0 0,-1 0 0,1 0 0,-1 1 0,1-1 0,0 0 0,-1 0-1,0 1-137,-10 3 440,3 2-389,1 1 0,0 0 0,1 0 0,-1 0 0,1 1-1,1 0 1,0 0 0,0 0 0,-2 6-51,-6 8 27,-4 10 159,1 2 0,1 0 0,-1 9-186,0-2 232,-50 160 863,41-119-617,11-31-265,1 1 1,3 0-1,2 1 0,3 0 1,1 0-1,4 0 0,1 0 1,3 1-1,2-2 0,2 1 1,3-1-1,7 17-213,-10-42-113,1-1 0,8 14 113,-12-29-643,1 0 1,0 0 0,1-1 0,0 1-1,1-2 1,7 8 642,-13-14-489,1 0-1,0-1 1,0 1 0,0-1 0,1 0-1,-1 0 1,0 0 0,1 0-1,0-1 1,-1 1 0,1-1-1,0 0 1,-1 0 0,1-1-1,0 1 1,3 0 489,0-2-1017,0 0-1,0 0 1,0 0 0,5-2 1017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421 143 5760,'4'-14'965,"1"0"0,0 0 0,1 0 0,1 0 0,1 0-965,13-30 3713,-21 44-3667,1-1-1,-1 1 0,0 0 1,0-1-1,1 1 1,-1 0-1,0-1 1,0 1-1,0 0 0,0-1 1,1 1-1,-1 0 1,0-1-1,0 1 0,0 0 1,0-1-1,0 1 1,0-1-1,0 1 1,0 0-1,0-1 0,0 1 1,0 0-1,-1-1 1,1 1-1,0-1 0,0 1 1,0 0-1,0-1 1,-1 1-1,1 0 1,0-1-1,0 1 0,0 0 1,-1 0-1,1-1 1,0 1-1,-1 0 0,1 0 1,0-1-1,-1 1 1,1 0-1,0 0 0,-1 0 1,1 0-1,0-1 1,-1 1-1,1 0 1,0 0-1,-1 0 0,1 0 1,-1 0-1,1 0 1,0 0-1,-1 0 0,1 0 1,0 0-1,-1 0-45,-19 5 646,12-1-582,0 1 0,1 0 1,-1 0-1,1 1 0,0-1 0,-4 6-64,-35 40 138,28-31-49,2 1 1,0 1 0,2 0-1,-9 17-89,19-31 11,0 0-1,1 0 1,0 0 0,1 1-1,0-1 1,0 1-1,1 0 1,0-1 0,0 1-1,1 0 1,0 0-1,0 0 1,1-1 0,1 1-1,-1 0 1,1 0-11,3 8-12,1 1 1,0-1-1,2 0 1,0 0-1,0-1 0,7 8 12,-9-15 68,0 0-1,-1 0 1,0 1-1,-1 0 0,0-1 1,0 1-1,-1 1 1,0-1-1,-1 0 0,0 1 1,-1-1-1,0 1 1,-1 0-1,0 0-67,0-4 138,-1 1 1,0 0-1,-1 0 1,0 0-1,0 0 0,0-1 1,-1 1-1,0-1 1,-1 0-1,1 0 0,-2 0 1,1 0-1,-1-1 0,0 0 1,0 0-1,0 0 1,-1 0-1,-4 3-138,-2-1 93,1 1 1,-2-1-1,1-1 1,-1 0-1,0-1 1,-1 0-1,1-1 1,-1 0-1,0-2 1,-1 1-1,1-2 1,0 0-1,-1 0 1,0-2-1,1 1 1,-1-2-1,-11-2-93,25 3-55,0 0-1,0 0 1,0 0 0,0 0-1,1-1 1,-1 1-1,0 0 1,0-1 0,0 1-1,1-1 1,-1 1-1,0-1 1,0 1 0,1-1-1,-1 1 1,0-1-1,1 0 1,-1 1-1,1-1 1,-1 0 0,1 0-1,-1 1 1,1-1-1,0 0 1,-1 0 0,1 0-1,0 0 1,-1 1-1,1-1 1,0 0 0,0 0-1,0 0 1,0 0-1,0 0 1,0 0 0,0 1-1,0-1 1,0 0-1,1 0 1,-1 0-1,0 0 1,0 0 0,1 1-1,-1-1 1,1 0-1,-1 0 56,1-2-658,1 0 0,-1 1 0,1-1 0,-1 1 0,1-1 0,0 1 0,0-1 0,0 1 0,0 0 0,0 0 0,0 0 0,1 0 0,0 0 658,13-5-4096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88 5760,'0'-5'5914,"17"-5"-3807,-13 6-1912,-2 3-135,-1-1-1,1 1 1,0 0 0,-1 0 0,1-1-1,0 1 1,0 0 0,0 1 0,0-1-1,0 0 1,0 0 0,2 0-60,20-8 369,-2 0-125,20-4-87,-26 8-100,1 0 1,-1 1-1,1 1 1,-1 0-1,1 1 1,2 1-58,-14 1-5,1 0 0,-1 0 0,1 1 0,-1 0 1,1 0-1,-1 0 0,0 1 0,1-1 1,3 3 4,-7-3 3,-1 0 1,1 0-1,-1 0 1,0 0-1,0 0 1,0 0-1,1 0 1,-1 1-1,0-1 1,0 0-1,0 0 1,-1 1-1,1-1 1,0 1-1,-1-1 1,1 1-1,0-1 1,-1 1-1,0-1 1,1 1-1,-1 0 1,0-1-1,0 1 1,0-1-1,0 1 1,0 0-1,0-1 1,0 1-1,-1-1 1,1 1-1,-1-1 1,1 1 0,-1 0-1,1-1 1,-2 1-4,-2 9 187,-1-1 1,-1 0 0,0 0 0,-1-1 0,-6 8-188,6-9 54,1-1 1,1 1-1,-1 0 0,1 0 1,1 1-1,0 0 1,0 0-1,1 0 1,-1 1-55,4-8-3,0 0 0,-1-1 0,1 1-1,0 0 1,0-1 0,1 1 0,-1-1 0,0 1 0,0 0 0,1-1 0,-1 1 0,1-1 0,0 1 0,-1-1-1,1 1 1,0-1 0,0 0 0,0 1 3,23 24-71,-19-23 63,-1 1 0,0 0 1,-1 1-1,1-1 0,0 1 8,-2-1 21,-1-1-1,0 0 1,0 0-1,0 1 1,-1-1-1,1 0 1,-1 1-1,1-1 0,-1 1 1,0-1-1,-1 0 1,1 1-1,0-1 1,-1 1-1,-1 2-20,-1 5 137,0-1-1,-1 1 1,0-1 0,-2 3-137,1-4 200,0-1 1,0 0 0,-1 0 0,-1 0-1,1-1 1,-1 0 0,0 0-1,0 0 1,-1-1 0,0-1-1,0 1 1,-1-1 0,-1 1-201,-6 2 128,-1-1-1,0 0 1,-1-1 0,1-1 0,-1-1 0,-9 1-128,-11 0 64,23-4-519,0 1 0,0 1 1,1 0-1,-5 3 455,14-6-1341,6 0-2486,8-6-615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6784,'4'-10'2624,"9"16"-2048,-9-6 832,-4 0 224,13 0-480,-3 4-128,3 3-512,4 1-160,0 9-224,0 2-32,6 7 32,-6 5-704,0 10-320,0 5-2016,7-1-832,-1-5 448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32 5888,'-2'-1'176,"2"1"-57,-1 0 0,0 0 0,1 0 0,-1 0 0,1 0 0,-1 0 0,1-1 0,-1 1 0,0 0 0,1 0 0,-1-1 0,1 1 0,-1 0 0,1-1 0,0 1 0,-1-1 0,1 1 0,-1-1 0,1 1 0,0 0 0,-1-1 0,1 1 0,0-1 0,-1 0-119,-3-7 1762,3 7-1527,-1 0-1,1 0 1,-1 0-1,1 0 0,-1 0 1,1 0-1,-1 0 1,0 0-1,1 0 1,-1 1-1,0-1 0,0 1 1,1-1-1,-1 1 1,0 0-1,-1 0-234,-30-3 1615,31 3-1567,-1 1 0,1-1 0,-1 1 0,1 0 0,-1-1 0,1 1 1,0 0-1,-1 0 0,1 1 0,0-1 0,0 0 0,0 1 1,0-1-1,0 1 0,0 0 0,-1 0-48,-29 37-92,21-23 192,-155 193 1116,140-174-962,3 1 0,1 1 0,1 1 0,2 1 0,-7 23-254,-2 17 378,3 2 1,-3 32-379,17-64 56,3 1 0,1 1 1,3 0-57,3-27 32,1-1 0,1 1 0,1-1 1,1 1-1,1-1 0,1 0 0,5 15-32,-3-21 84,0-1 0,1 0 0,1 0 0,0 0 0,1-1 0,1 0-84,23 27 615,14 12-615,11 14 417,-25-31-138,-25-28-421,0 1-1,-1 0 0,0 0 0,0 1 1,-1 0-1,0 0 0,0 3 143,-3-8-2941,-5-12-4875,-8-10 1582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506 103 6144,'4'-7'877,"-2"3"-391,1-1 0,0 0 0,0 1 1,0 0-1,1-1 0,-1 1 0,1 1 1,0-1-1,3-2-486,-5 5 197,-1-1 0,0 1 0,0-1 0,0 1 0,1-1 0,-2 0 0,1 1-1,0-1 1,0 0 0,0 0 0,-1 0 0,1 1 0,-1-1 0,0 0 0,1 0 0,-1 0 0,0 0 0,0 0 0,0 0 0,0 0 0,-1-2-197,1 0 152,0 3-98,-1 0 1,1 1 0,-1-1-1,0 1 1,1 0 0,-1-1-1,1 1 1,-1-1-1,0 1 1,1 0 0,-1 0-1,0-1 1,1 1 0,-1 0-1,0 0 1,1 0-1,-1-1 1,0 1 0,1 0-1,-1 0 1,0 0 0,0 0-1,1 1 1,-1-1-1,0 0 1,0 0-55,-1 0 78,-8 0 218,-4 0-163,1 0 0,-1 0 0,1 2 0,0-1 0,0 2 0,-1 0 0,-8 3-133,4 1 36,-1 1 0,2 1 0,-1 0-1,2 1 1,-1 1 0,1 0 0,-10 11-36,-1 2 41,-20 24-41,39-39 25,0 1 1,1-1-1,1 2 0,-1-1 1,2 1-1,-1 0 0,0 4-25,0-1 98,1 1-1,1-1 1,1 1-1,-2 12-97,4-21 8,1 0-1,0 0 0,0 0 1,1 1-1,0-1 0,0 0 1,0 0-1,0 0 0,1-1 1,0 1-1,1 0 0,-1-1 1,2 2-8,2 4 3,1 0 1,1 0-1,0-1 1,1 0-1,-1-1 1,2 0-1,7 6-3,14 8-94,31 19 94,-57-39-10,16 11 185,17 17-175,1-1-21,-27-19 27,1 1-1,-1-1 0,1 4-5,-10-12 27,-1-1-17,-1 0-1,1 0 1,0 0 0,-1 0-1,1 0 1,-1 0 0,0 0-1,0 1 1,1-1 0,-1 0-1,-1 1 1,1-1 0,0 1-1,-1-1 1,1 1 0,-1 0-1,0-1 1,0 1 0,0-1-1,0 3-9,-1-2 11,0 0-1,0 0 1,0 0 0,-1 0-1,1 0 1,-1-1 0,1 1-1,-1 0 1,0-1-1,0 1 1,0-1 0,0 0-1,-1 0 1,1 0 0,-1 0-11,-5 5 84,-1-1 1,-1-1 0,1 0-1,-1 0 1,0-1 0,0 0-1,0-1 1,0 0 0,-5 1-85,-191 27 1520,172-27-2456,0-1 0,-24-1 936,48-5-3007,10 3 2916,0 0 1,0 0-1,0 0 1,0 0-1,-1 0 1,1 0 0,0 0-1,0-1 1,0 1-1,0 0 1,0 0-1,0 0 1,0 0-1,-1 0 1,1 0-1,0-1 1,0 1-1,0 0 1,0 0 0,0 0-1,0 0 1,0-1-1,0 1 1,0 0-1,0 0 1,0 0-1,0 0 1,0 0-1,0-1 1,0 1-1,0 0 1,0 0 0,0 0-1,0 0 1,0-1-1,0 1 1,0 0-1,0 0 1,0 0-1,0 0 1,1 0-1,-1-1 1,0 1-1,0 0 1,0 0 0,0 0-1,0 0 1,0 0 90,9-6-4064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6:5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13 310 6144,'-12'12'4433,"11"-9"-1035,8-7-1891,-1-2-1213,-1 0-1,0 0 0,0-1 0,0 1 1,-1-1-1,2-5-293,5-7 181,19-30-18,-12 18-119,2 1 0,9-11-44,-7 13 32,-16 18-20,1 1 0,0 0 0,0 1 1,1-1-1,0 1 0,1 1 0,3-2-12,-12 8 1,1 1 0,-1 0-1,1-1 1,-1 1-1,1 0 1,-1 0 0,1-1-1,-1 1 1,1 0-1,0 0 1,-1 0 0,1 0-1,-1 0 1,1 0-1,0 0 1,-1 0 0,1 0-1,0 0 0,-1 1 7,1 0 0,0 0-1,-1 0 1,1 0 0,-1 0 0,1 0-1,-1 0 1,1 0 0,-1 0 0,0 0 0,1 0-1,-1 1 1,0-1 0,0 0 0,0 0-1,0 0 1,0 0 0,0 1 0,0-1-1,-1 1-6,1 2 30,-10 244 2584,10-246-2582,0-2-224,0 0-1104,7-1-5869,3-4 1914,2-4 1102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7296,'6'-5'2720,"-12"10"-2112,12 1 384,-6-6 96,4 15-96,3 0 64,-1 6-576,5-2-288,-1 6-128,3 1-64,4 6 64,0-3-2432,6 3-1088,1-2-192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57 6016,'2'-2'583,"0"-1"0,0 1 0,-1-1 1,1 1-1,-1-1 0,1 1 0,-1-1 0,0 0 1,0 0-1,-1 0 0,1 1 0,0-1 0,-1 0 1,0 0-1,1 0 0,-1 0 0,-1-2-583,1 5 39,-1-1 0,1 1 0,-1-1 0,1 1 0,-1-1 0,1 1 0,-1 0 0,1-1 0,-1 1 0,0 0 0,1-1 0,-1 1 0,0 0 0,1 0 0,-1-1 0,0 1 0,1 0 0,-1 0 0,0 0 0,1 0 0,-1 0 0,0 0 0,1 0 0,-1 0 0,0 0 0,1 1 0,-1-1 0,0 0 0,0 1-39,-26 3 186,10 1-124,0 1-1,0 0 1,1 1-1,0 1 1,1 0-1,-1 1 1,2 1-1,-5 3-61,-3 4 78,1 1 0,1 1-1,1 0 1,1 2-1,-2 3-77,12-14 19,1 0 0,0 1-1,1 0 1,0 0-1,1 0 1,0 1 0,1-1-1,-2 11-18,4-17-5,1 1-1,1-1 1,-1 1-1,0-1 0,1 1 1,0-1-1,1 1 1,-1-1-1,1 0 1,0 1-1,0-1 1,1 1-1,0-1 0,0 0 1,0 0-1,0 0 1,1 0-1,0-1 1,0 1-1,0-1 0,1 1 6,3 3-28,0-1-1,1 0 0,0 0 0,1 0 0,-1-1 1,1-1-1,2 1 29,18 9 53,22 6-53,-24-10 176,-1 1-1,7 5-175,-28-13 5,1-1 0,-1 1 0,0 0 0,0 0-1,-1 0 1,1 1 0,-1-1 0,0 1 0,0 0 0,-1 1 0,0-1 0,1 1 0,1 4-5,-4-6 25,0 0 0,1 0 0,-1 0 0,-1-1 1,1 1-1,-1 0 0,1 0 0,-1 0 1,0 0-1,-1 0 0,1 0 0,-1 0 1,1 0-1,-1 0 0,0 0 0,-1 0 1,1-1-1,-1 1 0,1 0 0,-1-1 1,0 0-1,-2 2-25,-4 7 304,-2-1 0,1 0-1,-2-1 1,1 0 0,-1-1 0,-1 0-304,-24 17 1274,-12 5-1274,26-18 247,9-5-80,0-1 1,0 0-1,-1-1 1,1-1-1,-4 1-167,10-4-217,0 0 1,-1-1-1,1 0 1,0 0-1,-1 0 1,1-1-1,-1 0 1,1 0-1,0-1 1,-8-1 216,6-3-3965,9 0-466,15-2-1354,7 2 1657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 6400,'13'-9'2971,"-13"10"-2926,0-1 0,0 0 0,1 0-1,-1 0 1,0 0 0,0 0-1,0 0 1,0 0 0,1 1 0,-1-1-1,0 0 1,0 0 0,0 0-1,0 0 1,0 0 0,0 1 0,1-1-1,-1 0 1,0 0 0,0 0 0,0 1-1,0-1 1,0 0 0,0 0-1,0 0 1,0 1 0,0-1 0,0 0-1,0 0 1,0 0 0,0 1 0,0-1-1,0 0 1,0 0 0,0 0-1,0 1 1,-1-1-45,-8 28 776,-4-3-299,0-1 0,-2-1 0,-1 0-1,-1-2 1,-17 19-477,24-29 192,-1-1 33,1 1 0,0 1 0,1 0 1,0 0-1,-1 2-225,10-13 8,-1 0 1,1 1 0,-1-1 0,1 0 0,-1 0 0,1 0 0,0 0 0,-1 0 0,1 1 0,0-1 0,0 0 0,0 0 0,0 0 0,0 1 0,0-1 0,0 0 0,1 0-1,-1 0 1,0 0 0,1 1 0,-1-1 0,0 0 0,1 0 0,0 0 0,-1 0 0,1 0 0,-1 0 0,1 0 0,0 0 0,0 0 0,0 0 0,0-1 0,0 1 0,-1 0-1,1-1 1,0 1 0,1 0 0,-1-1 0,0 1 0,0-1 0,0 1 0,1-1-9,4 2 85,-1 0 0,1 0 0,0-1 0,0 0 0,0 0 0,1 0 0,4-1-85,32-2 625,0-2 1,33-8-626,-33 5 796,0 2 0,34-1-796,-74 6 46,0 0 0,-1 0 1,1 1-1,0-1 0,-1 1 0,1-1 1,0 1-1,-1 0 0,1 0 0,-1 0 1,1 0-1,-1 0 0,0 1 0,1-1 1,-1 1-1,0-1 0,0 1 0,0 0 1,0 0-1,0 0 0,-1 0 0,1 1-46,0-1-362,-1 1 0,0-1 0,1 1 0,-1 0 0,0-1 0,0 1-1,-1 0 1,1 0 0,-1 0 0,1 0 0,-1 0 0,0 1 362,0-2-2539,0-2-1109,0 0-741,0 0 1088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8064,'0'-8'3072,"0"11"-2400,4 6 896,1-1 192,0 4-97,3 5 65,2 3-544,-1 3-160,-1 3-608,2 2-256,3-1-32,-4 2-32,1-4 32,3-2-1120,-4-2-448,1-5-2815,-7 0-1153,7-3 1312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8192,'0'10'3072,"0"5"-2400,0 21 960,0-14 288,-6 7-417,2 7-159,-3 5-640,1 5-256,6 1-288,0-7-128,-6-3 64,1-8-640,-1 1-192,0-5-1088,1-3-511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0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6144,'0'-5'2368,"0"5"-1856,4 0 288,-4 0 64,0 11-96,0 0 96,0 3-288,0 6-96,7 5-256,6 11-160,-3-4 32,7-2 0,0 1 32,6-1-1216,7-4-512,4 6-1952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 6272,'0'-5'473,"0"3"-159,0-1 0,0 0 0,0 0 0,0 1-1,0-1 1,-1 0 0,1 1 0,-1-1-1,0 0 1,0 1 0,0-3-314,0 5 106,1 0 0,0-1 0,0 1 0,0-1-1,0 1 1,0-1 0,0 1 0,0-1 0,0 1 0,0 0 0,0-1 0,0 1 0,0-1-1,1 1 1,-1-1 0,0 1 0,0 0 0,0-1 0,1 1 0,-1-1 0,0 1-1,0 0 1,1-1 0,-1 1 0,0 0 0,1-1 0,-1 1 0,0 0 0,1 0 0,-1-1-1,0 1 1,1 0 0,-1 0 0,1 0 0,-1-1 0,0 1 0,1 0 0,-1 0 0,1 0-1,-1 0 1,1 0 0,-1 0-106,19-6 1265,-17 6-1201,0-1 0,0 0 0,0 1 0,0 0 0,1-1 0,-1 1 0,0 0 0,0 0 0,0 0 0,0 1 0,1-1 0,-1 0 0,0 1 0,0-1 0,0 1 0,0 0 0,0 0 0,0 0 0,0 0 0,0 0 0,-1 0 0,1 0 0,0 1 0,0-1 0,-1 1 0,1-1 0,-1 1 0,0-1 0,2 2-64,12 17 101,-1 0 0,-1 1 0,-1 0 0,-1 1 0,9 21-101,-15-32 7,21 50-47,-3 2 0,13 55 40,-8 0 826,-3 16-826,-20-98 260,-1 0 0,-2 0-1,-2 0 1,-1 0-1,-4 19-259,-3-3 151,-2 1-1,-2-1 1,-9 19-151,7-27-1053,-14 24 1053,21-51-1988,-2 0-1,0-1 0,-2 0 1989,3-4-4570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1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8064,'12'5'811,"-1"0"-1,0 2 1,-1-1 0,0 1-1,0 0 1,0 1 0,2 3-811,16 17 447,16 21-447,-6-6 651,14 11-371,3 3 374,4 12-654,-42-48 113,-2 1 0,0 0 0,-1 1 0,-2 0 0,5 12-113,-1 9 352,-1 0 0,-2 1 1,-2 0-1,-3 1 0,-1 0 1,-1 20-353,-3 1 710,-3 0 0,-3-1 0,-3 1 0,-5 12-710,8-55 131,-6 31 86,-2 1 0,-6 12-217,-3 7-164,8-27 150,-9 17 14,16-50-2401,-2-1 0,0 1 0,-6 8 2401,11-20-6250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1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5120,'7'16'6633,"10"9"-4756,-9-14-1773,2 1-1,-1-1 1,3 1-104,43 35 240,51 32-240,-72-56 108,0-3 0,2 0 0,0-3 0,2 0-108,-22-11 32,1-2-1,1 1 1,-1-2 0,0 0-1,1-1 1,0-1 0,-1-1 0,12-1-32,33-4 603,50-12-603,-57 7 300,-22 5-275,33-5 494,31-10-519,-36 7 112,2 3-1,-1 3 1,2 2-112,25-2 12,12 1 811,0 5-1,64 9-822,54 1 141,-166-8-103,-1 2-1,0 2 0,47 12-37,-77-12 21,0 2-1,0 1 0,-1 1 0,0 0 1,-1 2-1,0 0 0,-1 2 1,0 0-1,-1 1 0,4 4-20,7 6 28,-9-8-74,-2 0 0,7 8 46,-23-21 12,0-1 0,0 0 0,1 1 0,-1-1 0,1 0 0,0 0 0,0-1 0,0 1 0,0-1 0,0 1 0,0-1 0,0 0 0,0 0-12,-1 0 9,0-1 0,0 0 0,0 0 1,1 0-1,-1 0 0,0-1 0,0 1 0,0 0 0,0-1 0,0 1 0,0-1 0,0 0 0,-1 0 0,1 1 0,0-1 0,0-1 0,0 1 1,-1 0-1,1 0 0,-1-1 0,2 0-9,38-37-55,47-41 10,-70 66 40,0 1 1,1 0 0,0 2-1,7-3 5,14-5-31,2 1 0,0 2 0,0 3 0,38-8 31,-48 15-30,1 2 0,0 0 0,0 3 0,0 0 0,0 2 0,30 6 30,23 8 7,13 8-7,-14-3 148,13-2-148,127 2-66,-125-14 25,87 19 41,101 25 674,-106-20-473,41 1-57,-125-21-48,1-4 1,68-6-97,-82 0 47,-52 0-17,1-2 0,-1-2 0,1 0 0,23-8-30,-40 8 106,0-1 1,-1-1-1,0-1 0,0 0 1,-1 0-1,0-2 1,0 0-1,-1-1 1,0 0-1,1-3-106,-10 9 97,-1 0-1,1-1 1,-1 1 0,0-1-1,0 0 1,-1 0-1,0-1 1,0 1 0,0-1-1,0 1 1,-1-1 0,0 0-1,0 0 1,0 0 0,-1 0-1,0 0 1,0-1 0,-1 1-1,0 0 1,0 0-1,0 0 1,-1-1 0,0 1-1,0 0 1,-2-5-97,0 1 134,0-3-88,-1 1 0,0 0 0,-5-8-46,9 20-55,0-1 0,0 1 0,0-1 0,-1 1 0,1-1 1,0 1-1,0-1 0,-1 1 0,1-1 0,0 1 0,0 0 0,-1-1 0,1 1 0,-1-1 1,1 1-1,0 0 0,-1-1 0,1 1 0,-1 0 0,1 0 0,-1-1 0,1 1 0,-1 0 0,1 0 1,0 0-1,-1 0 0,0 0 0,1-1 0,-1 1 0,1 0 0,-1 0 0,1 0 0,-1 0 1,1 1-1,-1-1 0,1 0 0,-1 0 0,1 0 55,-18 15-4606,8-5 1842,-15 10-2206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1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7040,'0'-1'109,"0"1"-1,0 0 1,-1 0 0,1 0-1,0-1 1,0 1 0,0 0 0,0 0-1,0-1 1,0 1 0,0 0-1,0 0 1,0 0 0,0-1 0,0 1-1,0 0 1,1 0 0,-1 0-1,0-1 1,0 1 0,0 0 0,0 0-1,0 0 1,0-1 0,0 1-1,1 0 1,-1 0 0,0 0 0,0 0-1,0-1 1,0 1 0,1 0-1,-1 0 1,0 0 0,0 0 0,0 0-1,0 0 1,1 0-109,6 6 3369,12 25 121,-12-19-3931,31 54 1278,-28-50-789,-1 0 0,-1 1-1,0 1 1,-2-1 0,0 1 0,1 6-48,10 27-1535,-16-47 893,0-1 0,1 1 0,0-1 0,-1 0 0,1 0-1,1 0 1,-1 0 0,0 0 0,1 0 0,0 1 642,8 2-3941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1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36 5376,'3'-2'403,"-1"0"1,1 0-1,0 0 1,-1 1-1,1-1 1,0 1-1,0-1 1,0 1-1,0 0 1,3 0-404,17-9 3538,-22 10-3497,-1 0 0,0 0 0,0 0 1,1 0-1,-1 0 0,0 0 0,0 0 0,1-1 1,-1 1-1,0 0 0,0 0 0,0 0 0,1 0 1,-1-1-1,0 1 0,0 0 0,0 0 0,0 0 0,0-1 1,1 1-1,-1 0 0,0 0 0,0-1 0,0 1 1,0 0-1,0 0 0,0-1 0,0 1 0,0 0 0,0 0 1,0-1-42,-7-2 910,-15 3-334,-9 7 159,-1 0 1,-8 5-736,21-6 170,0 1-1,0 1 0,0 0 1,-10 8-170,24-13-16,0 0 0,1 0 0,-1 0 0,1 1 0,0 0 0,0 0 0,0 0 0,0 0 0,1 0 0,-1 1 0,1 0 0,0 0 0,1 0 0,-1 0 0,1 0 0,0 0 0,0 1 0,1-1 0,-1 1 16,2-3-11,0 0 0,0 0 0,0 0 1,1 1-1,-1-1 0,1 0 0,0 0 0,0 0 1,0 0-1,0 0 0,0 0 0,0 0 1,2 2 10,26 38-26,-12-20-43,1 4 119,-6-10 5,-1 0-1,0 1 0,6 16-54,-15-29 38,0-1 0,0 1 0,-1 0 0,0-1 0,0 1 0,0 0 0,0 0 0,-1 0-1,0 0 1,0 0 0,0 0 0,0 0 0,-1-1 0,0 1 0,0 0 0,0 0 0,-1-1 0,0 2-38,-3 3 220,0 0 0,-1 0 0,0 0 0,0-1 0,-1 0 0,0-1 0,0 1 0,-1-1 0,0-1 0,-1 0 0,-2 2-220,-12 6 589,0 0 0,-2-2 0,-17 7-589,27-14-18,1-1 0,-1-1 0,0 0 0,1 0 0,-1-2 0,-1 0 0,1-1 0,-7-1 18,7 1-918,18 0 215,-1-1 0,1 0 0,-1 0 0,0 0 0,0 0 0,1 0 0,-1 0 0,0-1 0,0 1 0,0-1 703,4-2-1273,20-14-3095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3T06:57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7808,'0'-1'286,"0"-1"0,1 1 0,-1-1-1,1 0 1,-1 1 0,1-1 0,0 1 0,0-1 0,0 1 0,0 0 0,0-1 0,0 1 0,0 0 0,0 0 0,0 0 0,1-1 0,-1 1-1,0 1 1,1-2-286,34-19 1968,-20 12-1518,-13 7-434,1-1-1,0 1 0,1 0 0,-1 0 1,0 0-1,0 1 0,1 0 1,-1 0-1,1 0 0,-1 0 1,1 0-1,-1 1 0,1 0 1,0 0-1,-1 0 0,1 1 0,-1 0 1,1 0-1,-1 0 0,1 0 1,-1 0-1,0 1 0,1 0 1,-1 0-1,0 0 0,0 1 1,-1-1-1,1 1 0,0 0 1,-1 0-1,4 3-15,-1 1 44,1-1 1,-1 1 0,0 0-1,0 1 1,3 6-45,-7-12 14,-1 0 0,0 0 0,0 1 0,0-1 0,0 0 0,0 1-1,-1-1 1,1 1 0,-1-1 0,1 1 0,-1-1 0,0 1 0,0-1 0,0 1 0,0-1 0,0 1 0,-1-1 0,1 1 0,-1-1 0,0 1 0,0-1 0,0 0 0,-1 2-14,-2 3 30,0-1-1,-1 0 1,1 0 0,-2 0-1,1-1 1,-1 0 0,-4 4-30,-46 29 13,3-3-101,2 0 589,51-35-491,-1 0 0,0 1 0,0-1 0,1 1 0,-1-1 0,0 1 0,1-1 0,-1 1 0,1-1 0,-1 1 0,1 0 0,-1-1 0,1 1 0,-1 0 0,1-1 0,-1 1 0,1 0 0,0 0 0,0-1 0,-1 1 0,1 0 0,0 0 0,0 0 0,0 0-10,0-1 2,0 1 0,1 0 0,-1-1 0,1 1 0,-1 0 0,0-1 0,1 1 0,-1-1 0,1 1 0,0-1 1,-1 1-1,1-1 0,-1 1 0,1-1 0,0 1 0,-1-1 0,1 0 0,0 1 0,0-1 0,0 0-2,7 3-2,1-1 0,-1 0 0,1-1 0,2 1 2,-6-2 42,85 10 1192,0-5 0,0-3-1,13-5-1233,-5-7 296,-53 5-112,-23 0-114,-16 1-4657,-11 7 294,-6-7-416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6656,'0'-15'2464,"3"9"-1920,-3 3 832,0 3 288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14240,'-26'200'1856,"8"-52"-1766,9-88 254,3 2 0,3 10-344,3-70 62,0-1 0,0 0 0,0 0 0,0 0-1,0 1 1,0-1 0,0 0 0,1 0 0,-1 0 0,0 0 0,1 0 0,-1 1-1,1-1 1,-1 0 0,1 0 0,-1 0 0,1 0 0,0 0 0,0 0-1,-1-1 1,2 2-62,-1-2 73,0 1-1,1-1 0,-1 1 1,0-1-1,1 0 1,-1 0-1,0 0 0,1 1 1,-1-1-1,0 0 0,1-1 1,-1 1-1,0 0 1,0 0-1,1-1 0,-1 1 1,0 0-1,1-1 0,-1 1 1,0-1-73,10-4 341,0 0 1,-1-1 0,7-5-342,20-10 276,-20 13-185,-3 1 54,-1 0-1,1 2 1,0 0-1,0 0 1,8 0-145,-18 4 7,-1 1 0,1-1 0,-1 1 0,1 0 0,0 0 0,-1 0 0,1 1 0,-1-1 0,1 1 0,-1 0 0,1 0 0,-1 0 0,0 0-1,1 1 1,-1-1 0,0 1 0,0 0 0,0 0 0,0 0 0,0 0 0,-1 1 0,1-1 0,-1 1 0,3 2-7,1 3 14,0 1 0,0-1 0,-1 1 0,0 0 0,-1 0 0,0 1 0,-1-1 0,3 10-14,-2-2 25,-2 0 1,0 0-1,0 0 1,-2 14-26,0-18 72,0 0 0,-1 0 0,-1 0 0,-2 8-72,3-17 91,0 1 0,-1 0 0,0 0 0,0-1 0,0 1 0,0-1 0,-1 0 0,1 1 0,-1-1 0,-1 0 1,1-1-1,0 1 0,-2 1-91,3-4 65,-1 0 1,1 1 0,0-1 0,0 0 0,-1 0 0,1-1 0,-1 1-1,1 0 1,-1-1 0,1 0 0,-1 1 0,1-1 0,-1 0 0,0 0-1,1 0 1,-1-1 0,1 1 0,-1-1 0,1 1 0,-3-2-66,-8-2 414,1 0 0,-1-2 0,-5-2-414,11 4 123,-37-13 433,32 13-647,1 0 0,0-1 0,0 0 1,0-1-1,1 0 0,-1-1 0,1 0 91,9 6-211,-1 0 0,1 0 0,0 0 0,0-1 0,0 1 0,0 0 0,0-1 0,0 1 0,1 0 0,-1-1 0,0 1 0,1-1-1,-1 1 1,1-1 0,-1 0 0,1 0 211,2-17-7801,-2 14 1332,-4 1 1285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90 8064,'0'-3'305,"0"1"1,0-1-1,-1 1 1,0-1-1,1 1 1,-1 0-1,0-1 1,0 1-1,0 0 1,-1 0-1,1-1 1,0 1-1,-1 0 1,0 0-1,1 1 1,-1-1-1,0 0 1,0 1-1,0-1 1,0 1-1,0-1 1,0 1-1,0 0 1,-2-1-306,-8-3 683,0 0 1,0 0 0,-1 1 0,-3 0-684,6 1 76,-9-1 79,0 0 0,0 1 0,0 1 0,0 1 0,-1 1 0,1 1 0,0 0 0,0 2 0,-5 1-154,-14 4 298,1 1 0,0 2 0,1 2 0,-5 4-299,18-6 94,0 0-1,1 2 0,1 1 0,0 1 0,1 1 0,-15 15-93,-25 28 236,-19 29-236,28-31 123,26-29-92,1 1 1,1 1-1,-16 31-31,27-39 54,1 0-1,1 0 1,1 1-1,1 0 1,0 0 0,0 14-54,2-3 93,1-1-1,2 0 1,2 1 0,1-1 0,1 1 0,2 0 0,1-1 0,2 0 0,1 0 0,2-1-1,1 0 1,9 20-93,15 25 42,3-1-1,4-1 1,2-3 0,4-1-1,15 13-41,-39-56 2,1-2 0,1 0 0,1-2 0,2 0 0,0-2 0,1-2 0,1 0 0,1-2 0,22 9-2,-24-14 121,1-1-1,1-1 0,0-1 1,0-2-1,1-2 0,0 0 1,0-2-1,0-2 0,0-1 1,27-3-121,-34-1 202,-1-1 1,1-1-1,-1-1 1,0-1-1,-1-2 1,0 0-1,0-1 1,-1-2-1,-1 0 1,0-1-1,0-1 1,0-2-203,21-18 256,-1-3 1,-2-1-1,-1-2 0,28-41-256,-48 59 82,-1-2-1,-2 0 0,0 0 1,-2-1-1,-1-1 0,-1-1 1,-1 1-1,-1-1 0,-1-1 1,-2 0-1,-1 0 0,2-25-81,-5 0 46,-3 1-1,-2-1 0,-2 1 1,-4-9-46,3 32 30,-1 1-1,-2 0 1,0 0 0,-2 1 0,-2 1 0,0 0 0,-1 1 0,-6-7-30,-11-12 72,-2 2 0,-1 2 0,-2 1 1,-3 0-73,20 20-178,0 2 1,-2 0 0,0 2-1,-1 0 1,-3-1 177,15 11-450,0 0 0,0 0 0,-1 1 0,1 0 0,-1 1 0,0 0 1,0 1-1,0 0 0,0 1 0,0 0 0,0 1 0,-1 0 0,-2 1 450,-21 4-3391,17-2-633,0-1-1,-11 0 4025,-17-4-5242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9216,'5'11'3520,"-5"-11"-2752,13 37 576,-8-28 32,3 14-737,3-3-191,5 12-288,16 14-64,0-6-32,0-8-672,-8-12-319,-6 1-3745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9728,'19'-2'7431,"32"1"-4804,49 3-1614,0 5 1,30 8-1014,-109-12-168,-1 1 1,0 1-1,-1 1 1,1 1 0,8 4 167,-19-7-843,0 1 1,0 0 0,0 1 0,0 0 0,-1 0-1,0 0 1,-1 1 0,1 1 0,-1-1 0,0 1 0,3 5 842,-1 7-3291,-3 1 118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9 8448,'0'0'113,"0"0"0,0 0 0,0 0 1,0-1-1,1 1 0,-1 0 0,0 0 1,0 0-1,0 0 0,0-1 0,0 1 0,0 0 1,0 0-1,0 0 0,0 0 0,1-1 0,-1 1 1,0 0-1,0 0 0,0 0 0,0-1 1,0 1-1,0 0 0,0 0 0,0 0 0,0-1 1,0 1-1,-1 0 0,1 0 0,0 0 1,0-1-1,0 1 0,0 0 0,0 0 0,0 0 1,0-1-1,0 1 0,-1 0 0,1 0 1,0 0-1,0 0 0,0 0 0,0-1 0,0 1 1,-1 0-1,1 0 0,0 0 0,0 0-113,-14 1 2608,-18 10-955,18-3-1461,-1 0-1,1 1 0,1 0 1,0 1-1,0 0 0,1 2 0,0-1 1,1 1-1,1 1 0,-1 0 0,2 0 1,-3 7-192,7-11 75,0-1 1,2 1 0,-1 0 0,1 0 0,0 0-1,1 1 1,0-1 0,0 1 0,1 0 0,0 0-76,1-2 31,1-1 0,-1 1 1,1 0-1,1-1 1,-1 1-1,1-1 0,1 1 1,-1-1-1,1 0 1,1 0-1,-1 0 0,1 0 1,2 2-32,1 0-4,-1-1-1,1 0 1,1-1 0,-1 1 0,1-2 0,1 1 0,-1-1 0,1 0 0,0-1-1,0 0 1,4 1 4,-4-2-485,0 0 1,1-1-1,-1 0 0,0-1 0,8 1 485,-10-3-831,0 1-1,0-1 1,0 0 0,0 0 0,0-1-1,0 0 1,0 0 0,0-1 831,22-9-4389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859 156 6144,'2'-2'384,"0"0"-1,-1 0 1,1 0 0,-1 0-1,0-1 1,1 1 0,-1-1 0,0 1-1,0-1 1,-1 1 0,1-1-1,-1 1 1,1-1 0,-1 0-1,0 1 1,0-3-384,0 2 313,-1 1 1,0-1-1,0 0 0,0 1 0,0-1 0,-1 1 0,1-1 1,-1 1-1,1-1 0,-1 1 0,0 0 0,0 0 0,0 0 1,0 0-1,-2-1-313,-5-5 105,0 0 0,-1 1 0,0 0 1,0 1-1,-1 0 0,1 1 0,-1 0 0,0 1 0,-1 0 1,1 0-1,-1 1 0,0 1 0,0 0 0,0 1 0,0 0 1,0 1-1,0 0 0,0 0 0,0 2 0,1 0 0,-1 0 1,0 1-1,1 0 0,-1 1 0,-3 2-105,-64 32 189,2 3-1,2 4 0,-11 13-188,68-45 46,1 1-1,1 1 1,1 0-1,0 1 0,1 1 1,1 0-1,0 1 1,1 0-1,1 1 0,1 0 1,1 1-1,1 0 0,-6 21-45,-1 9 112,3 2-1,3-1 0,1 2 1,3-1-1,2 14-111,2-39 68,2 0-1,1 0 1,2 0 0,0 0 0,2 0-1,3 5-67,1 4 67,3-1-1,1-1 1,1 0-1,8 9-66,1-5 80,1-1 0,2 0 0,2-3 0,6 6-80,-12-17 74,0-1 0,1 0 0,2-2 0,0-1 0,0-1 1,2-1-1,0-1 0,10 2-74,-12-6 216,0-2 1,1-1 0,0-2 0,1 0 0,0-2-1,0 0 1,0-2 0,0-2 0,16-1-217,-30-1 100,1 0 0,-1-2 0,1 0 0,-1 0 1,0-1-1,0-1 0,0 0 0,-1-1 0,0-1 0,0 0 0,-1-1 1,4-3-101,-1 0 97,0-1 1,-1 0-1,-1-1 1,0-1-1,-1 0 1,0-1 0,-1 0-1,0-1 1,1-6-98,13-24 253,-3-1 0,-2-1 0,7-26-253,-17 41 131,-2 0 0,-1 0 0,-2-1-1,-1 1 1,-1-34-131,-3 14 212,-3 1 0,-3 0 0,-7-34-212,6 57 41,0-1-1,-2 1 0,-2 1 0,0 0 0,-2 0 0,-1 1 0,-1 0-40,5 12-75,0 0 0,-1 1 0,-1 1 0,0-1 0,-1 2 0,-4-3 75,10 8-368,-1 1 0,-1 0 1,1 1-1,-1 0 0,0 0 0,0 1 1,0 0-1,-1 0 0,0 1 0,1 1 1,-7-2 367,12 4-401,0-1 0,1 1 1,-1 0-1,0 0 1,1 1-1,-1-1 1,0 1-1,1 0 0,-3 0 401,1 1-999,1 0-1,0 0 1,0 1-1,0-1 1,1 1-1,-2 0 1000,5-2-194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1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7808,'4'-24'2880,"1"19"-2240,3 2 1312,-8 3 480,5 3-609,5-3-255,-1 9-640,-1 3-256,2-4-384,-2 9-192,3-2 0,-3 2-416,0 3-192,2 0-1920,-1 4-799,1 1-1665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44 9728,'11'-17'3205,"-10"16"-3113,-1 1-1,0-1 1,1 1 0,-1-1 0,0 1-1,0-1 1,0 0 0,1 1 0,-1-1-1,0 1 1,0-1 0,0 0 0,0 1-1,0-1 1,0 1 0,0-1-1,0 0 1,0 1 0,0-1 0,-1 1-1,1-1 1,0 1 0,0-1 0,0 1-1,-1-1 1,1 0 0,0 1 0,-1-1-1,1 1 1,0 0 0,-1-1-1,1 1 1,-1-1 0,1 1 0,-1 0-1,1-1 1,-1 1 0,1 0 0,-1-1-1,1 1 1,-1 0 0,1 0 0,-1-1-92,-1 0 272,-1 0 0,0 1 0,1-1 1,-1 0-1,1 1 0,-1 0 0,-2-1-272,-3 1 198,0 0 0,1 1 0,-1 0-1,0 0 1,1 1 0,-1-1 0,1 2 0,0-1-1,-3 2-197,4-1 48,1 0 0,0 1-1,0-1 1,1 1 0,-1 0-1,1 0 1,-1 0 0,1 0-1,1 1 1,-1 0 0,1 0-1,-2 2-47,2-3 16,1 0-1,-1 1 0,1 0 0,-1-1 0,2 1 0,-1 0 1,0 0-1,1 0 0,0 0 0,0 0 0,0 0 1,1 0-1,0 0 0,0 1 0,0-1 0,0 0 1,1 0-1,0 0 0,0 0 0,0 0 0,1 0 1,0 0-1,0 0 0,0 0 0,0-1 0,1 1 1,0-1-1,0 0 0,0 0 0,0 0 0,1 0 0,-1 0 1,2 0-16,1 1-54,1 0 0,-1-1 0,1 1 0,0-2 0,0 1 0,0-1 0,0 0 1,0 0-1,1-1 0,0 0 54,6 2-1159,1-2 1,0 0-1,0 0 1,12-1 1157,10-1-4814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1018 256 7552,'1'-10'658,"-1"0"0,0 0 0,-1 0 0,0 0 0,0 0 0,-1 1 1,0-1-1,-1 0 0,0 1 0,-1-1 0,0 1 0,0 0 0,-1 0 0,0 1 0,-2-3-658,2 4 203,0 0 0,-1 1-1,0 0 1,0 0-1,-1 0 1,1 0-1,-1 1 1,0 0-1,-1 1 1,1-1 0,-8-2-203,2 1 115,0 1 1,0 0 0,-1 1 0,0 1-1,0 0 1,-12-1-116,6 3 53,-1 1 1,0 1-1,1 0 1,-1 2-1,1 0 0,0 2 1,0 0-1,0 1 1,0 1-1,-12 7-53,-18 10 51,1 3 1,1 2-1,-14 13-51,25-17-3,2 2-1,1 2 1,1 1 0,-7 9 3,24-21-4,0 1 0,2 1 1,0 0-1,1 1 0,1 0 1,1 1-1,1 0 0,-4 13 4,4-6-8,2 1 0,0 1 0,3-1 0,0 1 0,2 0 0,1 0 0,1 3 8,3-7-1,0 0 0,2 0 0,0 0 0,2 0 0,2-1 0,0 0 0,1 0 0,4 3 1,13 26 27,3-1-1,2-1 1,2-2-1,12 11-26,161 183 193,-181-217-143,1-2 1,1-1-1,17 12-50,-29-26 30,0-1 0,1 0 0,0-1-1,1-1 1,-1 0 0,2-1 0,-1-1-1,1-1-29,12 2 272,0-1-1,0-2 1,0-1 0,0-1-1,1-2 1,-1-1-1,0-1 1,0-1-1,0-2 1,0-1-1,0-2 1,13-5-272,-28 7 144,-1-1 1,0 0-1,0-1 0,-1 0 0,0-1 1,0 0-1,-1-1 0,-1-1 1,1 0-1,-2 0 0,1-1 1,6-11-145,11-20 313,-1-1 0,-2-2 0,3-10-313,-22 43 38,9-16 83,-1-1-1,-2 0 1,-1-1-1,-2 0 1,6-31-121,-8 8 113,-2 0 0,-3-1 0,-2 1 0,-2-1 0,-10-52-113,5 74 56,-1 1 0,-1 0 0,-2 1 0,-1 0 0,-1 0 0,-4-3-56,7 15-125,0 0-1,-1 1 1,-1 0-1,0 1 1,-1 0-1,-1 1 1,-1 1 0,-14-12 125,22 22-374,0 0 0,0 0 0,0 1 0,-1 0 0,0 0 1,0 1-1,0 0 0,0 0 0,0 1 0,-4-1 374,5 2-639,0 0-1,0 1 1,-1 0-1,1 0 1,0 1-1,0 0 1,0 0-1,0 1 1,0 0-1,0 0 1,1 0-1,-1 1 1,-4 2 639,-40 25-5600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9088,'-15'-3'2981,"12"2"-1658,36 3 3894,18-4-3382,-15 0-973,76-1 322,-1 5 0,0 5 0,9 6-1184,15 7 618,16 3 364,23-6-982,19-7 437,287 25-1823,-411-30-3707,-56-5 2329,1 0 0,-1-1 0,0-1 0,1 0 2764,5-2-3984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9088,'0'-1'85,"0"1"-1,-1 0 1,1 0 0,0 0 0,0 0 0,0-1-1,0 1 1,0 0 0,0 0 0,0 0 0,0-1-1,0 1 1,1 0 0,-1 0 0,0 0-1,0 0 1,0-1 0,0 1 0,0 0 0,0 0-1,0 0 1,0 0 0,0 0 0,0-1 0,1 1-1,-1 0 1,0 0 0,0 0 0,0 0 0,0 0-1,0 0 1,1 0 0,-1-1 0,0 1 0,0 0-1,0 0 1,0 0 0,1 0 0,-1 0 0,0 0-1,0 0-84,8 5 2384,7 13 497,-13-13-2594,-1 1 0,1 0 0,-1-1 0,0 1 0,-1 0 1,1 0-1,-1 0 0,0 0 0,-1-1 0,0 6-287,0 3 334,-16 140 731,7-73-925,3-35 41,1-6-1083,5-12-4067,1-33 278,2-1 1866,1 0 522,2-13-1835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10368,'3'-1'527,"0"-1"1,0 1 0,0 0-1,0 0 1,1 0 0,-1 1-1,0-1 1,0 1 0,1 0-1,-1 0 1,0 0 0,1 0 0,1 1-528,46 10 1911,-39-8-1291,3 1-333,-1 0 1,1 1-1,-1 0 0,-1 1 0,1 1 0,10 6-287,-19-9 52,1 0 0,-1 0 0,0 1 0,0-1 0,-1 1 0,1 1 0,-1-1 0,0 0 0,-1 1 0,1 0 0,-1 0 0,0 0 0,0 0 0,-1 0 0,0 1 0,1 3-52,-1 2 207,0 0 0,-1 0 0,0 1 1,-1-1-1,-1 1 0,1-1 0,-2 1 0,0-1 0,0 0 0,-2 0 1,-2 8-208,-1-1 302,-1 1 1,-1-1 0,0-1 0,-2 1 0,0-2 0,-8 10-303,16-22 22,-1-1 1,0 0 0,0 0-1,0 0 1,-2 2-23,5-6-126,1 1 0,-1-1 0,1 1-1,-1-1 1,0 1 0,1-1 0,-1 0 0,0 1 0,1-1 0,-1 0 0,0 1 0,0-1 0,0 0 0,1 0 0,-1 0 0,0 1 0,0-1 0,1 0-1,-1 0 1,0 0 0,0-1 0,0 1 0,1 0 0,-1 0 0,0 0 0,0 0 0,1-1 0,-1 1 0,0 0 0,0-1 0,1 1 0,-1-1 0,0 1 0,1-1-1,-1 1 1,1-1 0,-1 1 0,1-1 0,-1 1 0,1-1 0,-1 0 126,-5-12-4160,-3-6-1386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8704,'0'-15'3328,"5"15"-2592,5 0 864,-2 0 256,1 4-353,4 4-95,6 4-640,-1 5-224,6 3-352,-2 3-192,-4 9-32,1 2-384,-1 1-224,-4 2-2272,-6 0-959,-3-10-705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249 464 6528,'1'-1'304,"0"1"1,-1-1-1,1 1 0,0-1 1,-1 1-1,1-1 1,-1 1-1,1-1 0,-1 0 1,1 1-1,-1-1 1,1 0-1,-1 1 0,1-1 1,-1 0-1,0 0 0,0 1 1,1-1-1,-1 0 1,0 0-1,0 0 0,0 1 1,0-1-1,0 0 1,0 0-1,0 0-304,0-1 198,-1 1 0,1-1 0,-1 1 0,1-1-1,-1 1 1,0-1 0,0 1 0,0 0 0,0-1 0,0 1 0,0 0 0,-1-2-198,-2-1 110,0 1 0,-1-1 1,1 1-1,-1 0 0,0 0 0,0 0 1,-3-1-111,2 2 11,0 0 0,0 0-1,0 0 1,0 1 0,-1 0 0,1 0 0,0 0 0,0 1 0,-1 0 0,1 0 0,0 1-1,-1 0 1,1 0 0,0 0 0,0 1 0,0-1 0,0 2 0,0-1 0,0 1 0,1 0-1,-1 0 1,1 0 0,0 1 0,-4 3-11,4-3-28,0 1 0,0-1 1,1 1-1,0 0 0,0 0 0,0 0 0,1 1 1,0-1-1,0 1 0,0 0 0,1 0 0,0 0 0,0 0 1,0 0-1,0 5 28,1-8-6,1 0 1,0 0 0,0 1 0,0-1-1,0 0 1,0 1 0,1-1-1,-1 0 1,1 0 0,0 0 0,0 1-1,0-1 1,0 0 0,1 0-1,-1 0 1,1-1 0,0 1 0,0 0-1,0-1 1,0 1 0,0-1-1,0 1 1,1-1 0,-1 0 0,1 0-1,0 0 1,0 0 0,-1-1-1,1 1 1,3 0 5,-1 0 107,0-1 1,0 0-1,1 0 0,-1 0 1,1 0-1,-1-1 0,0 0 1,1 0-1,-1 0 0,1-1 1,-1 0-1,1 0 0,-1 0 0,0-1 1,0 1-1,0-1 0,0-1 1,0 1-1,0-1-107,8-4 220,-1 0 0,0-1 1,0-1-1,-1 1 0,0-2 0,8-8-220,-1-3 103,-1 0 0,-1-1 0,-2 0 0,0-1 0,-1-1 0,9-22-103,-4 2 271,-3-1-1,-1 0 0,3-23-270,-12 42 169,-1 0 0,-1 0 0,-1-26-169,-3 45 1,-1 9 28,-1 16 37,0 31 65,2 0-1,2 0 1,2 0 0,3-1-1,1 1 1,3-1 0,1 0-1,6 8-130,-3-11-954,-3-1-1,1 10 955,-12-53-283,0 0-1,0 0 1,0-1 0,0 1 0,0 0-1,0 0 1,0 0 0,0 0-1,0 0 1,0-1 0,0 1-1,0 0 1,0 0 0,-1 0 0,1 0-1,0-1 1,-1 1 0,1 0-1,0 0 1,-1-1 0,1 1-1,-1 0 1,1-1 0,-1 1 0,0 0 283,-11 6-5024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9216,'0'0'3424,"13"5"-2656,9-2 1248,-3-3 447,4 0-799,9 0-192,3 0-832,2 0-320,0 0-192,-1 0-128,-4 3 32,0 2 32,-5-1 96,1 1-1536,-1-2-736,5 1-1695,-5 4-673,0 0 416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2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1088 150 6400,'2'-3'312,"0"0"-1,-1 1 1,1-1 0,-1 0-1,0 0 1,0 0 0,0 0 0,0 0-1,0 0 1,-1 0 0,0-1-1,1 1 1,-1-2-312,-1 2 158,1 1-1,-1-1 1,0 1 0,0-1-1,0 1 1,0 0 0,0 0-1,-1-1 1,1 1 0,-1 0 0,1 0-1,-1 0 1,0 1 0,1-1-1,-1 0 1,0 1 0,0-1-1,-3-1-157,-6-4 350,-2 0-1,1 0 1,-1 1-1,0 1 1,0 0-1,0 0 0,-12-1-349,-4 0 394,-2 1-1,1 2 1,-2 1-394,3 2 108,-1 2 0,1 1 0,0 2 1,1 0-1,-1 2 0,1 1 0,-16 8-108,11-4 192,1 2-1,0 2 1,1 1 0,1 1-1,1 1 1,1 2-1,-3 3-191,-8 11 33,2 1 0,1 1-1,2 3 1,-14 21-33,30-35 73,0 2 0,2-1 0,2 2 0,0 0 0,2 1 0,-7 26-73,8-17 85,2 0 1,2 1-1,1 0 0,2 0 0,2 11-85,1-18 142,1 0 0,1 0 0,2 0 0,2 0-1,5 19-141,0-21 127,1 0 1,1-1-1,2-1 0,6 7-127,10 15 313,32 40-313,-23-43 178,1-1 1,3-3 0,1-1-1,45 33-178,-70-61 152,1-1 0,0 0-1,1-2 1,1 0 0,0-2 0,0 0-1,1-2 1,0 0 0,1-1-1,0-2 1,0 0 0,0-2-1,0 0 1,0-2 0,1-1-1,-1 0 1,1-2 0,20-5-152,-20 3 199,-1-1 0,0-1-1,0-1 1,0-2 0,-1 0 0,0-1 0,5-5-199,27-23 395,-2-2 1,-2-2-1,23-27-395,-61 57 67,11-11 63,0-2 0,-2 0-1,0-1 1,-2-2 0,4-7-130,-12 14 111,0-1-1,-2 1 1,0-2 0,-2 1 0,0-1-1,-2 0 1,3-17-111,-4 8 82,-2 0 0,-2 0 0,-1 0 0,-1 0 0,-1 0 0,-2 1 0,-2-1 0,-4-13-82,-3-2-26,-2 0-1,-3 0 0,-1 2 0,-2 0 1,-4-3 26,12 26-269,0 1 1,-2 0-1,0 1 0,-10-10 269,17 21-581,0 1 0,0 1 0,0 0 0,-1 0 0,0 0 0,-1 1 0,0 1 0,1 0 0,-2 0-1,1 1 1,-6-2 581,-45-5-5242,1 3-683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3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4352,'0'0'1445,"0"-1"5155,-1 2-6635,-8 10 1158,7-9-936,1-1-1,0 0 1,0 1 0,0-1 0,0 1 0,0-1 0,0 1 0,0 0 0,0-1-1,0 1 1,1 0 0,-1 0 0,1-1 0,-1 2-187,1-2 533,0-1-53,0 0-5,0 0 74,282-9 2758,-233 10-2908,-16 0 249,1-1 0,-1-2 1,0-1-1,17-5-648,-39 7 235,-9 1-8582,-6-3 2454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3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6528,'0'0'2144,"15"1"3781,0 4-5501,1 0 0,0-1 0,0-1 0,0-1 0,0 0 0,7 0-424,67-4 1664,-13 1 1546,36 4-3210,-69 4 505,6 0-929,-15-9-4702,-17-2 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8704,'23'-19'5440,"-22"18"-3867,-1 1-64,0 0-53,0 10 629,0 84-1245,2 174 953,3-177 422,15 84-2215,-18-162 28,-1-5-25,0 0-1,0 0 1,1 0-1,1 0 0,-1-1 1,4 7-3,-6-13-405,0-1-1115,10-6-10148,-6 3 7672,6-5-1097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7552,'-2'0'321,"1"0"1,0 0 0,0 0-1,0 0 1,0 0 0,0 0-1,0 0 1,0 0 0,0-1-1,0 1 1,0 0 0,0-1-1,0 1 1,0-1 0,0 1-1,0-1-321,0 0 1936,1 1-16,0 0-80,0 0-421,0 0-326,0 0-506,1 2-161,8 9-209,0 0 0,0-1-1,1 0 1,0 0-1,9 5-216,9 9 43,-2-2 4,0-2-1,2-1 1,27 14-47,-25-16 55,-1 2-1,-1 0 1,14 14-55,-38-29 13,0 0 0,0 0 0,0 0 0,0 1 0,-1-1 0,0 1-1,0 0 1,0 0 0,0 0 0,-1 0 0,0 1 0,0-1 0,0 0 0,0 3-13,-2-4 35,0 0 0,1 0 0,-2 0 0,1 0 0,0 1 0,-1-1 0,1 0 0,-1 0 0,0 0-1,-1-1 1,1 1 0,-1 0 0,0 0 0,1-1 0,-2 1 0,1-1 0,0 1 0,-1-1 0,1 0 0,-3 2-35,-108 109 869,65-67 686,-43 32-1555,18-16 738,59-51-738,-23 24 118,27-28 1060,-2-2-5482,6-4-3089,17-6-696,11-7 2548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6784,'4'-11'2264,"-3"9"-1532,0-1-1,0 1 1,0-1-1,0 1 1,0-1-1,1 1 1,-1-1-1,1 1 1,0-1-732,-1 2 1850,0 3-501,1 4-1164,0-1-1,0 1 1,0 1-1,-1-1 0,0 0 1,0 0-1,-1 0 1,0 0-1,0 1-184,1 3 148,1 253 457,-3-140-543,8 419 56,7-288-145,15 32 27,-24-245 470,3-1 1,1 0 0,1 0-1,17 38-470,-24-73 27,0 0-1,0 0 0,0 0 0,1 0 0,0-1 1,0 1-1,0-1 0,0 0 0,1-1 0,-1 1 1,1-1-1,0 0 0,0 0 0,0 0 0,1-1 1,-1 0-1,6 2-26,13 4-11,1-2 1,0 0-1,13 0 11,-22-4 18,90 10-8,1-4-1,98-7-9,-123-1 120,637-35 2313,-537 21-1794,87-10 474,107-7-765,-365 31-474,-5 0-210,0 0 0,0 0 0,0-1 0,-1 0 1,1 0-1,1-1 336,-4 1-474,-1 1 1,0-1 0,0 0-1,0-1 1,0 1-1,0 0 1,-1-1-1,1 1 1,0-1-1,0 1 1,0-2 473,9-13-6250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9216,'76'-1'7981,"144"2"-3093,352 49-3602,-297-22-1228,393 21 64,560-34-122,-528-69 1539,-655 49-912,-43 5-594,0-1 1,0 1 0,0 0-1,-1 0 1,1 0 0,0 0 0,0 0-1,0 0 1,-1 1 0,1-1-1,0 0 1,0 1 0,-1 0-1,1-1 1,0 1 0,-1 0 0,1 0-1,0 0 1,-1 0 0,1 0-1,-1 0 1,0 0 0,1 0 0,-1 1-1,0-1 1,0 1 0,0-1-1,0 1 1,0-1 0,0 1 0,0-1-1,-1 1 1,1 0 0,0-1-1,0 3-33,0 5-16,0 0 0,0-1-1,-1 1 1,0 0 0,-1 0-1,-1 7 17,1 0-15,-3 102-30,3-42-27,-4 48 45,-27 446 273,13-308 109,18-198-232,3-1 0,3 0 1,4 7-124,-2-28 3,-2-21 82,-2-1 1,0 1 0,-2-1 0,0 1-1,-1 0 1,-2 8-86,2-28 7,-1 1 1,1 0-1,-1 0 0,0-1 0,0 1 0,0-1 1,0 1-1,0-1 0,0 1 0,0-1 0,0 1 0,-1-1 1,1 0-1,0 0 0,-1 0 0,1 1 0,-1-1 1,1-1-1,-1 1 0,0 0 0,1 0 0,-1-1 1,0 1-1,0-1 0,-1 1-7,-9 2 49,0-1-1,0 0 1,-10 0-49,13-2 15,-338 20 59,41-3-62,-127 35-2316,407-48 1517,-9 2-672,0-2-1,-1-1 1460,24-3-1569,-1-1-1,1 0 1,-4 0 1569,9-1-1846,0 1 1,0-1-1,0 0 0,0-1 1,-6-2 1845,-16-14-5344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12032,'8'6'4539,"-3"8"-2398,-4-9-1787,0 0 203,1 1-1,-1 0 1,0 0-1,0 0 1,-1-1-1,0 1 1,0 0 0,-1 4-557,-8 47 1087,3-29-622,-6 60 841,0 71-1306,9-37-784,3 1-4987,0-96 3559,2-40-5513,0-1 4741,-1-17-1293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11136,'-9'-9'4299,"25"17"199,6 5-2032,7-2-1178,1-1 1,6 0-1290,34 11 300,171 73-775,-86-30-6659,-127-51 3280,-4 0-801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13696,'24'7'5087,"-24"-7"-3967,40 13 992,-30-9 96,17-4-800,19-4-160,-9 4-736,-7 0-256,17 0-160,-12 0-160,2 0 32,-5 0-832,0 0-288,-5 0-1344,0 4-544,-3-1-1727,-6 10-737,4-6 1376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3:5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5 157 7552,'0'2'397,"-1"-1"1,0 1-1,1-1 1,-1 1 0,1-1-1,-1 1 1,1-1-1,0 1 1,-1-1-1,1 1 1,0 0-398,0 0 864,0-2-176,0 0-16,2-1 43,12-9-369,0-1 1,0-1 0,-2 0-1,1 0 1,-1-1 0,1-3-347,-1 2-33,0 0 0,0 1-1,2 1 1,-1 0 0,11-6 33,-23 17 5,0 1 0,0-1-1,0 0 1,0 1 0,-1-1 0,1 1-1,0-1 1,0 1 0,0-1-1,1 1 1,-1 0 0,0-1 0,0 1-1,0 0 1,0 0 0,0 0-1,0 0 1,0 0 0,0 0 0,1 0-1,-1 0 1,0 0 0,0 1 0,0-1-1,0 0 1,0 1 0,0-1-1,0 1 1,0-1 0,0 1 0,0 0-1,0-1 1,0 1 0,-1 0 0,1-1-1,0 1 1,0 0 0,-1 0-1,1 0 1,0 0 0,-1 0 0,1 0-1,-1 0 1,1 0 0,-1 1-5,3 6 84,0 0 1,-1 0-1,0 0 1,-1 0 0,1 8-85,-1-4 121,1 9 205,0 1-1,-2 18-325,-1-21 55,1 0 0,2 0 0,2 17-55,0-11-228,4 19-370,3-18-6645,-11-25 2785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11136,'7'-7'2593,"-4"4"-2058,0 0-1,0 1 0,0-1 0,0 1 0,0-1 0,1 1 0,-1 0 0,1 1 1,0-1-1,0 0 0,0 1-534,0 0 374,4-1 36,0 0 1,0 1-1,0 0 1,1 0-1,2 1-410,-9 0 20,0 0-1,0 0 0,0 1 1,0-1-1,0 0 0,0 1 1,0 0-1,0-1 0,0 1 1,0 0-1,0 0 0,0 0 1,0 0-1,0 0 0,-1 1 1,1-1-1,-1 0 0,1 1 1,-1-1-1,1 1 0,-1 0 1,0-1-1,0 1 0,1 1-19,0 2-28,-1-1-1,1 1 0,-1-1 1,0 1-1,0-1 0,-1 1 1,1 0-1,-1 0 0,0-1 1,0 1-1,-1 0 0,1 0 1,-1-1-1,-1 5 29,-4 10-180,0 0-1,-1-1 1,-1 2 180,0-2-71,-17 32-35,15-31 218,1 0-1,-1 6-111,9-23 79,1-1 0,-1 0 0,1 0-1,0 1 1,-1-1 0,1 0 0,0 0 0,0 1-1,0-1 1,0 0 0,0 1 0,0-1-1,1 0 1,-1 0 0,0 1 0,1-1-1,-1 0 1,0 0 0,1 0 0,0 0 0,-1 1-1,1-1 1,0 0 0,0 0-79,1 1 144,0 0 1,0 0 0,0-1-1,0 1 1,0-1 0,1 1-1,-1-1 1,1 0-1,-1 0 1,1 0 0,1 0-145,11 3 540,0-1-1,1-1 1,-1 0 0,4-1-540,-2 1 370,-5-1-310,125 17 1115,-48-2-4293,-53-11-4327,-22-5 1611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 6272,'-1'-1'243,"1"0"1,0 0 0,0 0-1,0 0 1,0-1 0,0 1-1,0 0 1,0 0-1,0 0 1,0 0 0,1 0-1,-1 0 1,0 0 0,1-1-1,-1 1 1,1 0 0,-1 0-1,1 0 1,-1 0-1,1 1 1,0-1 0,0-1-244,0 1 372,-1 1 0,1-1 0,0 1 0,0-1 0,0 0 0,0 1 0,-1-1 0,1 1 0,0 0 0,0-1 0,0 1 0,0 0 1,0 0-1,0-1 0,0 1 0,0 0 0,0 0-372,0 1 90,-1-1 0,1 0-1,-1 1 1,0-1 0,1 1 0,-1-1 0,0 0 0,1 1 0,-1-1-1,0 1 1,0-1 0,1 1 0,-1-1 0,0 1 0,0-1 0,0 1-1,0 0 1,0-1 0,0 1 0,0-1-90,0 1 48,2 13 327,-1 0 1,-1 0-1,-1 14-375,0 4 218,8 203 989,-2-176-205,2 0 0,15 53-1002,-16-87 353,1-1 0,2 0 0,10 20-353,-14-32 158,2-1 0,0 0 1,0 0-1,1 0 0,0-1 0,1 0 1,0-1-1,3 3-158,-10-10-2020,-4-5-396,-12-16-7142,11 8 4422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 8448,'-5'-1'1061,"-1"0"0,0 1 0,1-1-1,-1 1 1,0 0 0,0 1-1061,3-1 386,1 1 0,-1-1 0,1 1-1,0 0 1,-1-1 0,1 1 0,0 0 0,0 1-1,0-1 1,-1 0 0,1 0 0,0 1 0,1 0-1,-1-1 1,0 1 0,0 0-386,1 0 80,0-1 1,0 1-1,0 0 1,1 0-1,-1-1 1,1 1-1,-1 0 1,1 0-1,-1 0 1,1-1-1,0 1 0,0 0 1,0 0-1,0 0 1,0 0-1,0 0 1,1-1-1,-1 1 1,1 0-1,-1 0 0,1 0 1,0-1-1,-1 1 1,1 0-1,0-1 1,1 2-81,4 6 242,-1 0 1,1-1-1,1 1 0,1 0-242,5 5 72,1-1-1,0-1 1,0 0 0,2-1-1,-1-1 1,1 0 0,11 4-72,81 31 65,2 2-88,-101-42 34,15 5 89,-1 2-1,0 1 1,-1 0-1,0 2 1,-1 0-1,8 10-99,-27-23 32,0 0-1,0 0 1,0 0-1,-1 0 1,1 0 0,-1 0-1,1 1 1,-1-1-1,0 0 1,0 1-1,0-1 1,0 1-1,0-1 1,-1 1-1,1 0 1,-1-1 0,0 1-1,0 2-31,0-2 16,-1 1 1,1-1-1,-1 0 1,0 1-1,0-1 0,-1 0 1,1 0-1,-1 0 0,1 0 1,-1 0-1,0 0 1,0 0-1,-1 0-16,-9 9 78,0 0-1,-1-1 1,-1 0-1,1-1 1,-10 4-78,17-10 69,-110 67 554,60-39-332,1 3 0,-43 36-291,90-65-50,-11 13-663,32-24-5393,13-10-6694,-15 7 7771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7552,'0'-1'156,"-1"1"1,1 0-1,-1 0 1,0 0 0,1-1-1,-1 1 1,0 0-1,1 0 1,-1 0-1,0 0 1,1 0 0,-1 0-1,0 0 1,1 0-1,-1 0 1,1 1-1,-1-1 1,0 0 0,1 0-1,-1 1 1,0-1-157,1 1 211,-1 0 0,1 0 1,0 0-1,0 1 1,0-1-1,-1 0 0,1 0 1,0 0-1,0 0 0,1 0 1,-1 0-1,0 1 0,0-1 1,0 0-1,1 0-211,5 49 1581,-3 0 0,-1-1 0,-3 8-1581,1 38 468,4 49-79,4 423 59,-10-467-444,1 363 1037,2-426-1005,2 0-1,1-1 1,3 8-36,-4-33 49,-1-1 0,1 0 0,1 0 1,0 0-1,0 0 0,1-1 0,0 1 1,0-1-1,1 0 0,1-1 0,-1 1 1,2-1-1,3 3-49,13 9 17,1-2 0,1 0 0,0-1 0,1-2 0,9 3-17,23 8 134,0-3-1,9 0-133,-14-8 351,1-2 0,0-3 1,0-2-1,9-1-351,229 4 991,-275-11-950,360 4 518,113 1 274,-7 12 655,267 2 160,-576-19-1519,380 5-45,-296-2-2563,-258-3 2439,42-4-3023,-41 4 2618,1-1-1,0 1 0,-1-1 1,1 0-1,-1 0 0,0 0 1,1 0-1,-1-1 0,0 1 1,0-1-1,0 1 0,1-1 1,0-1 445,-2 1-768,1 0 0,-1 0 0,1-1 0,-1 1 0,0 0 0,0-1 0,0 1 0,0-2 768,-1 4-21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8320,'6'0'832,"0"1"1,0 0 0,0 0-1,0 0 1,0 1-1,0 0-832,28 6 1853,71 2 1394,-18-3-1967,337 50 1022,-77-10-1814,1207 92-216,-1494-135-262,531 45 209,-570-47-206,42 6 101,49 12-114,-93-15 131,-1 0 1,0 1-1,-1 0 1,0 2-1,0 0 1,0 1-1,-1 1 1,5 3-132,-15-7 46,1 0 0,-1 1 1,-1-1-1,1 1 1,-1 0-1,0 1 0,0-1 1,-1 1-1,0 0 1,-1 0-1,1 0 0,-2 1 1,1-1-1,-1 2-46,5 22 4,-1 1 1,-2-1-1,-2 4-4,-1-26 15,2 19 6,2 34 390,-3 62-411,-24 171 1232,-11-4-331,7 18-1535,24-294 328,-6 50-2163,-5-23-2394,4-17-1024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11648,'8'17'4384,"-8"-17"-3393,-8 69 257,8-58-32,-11 26-224,3-5 128,-10 37-192,4-12-32,-4 19-480,4-10-256,6 3-96,3-14-160,0-1 0,0-10-864,5-7-384,0-9-1664,-4-21-703,-1 2-1377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11776,'40'4'5921,"18"13"-2576,-2-1-553,-47-14-2586,144 40 1140,-88-19-1353,26 16 7,-66-28-73,115 51-1701,0 1-6878,-117-51 4977,-4 0-298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10624,'-10'15'3936,"10"-15"-3040,37 13 1503,-29-9 449,24 4-672,-8-4-192,26 4-1088,-10 0-384,14 4-352,-8 0-64,4 0 32,-4 1-864,-4-1-352,-7-4-2080,7 1-896,-10-2-1855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 9216,'9'-3'1357,"-1"0"0,1 0 0,0 1 0,0 1 0,0-1 0,0 1 0,0 1 0,0 0 0,2 0-1357,-8 0 98,1 0 0,-1 0 0,0 0 0,1 0 0,-1 0 1,0 1-1,0 0 0,1 0 0,-1 0 0,0 0 0,0 0 1,1 1-99,-2-1 8,-1 1 1,0-1-1,0 1 1,0-1-1,0 1 0,0-1 1,0 1-1,0 0 1,-1-1-1,1 1 1,0 0-1,-1 0 1,1-1-1,-1 1 1,0 0-1,0 0 1,0 0-1,0 0 1,0-1-1,0 1 1,0 0-1,0 0 0,-1 0 1,1 0-9,-5 24-240,0 1 0,-2-1 1,-3 4 239,3-9-131,2-1 1,0 1 0,0 0 0,2 1-1,0 14 131,3-26 107,0 0-1,-1 0 0,0-1 0,-1 1 1,0 0-1,-1-1 0,1 1 0,-5 7-106,3-10 254,1 0-1,-2 0 1,1-1-1,0 0 0,-1 1 1,0-2-1,-1 1 0,1-1 1,-1 0-1,0 0 1,-3 1-254,-5 4 334,0-1 0,-1-1 1,0 0-1,-1-1 0,1-1 1,-1 0-1,0-1 0,-1-1 1,1 0-1,-1-1 0,0-1 1,0-1-1,-2 0-334,1 0-554,-18-1-1402,18-5-3806,12 0-541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0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0 964 4992,'6'1'9798,"-2"-3"-10119,4-6 694,-1 0-1,0-1 1,0 0-1,0 0 1,3-8-373,19-26 819,15-8 256,2 3-1,5-1-1074,54-57 950,-32 18 10,-4-4 0,34-63-960,-48 72 347,37-59 229,-85 124-643,-1 3-3594,-3 10-3959,0 2 4531,2-2-31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8320,'-1'0'259,"0"0"1,0 0 0,-1 0 0,1 0-1,0 0 1,0 0 0,0 0 0,0 0-1,-1 1 1,1-1 0,0 0-1,0 1 1,0-1 0,0 1 0,0-1-1,0 1 1,0 0 0,0-1 0,0 1-1,0 0 1,0 0 0,0 0-1,1-1 1,-1 1 0,0 0 0,1 0-1,-1 0 1,0 0 0,1 0 0,-1 0-1,1 1 1,0-1 0,-1 0-1,1 0 1,0 0 0,-1 0 0,1 0-1,0 1 1,0-1 0,0 0-260,11 3 848,8 0-592,-1-2 1,0 0-1,1-2 1,-1 0-1,1 0 1,-1-2-257,40 0 221,95 5-128,0 7 0,72 17-93,-55 4 76,32 4 190,-127-25 635,0-4 0,7-2-901,8-4 1266,-49 0-4601,-34 0-393,3 3-1802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0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7168,'-6'2'1911,"7"2"-595,17 9 173,-12-9-1150,-1-1 0,0 1-1,0 0 1,-1 1 0,1-1-339,50 75 2322,-4 3-1,-1 6-2321,-2-3 2920,60 80-2920,-28-63 1273,-28-38 59,-4 1 0,-2 3 0,1 9-1332,-45-72 71,0-1 0,0 0 0,0 1 0,0-1 0,-1 1 0,0 0 1,0 0-72,0-3-181,-1 0 0,0 1 0,0-1 0,0 0 1,0 0-1,-1 0 0,1 0 0,-1 0 1,1 0-1,-1 0 0,1 0 0,-1 0 1,0 0-1,0 0 0,0 0 0,-1 1 181,-2 1-3498,4-8-2555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9472,'-19'34'2654,"2"1"1,2 1-2655,10-25 296,-3 8 455,1 1 0,2 0 0,-1 0 0,2 1 1,-1 19-752,1 2 831,3 1 0,2 11-831,17 293 2375,-6-216-536,22 83-1839,-23-159 204,3-1 1,2-1 0,9 16-205,-12-39-499,1 0 0,12 17 499,-12-25-1483,1-1 1,0 0-1,13 11 1483,12 12-4805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8832,'3'1'435,"1"-1"1,0 1-1,-1 0 0,0 0 1,1 0-1,-1 0 1,0 1-1,1-1 1,-1 1-1,0 0 1,0 0-1,0 0 0,0 0 1,-1 0-1,1 1-435,9 9 909,0 0-1,6 9-908,-9-10 489,16 18-22,-2 2 1,-1 1-1,-1 0 1,-1 2 0,-2 0-1,-2 1-467,5 16 401,-2 1-1,-2 1 1,-3 0 0,-2 1-1,-2 0 1,-3 1 0,-2 0-1,-2 15-400,-5 24 275,-4 0 1,-4 0-1,-4-1 0,-4 0 0,-8 13-275,19-83-475,-1 5-3679,-4 27 4154,7-16-5802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0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7040,'0'-1'215,"-1"1"1,1-1 0,0 1-1,-1-1 1,1 1-1,0-1 1,-1 0 0,1 1-1,0-1 1,0 0-1,-1 1 1,1-1-1,0 1 1,0-1 0,0 0-1,0 1 1,0-1-1,0 0 1,0 0 0,0 1-1,0-1 1,0 1-1,0-1 1,1 0 0,-1 1-1,0-1 1,1 0-216,1-17 7848,-1 31-7484,0-1 1,1 0-1,1 4-364,4 21 208,29 265 661,5-11 385,-23-134 367,-17-80-901,13-98-6000,-1 3 992,5 2-1258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0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 7552,'-1'-1'598,"0"0"1,0 0 0,1 0-1,-1 0 1,0 0 0,0 0-1,-1 0 1,1 1 0,0-1-1,0 0 1,0 1-1,0-1 1,-1 1 0,1-1-1,0 1 1,-1 0 0,1-1-1,-1 1-598,-17 2 3032,17-1-2830,0-1-1,0 1 0,0 0 0,-1-1 0,1 1 1,0 0-1,0 0 0,0 1 0,0-1 1,0 0-1,1 1 0,-2 0-201,3-1 31,-1 0 0,0 0 0,1 1-1,-1-1 1,1 0 0,-1 0 0,1 1 0,-1-1 0,1 0-1,0 1 1,0-1 0,0 0 0,-1 1 0,1-1 0,1 1 0,-1-1-1,0 0 1,0 1 0,0-1 0,1 0 0,-1 1 0,1 0-31,1 3 11,0 0 0,1 0 0,-1 0 0,1-1 1,0 1-1,1-1 0,-1 1 0,1-1 0,0 0 1,0 0-1,0-1 0,0 1 0,0-1 1,1 0-1,1 1-11,14 7 86,1-1 1,-1 0-1,3-1-86,-19-7 15,125 45 183,-64-25-113,44 22-85,-87-33 67,0 1 1,7 6-68,-22-14 12,0 1 1,-1 0-1,0 1 1,0-1-1,0 1 1,-1 0-1,0 1 1,5 5-13,-9-9 13,0-1 1,0 1 0,0 0-1,0 0 1,-1-1 0,1 1-1,-1 0 1,1 0 0,-1 0-1,0-1 1,0 1 0,0 0 0,-1 0-1,1 0 1,-1 0 0,1-1-1,-1 1 1,0 0 0,0-1-1,0 1 1,0 0 0,-1-1-1,1 1 1,-1-1 0,0 0 0,0 1-14,-6 8 20,-1-1 1,-1 1 0,0-1-1,-8 5-20,15-11-1,-48 40 819,-37 23-818,59-47 401,-2-1 0,0-2 0,-33 14-401,50-26 70,9-4-65,1 0-1,0 1 1,0-1 0,0 1 0,1 0 0,-1 0-1,0 0 1,1 1 0,-1-1 0,1 1 0,-1 1-5,3-2-203,1-2 95,0 1 0,0-1 0,0 1 0,1-1 0,-1 1-1,0-1 1,0 1 0,1-1 0,-1 1 0,0-1 0,1 1 0,-1-1-1,0 1 1,1-1 0,-1 1 0,1-1 0,-1 0 0,1 1 0,-1-1 0,1 0-1,-1 0 1,1 1 0,-1-1 0,1 0 0,-1 0 0,1 0 0,0 1 0,-1-1-1,1 0 1,-1 0 0,1 0 0,0 0 108,21-2-5382,-16 2 3526,16-1-3717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6784,'-2'-7'1592,"5"6"1420,-2 1-2714,0 1 0,0-1-1,0 1 1,0-1 0,0 1-1,-1-1 1,1 1 0,0 0-1,0 0 1,0-1 0,-1 1 0,1 0-1,0 0-297,0 3 206,1 0 0,0 0 0,-1 0 0,0 1 0,0-1-1,0 0 1,-1 1 0,1-1 0,-1 1 0,0-1 0,-1 5-206,2 11 284,8 116 893,13 359-476,-40 278-424,9-487-240,9-266 14,0 0 0,2 0 0,0 0-1,2 0 1,0-1 0,1 1 0,1 0-51,-3-12 54,0 0-1,1 0 1,0 0 0,0-1 0,1 0-1,0 0 1,0 0 0,1-1 0,-1 1-1,1-1 1,1 0 0,-1-1 0,1 0-1,0 0 1,0 0 0,1-1 0,6 3-54,5 0 22,0 0 0,0-1 0,1-1 0,0-1 1,8 0-23,101 7 128,-107-10-85,167 3 1577,51-11-1620,35-1 1250,-70 13-89,6 10-1161,201 30 1005,-397-43-969,-9-2-29,188 18 486,-161-17-442,0-1 0,-1-2 0,1-1 0,27-6-51,-51 7-149,-1-1 0,1 1 0,-1-1-1,0 0 1,0-1 0,-1 0 0,1-1 0,0 0 149,-4 3-391,-1-1-1,0 0 1,0 0 0,0 0 0,-1 0 0,1 0 0,-1 0 0,1-2 391,-1 2-607,-1 0 0,1 0 1,-1 0-1,0 0 0,0 0 0,0 0 0,-1 0 1,1 0-1,-1-1 0,1 1 0,-1-1 607,-4-20-5578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7808,'-3'0'1911,"6"0"-535,18 0 221,33 1 116,586 54 2527,1451 143-1792,-1972-191-2250,350 35 420,-450-39-587,27 3 43,11 6-74,-45-9 120,0 0 0,0 1 1,0 0-1,-1 1 0,1 1 0,9 6-120,-18-10 41,0 0-1,0 0 1,-1 1-1,1-1 1,0 1-1,-1 0 1,0 0-1,1 0 0,-1 0 1,0 0-1,-1 0 1,1 0-1,0 1 1,-1-1-1,0 1 1,0-1-1,0 1 1,0 0-1,-1-1 1,1 1-1,-1 0 0,0 3-39,-1 6-1,0 1 1,-2 0-1,1-1 1,-2 0 0,-2 8-1,-1 2-35,2-3 16,-48 197-122,18-7 141,8 1 0,10 1 0,9 33 0,8 132 976,0-371-920,-1 0 0,1 0 0,-1 0 0,0 0 0,0-1 0,-1 1 0,0 0 1,0 0-1,0-1 0,-1 1 0,1-1 0,-1 0 0,-1 0 0,0 1-56,-1 1 36,-1-1 0,0 0 0,0 0 0,-1-1 0,0 1 0,1-2 0,-2 1 0,1-1 0,-7 3-36,-28 11 81,-1-3 0,-1-1 0,1-3 0,-2-1 1,-34 3-82,-170 7 780,72-8-611,155-9-1043,-1-1 1,1-2-1,0 0 1,0-1-1,-13-3 874,9-4-3403,10-7-2260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16 9856,'3'-8'2061,"0"1"255,-8 9-592,3 1-1367,-1 0 1,1 1-1,0-1 1,0 0-1,0 1 0,1-1 1,-1 1-1,1 0 1,0 0-358,-5 11 441,-31 67 1048,4 1 0,-10 44-1489,32-88-207,2 0-1,1 1 1,2 1 0,2-1-1,2 1 1,2 27 207,0-64-424,1 0 0,0 0 0,0 1 0,0-1 0,0 0 1,1 0 423,-2-4-97,0 0 0,0 1 0,0-1 0,0 0 0,0 0 0,0 1 0,0-1 0,0 0 0,1 0 0,-1 0 0,0 1-1,0-1 1,0 0 0,0 0 0,0 0 0,1 1 0,-1-1 0,0 0 0,0 0 0,0 0 0,0 0 0,1 0 0,-1 0 0,0 1 0,0-1 0,1 0 0,-1 0 0,0 0 0,0 0 0,0 0 0,1 0 0,-1 0 0,0 0 97,5-14-4367,-4-9 394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10624,'0'-1'220,"0"0"0,0 1 0,0-1 0,0 0 1,0 1-1,0-1 0,1 0 0,-1 0 0,0 1 0,0-1 1,0 0-1,1 1 0,-1-1 0,0 0 0,1 1 0,-1-1 1,0 1-1,1-1 0,-1 1 0,1-1 0,-1 1 1,1-1-1,-1 1 0,1-1 0,-1 1 0,1-1 0,0 1 1,-1 0-1,1-1 0,0 1 0,-1 0 0,1 0 0,0-1-220,29-11 2822,-25 11-2046,20-6-30,1 0 0,-1 2 0,1 1 0,0 2 0,0 0 0,0 2 0,18 1-746,7 4-55,1 2 0,-1 2-1,18 8 56,-49-12-842,0 1 0,0 1 0,13 8 842,-22-10-1854,-2 1 1,1 0-1,-1 0 0,7 6 1854,3 4-5178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8832,'-9'12'3328,"18"-12"-2592,-1 12 1280,2-9 383,4 2 1,9-5 160,7 0-992,7 0-448,4 3-672,1-3-320,-2 5-64,2-5 0,-1 4 32,-1-1-896,-3 2-384,3-5-1536,-3 0-608,4-8-2399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9728,'-1'19'6519,"3"41"-4745,14 78 94,1 21-958,-16-133-799,-1 0 0,-1 0 0,-1 0 0,-2 0 0,0 0-111,3-21-58,0-1 1,-1 1-1,1 0 0,-1-1 1,0 1-1,-1 1 58,3-5-165,-1 0 0,0 0 0,1 0 1,-1-1-1,0 1 0,0 0 0,1 0 0,-1-1 0,0 1 0,0 0 0,0-1 0,0 1 1,-1 0 164,2-1-380,-1 0 0,0 0 0,0 0 0,0 0 0,0 1 0,0-1 0,0 0 0,0 0 0,0-1 0,0 1 0,0 0 0,0 0 0,0 0 0,0-1 0,0 1 0,0 0 0,0-1 380,-8-4-5285,3 2 1013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1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3 267 8448,'-2'8'2310,"6"-6"993,-2-2-2889,-1 0 1,1-1-1,-1 1 0,0-1 0,1 0 1,-1 1-1,0-1 0,1 0 1,-1 0-1,0 0 0,0 0-414,11-11 681,0-1-1,-1-1 0,-1 0 1,0 0-681,30-38 238,-31 42-206,25-26 148,8-5-180,-32 32 16,1 0-1,0 0 0,1 1 0,0 1 1,0 0-1,8-3-15,-19 10 0,0-1 0,1 1 0,-1-1 0,0 1 0,1-1 0,-1 1 0,1 0 0,-1 0 0,1-1 0,-1 1 0,0 0 0,1 1 0,-1-1 0,1 0 0,-1 0 0,1 0 0,-1 1 0,0-1 0,1 1 0,-1-1 0,1 1 0,-1 0 0,0 0 2,1 0 0,0 1-1,-1-1 1,0 1 0,1-1 0,-1 1 0,0 0 0,0-1 0,0 1 0,0 0-1,0 0 1,0 0 0,-1 0 0,1 0-2,2 9 47,-1 0 1,0 0-1,-1 0 1,0 0-1,-1 4-47,0-9 52,2 48 387,2 0 0,2 0 0,11 46-439,-15-93-533,-1 0-1,-1 0 1,1 0 0,-1 5 533,0-12-2048,0-2-1579,-1-8-826,-1-6 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5:3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3840,'-28'12'4597,"17"-7"-2638,10-5-1862,1 0-1,-1 0 0,1 0 1,-1 0-1,0 0 0,1 1 1,-1-1-1,1 0 0,-1 0 1,1 0-1,0 1 0,-1-1 1,1 0-1,-1 0 0,1 1 1,-1-1-1,1 1 0,0-1 1,-1 0-1,1 1 0,0-1 1,-1 1-1,1-1 0,0 0 1,-1 1-1,1-1-96,0 1 74,-1 0 0,0 0 0,0 0 1,1 0-1,-1 0 0,0 0 0,0-1 0,0 1 1,0 0-1,0-1 0,0 1 0,0-1 0,0 1 0,0-1 1,0 1-1,0-1 0,-1 0 0,1 1 0,0-1 0,0 0 1,0 0-1,-1 0-74,-1 0 375,1 1 0,-1-1 1,0-1-1,1 1 0,-1 0 0,0-1 1,1 1-1,-1-1 0,1 0 1,-1 1-1,0-2-375,0 1 341,-5-2 1259,11 2-1466,0 0-1,0 1 1,0 0-1,0 0 1,0 0-1,0 0 1,0 0-1,0 1 1,3 0-134,1 0 211,116 5 1109,0-5 0,48-8-1320,-118 2-1246,-4 1-2121,0 5-4761,-25 3 4086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4224,'2'1'262,"0"0"1,1 0-1,-1 0 1,0 0-1,0 0 1,0 0-1,-1 1 0,1-1 1,0 0-1,0 1 1,-1 0-1,1-1 1,-1 1-1,0 0 1,1 0-1,-1 0 0,0 0 1,0 0-1,0 0 1,0 0-1,0 0-262,1 6 493,-1-1-1,1 1 1,-1-1-1,0 1 1,-1 4-493,4 26 938,-1-18-686,-1 0 1,0-1-1,-2 1 1,-1 18-253,0 7 46,-4 64 582,-10 53-628,-2 31 28,12 290-44,6-312 42,-7 1 1,-15 55-27,-75 449 149,72-567-67,12-60 36,2 0 0,2 1 1,2 1-1,3 7-118,3-56 35,0 1 0,0-1 0,1 0 0,-1 1 0,1-1 0,0 0 1,-1 1-1,1-1 0,0 0 0,0 0 0,1 0 0,-1 0 0,0 0 0,1 0 0,-1 0 1,1 0-1,0 0 0,0-1 0,-1 1 0,1-1 0,0 1 0,0-1 0,1 0 0,-1 0-35,8 5 84,1-2 0,0 0 0,0 0-1,8 2-83,1 0-89,4 0 126,0-1 0,0-1 1,0-1-1,7-1-37,15 3 315,19-1-76,1-3 1,-1-3 0,32-6-240,56-1 150,127-7-33,50-20-117,-245 27 617,0 3 0,0 4 0,78 8-617,-142-4 230,43 4 489,20-3-719,-79-2-8,8-3-2684,-12 2 2450,-1 0-1,1-1 1,-1 1 0,0 0 0,1-1-1,-1 1 1,0-1 0,1 1 0,-1-1-1,0 1 1,1 0 0,-1-1 0,0 1-1,0-1 1,0 1 0,0-1-1,1 0 1,-1 1 0,0-1 0,0 1-1,0-1 1,0 1 0,0-1 0,0 1-1,0-1 243,0-18-4266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6144,'0'0'81,"0"0"0,0 0 1,-1 0-1,1 0 0,0 0 0,0 0 1,0 0-1,0 0 0,0 0 0,0 0 1,0 0-1,0 1 0,-1-1 0,1 0 1,0 0-1,0 0 0,0 0 0,0 0 1,0 0-1,0 0 0,0 0 0,0 0 1,0 0-1,0 0 0,0 0 0,-1 0 1,1 1-1,0-1 0,0 0 0,0 0 1,0 0-1,0 0 0,0 0 0,0 0 1,0 0-1,0 0 0,0 1 0,0-1 1,0 0-1,0 0 0,0 0 0,0 0 1,0 0-1,0 0 0,0 0 0,0 0-81,3 8 968,6 5-978,-8-13 227,7 9 94,0 0 1,1-1 0,0 0-1,1 0 1,-1-1 0,1 0-1,1-1 1,-1 0-1,10 3-311,20 8 572,0-3 1,8 0-573,-15-3 99,119 32 439,1-6 1,2-7-1,7-6-538,-10-2 512,112 12 294,-14-2-638,-16-2-176,-122-19 342,93 9 78,66 22-412,-173-26 43,1-4 0,0-4-1,56-4-42,-52-5 50,6 0 197,1 4 0,31 8-247,-7-2 278,-131-9-277,0 1 0,-1-1 0,1 1 0,-1 0 0,1 0 1,-1 0-1,1 0 0,-1 1 0,0-1 0,0 1 0,0-1 1,0 1-1,0 0 0,0 0 0,0-1 0,0 1 0,0 1 1,-1-1-1,1 0 0,-1 0 0,0 1 0,0-1 0,0 0 0,0 1 1,0 0-1,0-1 0,0 3-1,1 7 24,1 1-1,-2 0 1,0 0-1,0 0 1,-2 2-24,-2 111 101,-7 15-101,-60 367-122,53-402 52,-22 91 451,-22 46-381,42-168 99,-19 67-171,-6-1 0,-15 20 72,42-113 100,2 0 1,-4 32-101,6-29 61,8-32-65,0 0 1,-2 0 0,0-1-1,-2 0 1,0-1-1,-9 14 4,13-23 19,-1 0 0,0 0 0,-1 0 0,0-1 0,0 0 0,0 0 0,-1-1 0,0 0 0,-1 0 0,1-1 0,-1 0 0,0 0 0,0-1 0,-3 0-19,-13 5 13,0-2 1,-1-1-1,0-1 0,-1-1 1,1-1-1,-27-1-13,-323-18 91,-69-3 341,332 20-37,-101-2 335,118-4-2597,82 5-1391,0 5-2939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5760,'-9'0'2993,"16"2"158,18-1-1605,153 3-522,-87-1 536,58 12-1560,-8 0 403,-49-4-118,41 12-285,-7-1 104,-26-2-59,10 0-21,-15-6 5,26 4 129,17-4-158,180 22-48,-203-20 144,48 8-87,117 13-13,-107-18 305,-62-5 396,91-2-697,-13-11 79,212-3 23,-162-14 245,87-1-299,-169 25-11,-100-3-15,0-3-1,0-2 0,2-2-21,-7-5 131,11-5-131,-60 11 13,89-27 78,-92 28-74,1 0 0,0 0 0,-1 0 0,1 0-1,-1-1 1,1 1 0,0 0 0,-1-1 0,1 1 0,-1 0 0,1-1 0,-1 1 0,1 0 0,-1-1 0,1 1 0,-1-1 0,1 1 0,-1-1 0,1 1 0,-1-1-1,0 1 1,1-1 0,-1 0 0,0 1 0,0-1 0,1 0 0,-1 1 0,0-1 0,0 1 0,0-1 0,0 0-17,1-10-4476,-1 10 4144,-1 1-3209,-3 0-416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 7040,'3'-27'4192,"-2"25"-3307,-1 2 112,0 9 1073,-3 41-742,-2 0 0,-7 32-1328,-4 31 847,7 73 745,8-112-6202,1-75 4004,1-1 0,-1 1 0,0 0 0,0 0 0,1 0 0,-1 0 0,1 0 0,-1 0 1,1 0-1,-1 1 0,1-1 0,0-1 606,3-4-3129,0-3-60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7040,'-23'-5'4362,"22"5"-3172,12 13 2095,48 47-1723,-45-46-1500,1 0-1,1-1 1,0-1-1,1 0-61,41 33 282,-39-28-279,-1 1-1,0 0 0,-2 2 0,0 0 0,1 3-2,-2-1 61,-10-16-68,-1 0 0,1 1 0,-1-1 0,0 1 0,-1 0 0,0 0 0,0 0 0,0 4 7,-2-9 38,-1 1-1,0-1 1,-1 0-1,1 1 1,0-1 0,-1 1-1,1-1 1,-1 0-1,0 0 1,1 1-1,-1-1 1,0 0-1,-1 0 1,1 0-1,0 0 1,-1 0-1,1 0 1,-1 0-38,-33 35 865,26-27-720,-14 11 265,6-5-274,1 1-1,0 0 1,1 1-1,0 1 1,-10 18-136,25-35-181,-1 0 0,0-1 0,1 1 0,-1 0 1,1-1-1,-1 1 0,1 0 0,0-1 0,-1 1 0,1 0 1,0 0-1,1 1 181,-1-2-212,0-1 1,0 1-1,0-1 1,0 0-1,0 1 1,1-1-1,-1 1 1,0-1-1,0 1 1,1-1-1,-1 1 1,0-1 0,1 0-1,-1 1 1,0-1-1,1 0 1,-1 1-1,1-1 1,-1 0-1,1 1 1,-1-1-1,1 0 1,-1 0-1,0 0 1,1 1-1,-1-1 1,1 0-1,0 0 1,-1 0-1,1 0 1,-1 0-1,1 0 1,-1 0-1,1 0 1,-1 0-1,1 0 1,-1 0-1,1 0 1,-1-1-1,1 1 1,-1 0 0,1 0-1,-1-1 212,10-3-3861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4962 259 5760,'0'0'109,"0"-1"0,0 0 0,0 1 0,0-1 0,0 1 0,1-1 0,-1 1 0,0-1 0,0 1 1,0-1-1,1 1 0,-1-1 0,0 1 0,0-1 0,1 1 0,-1-1 0,0 1 0,1-1 0,-1 1 0,1 0 0,-1-1 0,1 1 1,-1 0-1,0-1 0,1 1 0,-1 0 0,1 0-109,18-3 1762,19 10-587,-3 5-679,-12-5-11,0 0 1,0-2-1,9 1-485,29-1 856,1-3 0,14-3-856,-4 0 486,-47 1 122,0 1 0,1 2-608,-19-3 234,0 1 1,0 1 0,0 0-1,0 0 1,0 0-1,-1 1 1,1 0 0,-1 0-1,4 2-234,-8-3 39,0 0 0,0-1 0,-1 1 0,1 0 0,-1 0-1,1 0 1,-1 0 0,0 0 0,0 0 0,0 0 0,0 0-1,0 1 1,0-1 0,-1 0 0,1 1 0,-1-1 0,1 0-1,-1 1 1,0-1 0,0 0 0,0 1-39,-1 10 68,0-1 1,0 0-1,-4 10-68,1 2 14,-28 291-131,19-165 159,4 32-154,-14 138 197,18-232-68,-2-11 161,-3 0 1,-18 65-179,27-134 92,-2 0 0,1 0 1,-1 0-1,0-1 0,0 1 0,-1-1 0,0 0 1,0 0-1,-6 6-92,7-9 25,0-1 1,-1 0-1,0 1 1,0-1-1,0-1 1,0 1-1,0-1 1,-1 1-1,1-1 1,-1 0-1,0-1 0,1 1 1,-1-1-1,0 0 1,0 0-1,-5 0-25,-9 1-37,-33 3 293,-27-1-256,-1041-4 485,607-12-447,454 12-37,-175-1 62,-20-12-63,11-4 19,-151-17 20,259 22-13,-133 5-26,6 2-26,-76 0-79,235 5 173,-789-3-68,834 2 7,16 0-47,-1 1-1,1 3 1,-1 1-1,-2 3 41,40-6-1,0 1-1,0-1 0,1 1 1,-1 0-1,-4 3 2,-9 5 67,17-10-66,0 0 1,1 0-1,-1 0 0,0 0 0,1 0 1,-1 0-1,0 0 0,0 0 0,1 0 1,-1 0-1,0 0 0,1 0 1,-1 0-1,0-1 0,1 1 0,-1 0 1,0-1-1,1 1 0,-1 0 1,1-1-1,-1 1 0,0-1 0,1 1 1,-1-1-1,1 1 0,-1-1 1,1 1-1,0-1 0,-1 1 0,1-1 1,0 0-1,-1 1 0,1-1 0,0 0-1,-10-25 121,9 23-98,-7-25 49,2 1 1,1-1 0,1 0-1,1 0 1,2 0 0,1 0-1,1 0 1,2-4-73,19-206-123,-13 83 123,-4 34 0,4-119 6,0 111-24,32-327 30,-33 387-121,-3 0 0,-4-15 109,12 96-54,-9-8 32,0 0 0,0 0-1,1 0 1,-1-1-1,1 0 1,0 0 0,0 0-1,0 0 1,0-1-1,2 1 23,8 3 43,1-2 0,14 3-43,16 4 21,63 26-10,41 12 106,-107-37-197,0-1 0,1-2 0,22 0 80,20 2 106,-59-6-100,1-2-1,-1 0 1,1-2-1,8-1-5,17-5 5,26-6-5,-39 9 192,-33 3-196,0-1 0,1 0 0,-1-1 0,7-1 4,10-4-12,1 1 0,1 1 0,-1 1 0,15 1 12,-19 2 0,-6-1 25,1 1-1,-1 1 1,1 0-1,-1 1 1,6 2-25,-4 0 379,-16-3-161,-1-1 22,0 0 48,-14 11 192,9-10 292,-10 2-3800,14-2 2470,0-1 0,0 0 1,0 0-1,0 0 0,0 0 0,0 0 1,0 0-1,0-1 0,-1 1 1,1 0-1,0 0 0,0-1 1,0 1-1,0-1 0,0 1 0,0-1 1,0 1-1,1-1 0,-2 0 558,-6-9-4570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1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7296,'-22'5'4714,"21"-5"-3199,1 0-144,5 7 799,22 20-1131,0-1 0,4 0-1039,25 24-3,-56-49 1,13 10 78,0 1-1,-1 1 1,-1 0 0,0 0-1,-1 1 1,-1 1 0,2 3-76,-10-15 22,0 0 0,0-1-1,0 1 1,0 0 0,-1 0 0,1 0 0,-1 0 0,0 0 0,0 0 0,0-1 0,0 1-1,-1 0 1,1 0 0,-1 0 0,1 0 0,-1 0 0,0-1 0,0 1 0,-1 0 0,1-1-1,0 1 1,-1-1 0,0 1 0,-1 1-22,-6 7 130,0-1 0,-1 0-1,-1 0 1,-9 6-130,-1 2 342,9-8-210,-2 0-1,1-1 1,-1 0-1,-2 0-131,-15 8-46,26-12 402,2-1-3378,2-2-1312,6-4 753,3-2-109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8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25 6912,'-2'-2'436,"1"-1"0,-1 1 1,1 0-1,-1-1 0,0 1 0,0 0 1,0 0-1,0 0 0,0 1 0,-2-2-436,2 2 1179,0 37 2652,-6 18-2656,0 2-709,-3 77 1192,5 25-1658,6-144-58,2 42 611,5-20-4136,-2-29 490,3 2-1157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4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9472,'-3'-2'757,"3"2"-645,-1 0 0,1-1 1,-1 1-1,1 0 0,0 0 1,-1-1-1,1 1 0,-1 0 1,1-1-1,0 1 0,-1 0 1,1-1-1,0 1 0,0-1 1,-1 1-1,1 0 0,0-1 1,0 1-1,-1-1 0,1 1 1,0-1-1,0 1 0,0-1 1,0 1-1,0-1 0,0 1 1,0-1-1,0 1 0,0-1 1,0 1-1,0-1 0,0 1 1,0-1-113,1 0 1696,-1 1 271,6 0 1567,8-7-3039,-12 6-49,2 0-369,0 0-1,1 0 1,-1 0 0,0 0 0,0 1-1,0-1 1,1 1 0,-1 0 0,0 1-1,0-1 1,4 2-77,48 12 139,-51-13-103,22 8 11,1 0 1,-2 2 0,5 4-48,-19-10 171,-1 2 1,-1-1-1,1 2 1,-1-1-1,0 1 0,-1 1 1,0 0-1,4 6-171,-11-14 62,-1 1-1,0-1 1,0 1-1,-1 0 1,1 0-1,0-1 1,0 1 0,-1 0-1,1 0 1,-1 0-1,0 0 1,0 0-1,1 0 1,-1 0-1,0 0 1,-1 0-1,1 0 1,0 0-1,-1 0 1,1-1 0,-1 1-1,1 0 1,-1 0-62,-3 7 58,0-1 1,0 1-1,-1-1 1,-3 4-59,-4 8 30,-7 16-53,-1 1 34,-1 0 0,-1-2 0,-2 0 1,-28 30-12,50-63-41,0 0 1,0 0-1,0-1 1,0 1-1,0-1 1,-1 0-1,1 1 1,-3 0 40,4-2-292,0 1 0,0-1 1,0 0-1,0 0 1,0 1-1,0-1 1,0 0-1,0 0 1,0 0-1,0 0 1,0 0-1,0 0 1,0 0-1,0 0 1,0-1-1,0 1 1,0 0-1,0-1 1,0 1-1,0 0 0,0-1 1,0 1-1,0-1 292,-4-2-4655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6784,'-1'2'3000,"-3"8"-1824,10 32 2018,-2-22-2479,-1-5-352,1 1 0,1-1 0,0 0-1,1 0 1,1-1 0,0 0 0,5 8-363,15 18 3415,26 30-3415,-19-26 1511,-33-43-1452,-1-1-886,-5 18-10148,1-7 6431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9:4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71 6784,'13'-12'1764,"10"-12"201,-23 23-1646,1 0 1,0 0 0,0 0 0,-1 0 0,1 0 0,-1-1 0,1 1 0,-1 0 0,0-1 0,1 1 0,-1 0 0,0 0 0,0-1-320,-8-2 1112,0 1-1,0 0 1,0 0 0,-3 0-1112,2 2 39,0 1 0,-1-1 0,0 2-1,1-1 1,0 1 0,-1 1-1,1-1 1,0 2 0,-1-1 0,1 1-1,1 1 1,-1 0 0,0 0-1,1 1 1,0-1 0,-8 7-39,-9 10 121,0 0-1,2 2 1,0 1 0,-4 8-121,22-26 1,-9 9 20,1 0 0,1 2-1,1 0 1,0 0 0,1 1-1,1 0 1,1 0 0,-5 17-21,12-31 33,0 1 0,0-1 0,0 1 1,0-1-1,1 1 0,0 0 0,0-1 1,0 1-1,1-1 0,-1 1 0,1 0 1,0-1-1,1 1 0,-1-1 0,1 0 1,-1 1-1,1-1 0,1 0 0,-1 0 1,1 0-1,-1-1 0,1 1 0,0 0 1,2 1-34,8 6 194,1 0 0,0-1 0,0 0 1,1-1-1,0-1 0,1 0-194,-12-6 37,38 18 759,1-1 0,1-3 1,22 5-797,1-5 955,-65-16-966,-2 0-218,0 0-758,14 13-8543,-6-6 4346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7808,'0'0'3115,"-1"5"-1761,-10 28 4736,-7 34-6090,-12 90 884,22-107-232,-26 164 319,0 125-971,33-262-1208,1-49-4661,1-32 2237,3-7-133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7936,'-8'1'1215,"-1"1"1279,17-1 1903,20-3-1969,-1 0 0,18-5-2428,25-2 728,-25 6-302,1 3 0,33 4-426,90 16-395,-91-9-718,50 12-3435,-103-18 2979,13 3-1444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9984,'19'4'4083,"-10"-3"-3121,1-1-1,-1 0 1,9-1-962,-4 0 1714,12-2-370,0-2 0,-1 0 0,8-4-1344,-1 0 635,30-3-635,-19 8 164,1 2 0,0 1 1,2 3-165,42 4-937,-1 3-4097,-50-5 1061,-28-4-635,-7-3 614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41:2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74 5248,'0'0'76,"0"0"0,0 0 0,0 0 1,0 0-1,0 0 0,0 0 0,0 0 0,0 1 0,0-1 1,0 0-1,0 0 0,0 0 0,0 0 0,0 0 0,-1 0 1,1 0-1,0 0 0,0 0 0,0 0 0,0 1 0,0-1 1,0 0-1,0 0 0,0 0 0,0 0 0,0 0 0,0 0 1,-1 0-1,1 0 0,0 0 0,0 0 0,0 0 0,0 0 1,0 0-1,0 0 0,0 0 0,0 0 0,0 0 0,-1 0 1,1 0-1,0 0 0,0 0 0,0 0 0,0 0 0,0 0 1,0 0-1,0 0 0,0 0 0,-1 0 0,1 0 0,0 0 1,0 0-1,0 0 0,0 0 0,0 0 0,0 0 0,0-1 1,0 1-1,0 0-76,0 1 195,0-1-1,1 0 1,-1 1 0,0-1 0,1 0 0,-1 0 0,1 1-1,-1-1 1,1 0 0,-1 0 0,0 0 0,1 0 0,-1 1-1,1-1 1,-1 0 0,1 0 0,-1 0 0,1 0 0,-1 0-1,1 0 1,-1 0 0,1 0 0,-1 0 0,1-1 0,-1 1-1,1 0 1,-1 0-195,8-3 660,-1 0 1,1 0-1,-1-1 0,-1 0 0,1 0 1,0-1-661,31-17 987,-20 16-769,0 0-1,1 0 1,15-1-218,-24 5-6,1 1 0,-1 0-1,0 1 1,0 0 0,0 0 0,1 1-1,-1 1 1,0 0 6,-8-2-1,0 0 0,1 1 0,-1 0 0,0 0 0,0 0 0,1 0 0,-1 0 0,0 0 0,0 0 0,0 1 0,0-1 0,-1 1 0,1-1 0,0 1 0,0 1 1,-1-2 2,0 1 0,-1-1 0,1 0 0,-1 1 0,1-1 0,-1 0 0,0 1 0,1-1 0,-1 1 0,0-1 0,0 0 0,0 1 0,0-1 0,0 1 0,0-1 0,-1 1 0,1-1 0,0 0 0,-1 1 0,1-1 0,-1 0 0,0 1 0,1-1 0,-1 0 0,0 0 0,0 1-2,-9 12 29,-1 0 1,0-1-1,-1-1 0,-1 0 0,-2 2-29,-20 19-60,23-21 46,0 0-42,0 0-1,1 1 0,1 0 0,-7 12 57,14-21-9,1 0 0,0 0-1,0 1 1,0-1-1,1 1 1,-1 0-1,1-1 1,0 1-1,1 0 1,-1 0-1,1-1 1,0 1-1,0 0 1,0 0-1,1 0 1,0-1 0,0 1-1,1 3 10,4 12 9,-2-10 24,-1 0 0,0 1 0,0 6-33,-2-12 20,-1-1-1,0 0 0,0 0 0,-1 1 1,1-1-1,-1 0 0,0 0 0,0 0 1,0 0-1,0 0 0,-1 1-19,-3 5 240,0-1-1,0 0 1,-1 0-1,0-1 1,0 0-1,-1 0 1,0 0-1,0-1 1,-1 0 0,0-1-1,-1 1 1,1-1-1,-1-1 1,-3 1-240,-20 11 530,-2-2 1,0-2-1,-14 4-530,31-12-49,-14 5-3834,-18 2 3883,47-12-408,1 1 106,0-1 0,0 0 0,0 0 0,0 0 0,0 1 0,1-1 0,-1 0 0,0 0 0,0 0 0,0-1 0,0 1 0,0 0 0,0 0 0,0 0 0,0-1 302,-15-15-7413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76 3072,'-8'-16'2922,"6"18"-2786,1 0 0,-1 0 0,0-1 0,0 1 0,0-1 0,0 1 0,0-1 0,-2 1-136,3-2 40,0-1 0,0 1 0,0-1 0,0 1 0,0 0 0,-1 0 0,1 0 0,0 0 0,0 0 0,0 0 0,0 0 0,-1 0 0,1 0 0,0 0 0,0 1 0,0-1 0,0 0 0,0 1 0,0-1 0,0 1 0,0-1 0,0 1 0,0 0 0,0 0-40,-7 2 2029,15-3-1476,11 2-166,0-1 1,0-1-1,0 0 1,15-3-388,-10 1 162,68-7 0,-29 2 38,36 2-200,120 17 787,0 0 10,-77-15-191,69 2-326,-89 6-59,100 2 224,50-22-338,-101 2 74,97-7-230,3 0 109,-142 18-62,26 8 2,-48-1 33,0-5 0,19-5-33,11-2 175,-62 5-227,20-6 52,-46 2-12,0 3 0,0 2 0,0 2 0,25 5 12,133 10 8,-153-13 0,-19-2-12,29-3 4,-30 0-23,28 2 23,-16 1-6,30-4 6,6 1 139,-48 2-229,89-1 223,14-6-133,-98 5-57,17 3 57,-16-1 206,11 5 1575,-49-5-1546,-1 0-123,0 7-640,-2 5-1717,-9 13-2944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2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4992,'-2'0'220,"-1"0"0,1 0 1,0 0-1,-1 0 0,1 0 0,0 1 1,-1-1-1,1 1 0,0-1 0,0 1 1,-1 0-1,1 0 0,0 0 0,0 0 1,0 0-1,0 1 0,0-1 1,0 0-1,1 1 0,-2 0-220,2-1 221,1-1 1,-1 1-1,0-1 0,0 1 0,0-1 1,0 1-1,0-1 0,0 0 0,-1 1 1,1-1-1,0 0 0,0 0 1,0 0-1,0 0 0,0 0 0,0 0 1,0 0-1,0 0 0,-1 0-221,-3-1 463,5 1-10,8 6-32,6 3-385,1 0-1,0-1 0,1 0 0,0-2 1,0 1-1,1-2-35,25 11-41,-2 0 38,-10-5 4,0 2 0,25 14-1,-47-22 8,-1 0 0,1 0 0,-1 1 0,0-1 0,0 2 0,-1-1 1,1 1-1,-2 0 0,1 0 0,-1 0 0,0 1 0,2 4-8,-5-9 9,-1 1 1,0-1-1,0 1 1,0-1-1,0 0 1,0 1-1,-1 0 0,0-1 1,1 1-1,-1-1 1,-1 1-1,1-1 1,0 1-1,-1-1 1,0 1-1,0-1 0,0 1 1,0-1-1,0 0 1,-1 1-1,1-1 1,-1 0-1,0 0 1,0 0-1,0 0 1,-1-1-1,1 1 0,-3 1-9,-7 8 147,-2 0 0,0-1 0,0-1-1,-1-1 1,-6 4-147,11-8 100,-26 18 204,0 0 0,-9 12-304,20-18-45,18-13-143,1 0 0,0 0-1,1 0 1,-1 1 0,1 0 0,0 0 0,0 0 0,1 0 0,-4 6 188,7-10-297,1 0 0,-1 0 1,1 0-1,0 0 0,-1 0 0,1 0 1,0 0-1,0 0 0,0 0 0,-1 0 1,1 0-1,0 0 0,0 0 0,1 0 297,1 1-3434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 6912,'-1'-2'315,"-3"-6"2268,3 12-413,-3 11-1398,1-2-549,1 0 0,0 0 0,0 0 0,2 0 0,0 1 0,0 4-223,0 35 699,-5 168 1964,6-173-2425,-2-42-334,2 1-1,-1-1 1,1 0-1,0 0 1,0 0-1,1 0 1,0 1 96,-1-4-472,0-1 0,0 0 0,0 1 0,0-1-1,1 0 1,-1 0 0,1 0 0,-1 0 0,1 0 0,0 0 0,0 0 0,0-1 0,0 1-1,0-1 1,0 1 0,0-1 0,1 0 0,0 1 472,12 2-3301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2T17:37:2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6272,'-1'-15'2255,"1"7"-950,-4 12 2996,1 6-4277,0-1 1,0 1-1,1 0 1,0-1-1,0 1 1,2 0-1,-1 7-24,-1 9-27,-6 80 23,6 57 4,11 109-50,-3-155 93,32 333 3,0 24-22,-37-355 54,-6 0 0,-5 0 0,-20 91-78,-1 8-68,16-107 30,13-94 81,-2 5 263,1 0 0,1 0 0,1 0 0,1 0 0,3 21-306,-3-41 36,1 0 0,-1 0 1,1 0-1,-1 0 0,1 0 0,0-1 0,0 1 1,0 0-1,0 0 0,0-1 0,0 1 0,0 0 1,1-1-1,-1 1 0,0-1 0,1 1 1,-1-1-1,1 0 0,0 0 0,-1 0 0,1 0 1,0 0-1,0 0 0,0 0 0,0 0 1,0-1-1,-1 1 0,1-1 0,0 0 0,0 1 1,2-1-37,6 0 124,1 0 0,-1-1 1,1 0-1,-1 0 0,10-3-124,4-1-27,167-16 475,128 17 373,-219 4-767,155 13 503,-60 0 187,-52-14 624,30-8-1368,80-2 280,-210 12-279,-18 0-396,0-1 0,0-1 0,0-1 0,0-2 395,-22 4-501,1-1-1,-1 0 0,0 0 0,0 0 0,0 0 1,0 0-1,0-1 0,0 1 0,-1-1 1,1 0-1,0 0 0,-1 0 0,1 0 0,-1 0 1,0-1-1,0 1 0,0-1 0,0 1 1,0-1-1,0 0 0,-1 0 0,1 0 0,-1-1 502,10-30-3594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0DE6B-C8DE-4523-A608-3A1DAFD1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594C8-480E-45F8-9126-5523FBA9E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34DCE-0632-4922-A2F9-FD22CD23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C3DCF-A543-4D60-9DF4-9FECAA7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2B82A-2ECF-4B31-824C-428A2B7E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59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70E2-B631-429C-B275-DB7716FB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9EA75-5BE4-402A-A6CB-45E2943C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A7D3F-9521-4EAD-BB45-840E8EE2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C1112-F90C-4104-BD94-D851C286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A8D98-C29E-428E-81D3-292104E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13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B4BE1E-C092-4588-BD60-62C1B262B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F9C30D-1B3F-4A95-8469-B481FA60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3C218A-4C17-4AE1-8983-AC89DF2B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ECF00-1F9E-46E9-94B0-503B03A6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11DAD-2975-4EDE-97B7-D4468789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7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64C25-88EB-412F-9E6F-F91EE7E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18042-2D07-41D3-AC5D-EA37806B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3DD58-B136-41BB-B10F-49E835C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3E743-ED42-41A4-8EF8-B5D72D18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C421C-CDBD-4736-B72F-EB50E31F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22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543B8-129C-43DB-B9B4-9462D74C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0BA28-2FD7-4E43-927C-9C3BED1A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867D9-8979-4C0F-9DEC-8A19C44B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75947-F2C1-4371-B29A-B3E700D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326A9-0ADA-477F-AE20-86449200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81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03E10-5E7F-4FF5-BC76-EF91099A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D4958-D55E-4AF7-9C72-8094C7C07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651F1B-6E24-4267-B369-25067BE2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64326-FA3A-4193-81E5-EC2E3787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9FD9B6-9CE9-4B2A-8D7D-D69E6146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D66A7D-43FA-46BB-8F05-C579D048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2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2B2D2-EBB6-4A33-B39D-39DBA424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F7C59-1FA6-446F-8F71-3DF245B7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73FC78-A11F-4D3D-B05F-84717ED0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3B09D-2364-474F-8F8E-B9A87829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9DE120-182B-4A99-98CF-C06144C34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E87C8B-4BB4-4365-A25B-4218E828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0FFC1A-7DB2-431C-AC7C-CFF7CCB9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CC66D6-94A9-4550-A069-B60115BD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1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CF949-C1B6-4CC5-B88A-A59CBF6C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D4DDB0-3656-40F1-9F46-47E15D51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7334E-45D9-4586-BFD4-4120909C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B49FB-FA55-4715-A33C-8C81C1AF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3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098E83-65D6-4E53-8893-EDC63AE2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610FC3-A733-48D3-8650-B4A9EDC8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2213F-EAB1-41E6-9217-39D8A89C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66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02EEF-75B4-4D9E-A5A0-3649CE06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75D49-106E-4FF9-BCF2-D4E93619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1E3C5A-0486-4823-9A44-B0DAB2CF7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26932-0DC3-4388-B32E-E915281B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878553-5B64-43C4-B07D-20459AEB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CB10C8-4069-458F-8B61-2C43AC4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6D43-1D81-4FCE-A56B-C24019C7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CBC114-18FB-43A2-8795-94C4FEC07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A2583-8779-4251-884E-B3240518F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81B399-AB5D-4EF8-8F50-CB434A00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4F335-5FBD-4B8F-9775-E27C816A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0685F-100F-460B-9DFA-FB1FBEB5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3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12714C-EA34-4CAD-BE2B-7EA6252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B4D0DA-D07E-4FFC-A944-D046A227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7428A-A32B-4F25-B076-D837C46AC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515E-8FEC-4CC9-B62D-0925B29A6879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50AC4-D040-4B40-9DD2-C091CD47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17E55-6969-4706-9769-7BC07205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DCC9-FA6F-44C9-A98C-5A63D87250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0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chlenkr.binarygears.de/01_fsharp_dsp/01_Introduc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3.png"/><Relationship Id="rId16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51" Type="http://schemas.openxmlformats.org/officeDocument/2006/relationships/image" Target="../media/image76.png"/><Relationship Id="rId156" Type="http://schemas.openxmlformats.org/officeDocument/2006/relationships/customXml" Target="../ink/ink7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1.png"/><Relationship Id="rId21" Type="http://schemas.openxmlformats.org/officeDocument/2006/relationships/image" Target="../media/image93.png"/><Relationship Id="rId42" Type="http://schemas.openxmlformats.org/officeDocument/2006/relationships/customXml" Target="../ink/ink102.xml"/><Relationship Id="rId63" Type="http://schemas.openxmlformats.org/officeDocument/2006/relationships/image" Target="../media/image114.png"/><Relationship Id="rId84" Type="http://schemas.openxmlformats.org/officeDocument/2006/relationships/customXml" Target="../ink/ink123.xml"/><Relationship Id="rId138" Type="http://schemas.openxmlformats.org/officeDocument/2006/relationships/customXml" Target="../ink/ink150.xml"/><Relationship Id="rId159" Type="http://schemas.openxmlformats.org/officeDocument/2006/relationships/image" Target="../media/image162.png"/><Relationship Id="rId170" Type="http://schemas.openxmlformats.org/officeDocument/2006/relationships/customXml" Target="../ink/ink166.xml"/><Relationship Id="rId191" Type="http://schemas.openxmlformats.org/officeDocument/2006/relationships/image" Target="../media/image178.png"/><Relationship Id="rId205" Type="http://schemas.openxmlformats.org/officeDocument/2006/relationships/image" Target="../media/image185.png"/><Relationship Id="rId226" Type="http://schemas.openxmlformats.org/officeDocument/2006/relationships/customXml" Target="../ink/ink194.xml"/><Relationship Id="rId107" Type="http://schemas.openxmlformats.org/officeDocument/2006/relationships/image" Target="../media/image136.png"/><Relationship Id="rId11" Type="http://schemas.openxmlformats.org/officeDocument/2006/relationships/image" Target="../media/image88.png"/><Relationship Id="rId32" Type="http://schemas.openxmlformats.org/officeDocument/2006/relationships/customXml" Target="../ink/ink97.xml"/><Relationship Id="rId53" Type="http://schemas.openxmlformats.org/officeDocument/2006/relationships/image" Target="../media/image109.png"/><Relationship Id="rId74" Type="http://schemas.openxmlformats.org/officeDocument/2006/relationships/customXml" Target="../ink/ink118.xml"/><Relationship Id="rId128" Type="http://schemas.openxmlformats.org/officeDocument/2006/relationships/customXml" Target="../ink/ink145.xml"/><Relationship Id="rId149" Type="http://schemas.openxmlformats.org/officeDocument/2006/relationships/image" Target="../media/image157.png"/><Relationship Id="rId5" Type="http://schemas.openxmlformats.org/officeDocument/2006/relationships/image" Target="../media/image85.png"/><Relationship Id="rId95" Type="http://schemas.openxmlformats.org/officeDocument/2006/relationships/image" Target="../media/image130.png"/><Relationship Id="rId160" Type="http://schemas.openxmlformats.org/officeDocument/2006/relationships/customXml" Target="../ink/ink161.xml"/><Relationship Id="rId181" Type="http://schemas.openxmlformats.org/officeDocument/2006/relationships/image" Target="../media/image173.png"/><Relationship Id="rId216" Type="http://schemas.openxmlformats.org/officeDocument/2006/relationships/customXml" Target="../ink/ink189.xml"/><Relationship Id="rId237" Type="http://schemas.openxmlformats.org/officeDocument/2006/relationships/image" Target="../media/image201.png"/><Relationship Id="rId22" Type="http://schemas.openxmlformats.org/officeDocument/2006/relationships/customXml" Target="../ink/ink92.xml"/><Relationship Id="rId43" Type="http://schemas.openxmlformats.org/officeDocument/2006/relationships/image" Target="../media/image104.png"/><Relationship Id="rId64" Type="http://schemas.openxmlformats.org/officeDocument/2006/relationships/customXml" Target="../ink/ink113.xml"/><Relationship Id="rId118" Type="http://schemas.openxmlformats.org/officeDocument/2006/relationships/customXml" Target="../ink/ink140.xml"/><Relationship Id="rId139" Type="http://schemas.openxmlformats.org/officeDocument/2006/relationships/image" Target="../media/image152.png"/><Relationship Id="rId85" Type="http://schemas.openxmlformats.org/officeDocument/2006/relationships/image" Target="../media/image125.png"/><Relationship Id="rId150" Type="http://schemas.openxmlformats.org/officeDocument/2006/relationships/customXml" Target="../ink/ink156.xml"/><Relationship Id="rId171" Type="http://schemas.openxmlformats.org/officeDocument/2006/relationships/image" Target="../media/image168.png"/><Relationship Id="rId192" Type="http://schemas.openxmlformats.org/officeDocument/2006/relationships/customXml" Target="../ink/ink177.xml"/><Relationship Id="rId206" Type="http://schemas.openxmlformats.org/officeDocument/2006/relationships/customXml" Target="../ink/ink184.xml"/><Relationship Id="rId227" Type="http://schemas.openxmlformats.org/officeDocument/2006/relationships/image" Target="../media/image196.png"/><Relationship Id="rId12" Type="http://schemas.openxmlformats.org/officeDocument/2006/relationships/customXml" Target="../ink/ink87.xml"/><Relationship Id="rId33" Type="http://schemas.openxmlformats.org/officeDocument/2006/relationships/image" Target="../media/image99.png"/><Relationship Id="rId108" Type="http://schemas.openxmlformats.org/officeDocument/2006/relationships/customXml" Target="../ink/ink135.xml"/><Relationship Id="rId129" Type="http://schemas.openxmlformats.org/officeDocument/2006/relationships/image" Target="../media/image147.png"/><Relationship Id="rId54" Type="http://schemas.openxmlformats.org/officeDocument/2006/relationships/customXml" Target="../ink/ink108.xml"/><Relationship Id="rId75" Type="http://schemas.openxmlformats.org/officeDocument/2006/relationships/image" Target="../media/image120.png"/><Relationship Id="rId96" Type="http://schemas.openxmlformats.org/officeDocument/2006/relationships/customXml" Target="../ink/ink129.xml"/><Relationship Id="rId140" Type="http://schemas.openxmlformats.org/officeDocument/2006/relationships/customXml" Target="../ink/ink151.xml"/><Relationship Id="rId161" Type="http://schemas.openxmlformats.org/officeDocument/2006/relationships/image" Target="../media/image163.png"/><Relationship Id="rId182" Type="http://schemas.openxmlformats.org/officeDocument/2006/relationships/customXml" Target="../ink/ink172.xml"/><Relationship Id="rId217" Type="http://schemas.openxmlformats.org/officeDocument/2006/relationships/image" Target="../media/image191.png"/><Relationship Id="rId6" Type="http://schemas.openxmlformats.org/officeDocument/2006/relationships/customXml" Target="../ink/ink84.xml"/><Relationship Id="rId23" Type="http://schemas.openxmlformats.org/officeDocument/2006/relationships/image" Target="../media/image94.png"/><Relationship Id="rId119" Type="http://schemas.openxmlformats.org/officeDocument/2006/relationships/image" Target="../media/image142.png"/><Relationship Id="rId44" Type="http://schemas.openxmlformats.org/officeDocument/2006/relationships/customXml" Target="../ink/ink103.xml"/><Relationship Id="rId65" Type="http://schemas.openxmlformats.org/officeDocument/2006/relationships/image" Target="../media/image115.png"/><Relationship Id="rId86" Type="http://schemas.openxmlformats.org/officeDocument/2006/relationships/customXml" Target="../ink/ink124.xml"/><Relationship Id="rId130" Type="http://schemas.openxmlformats.org/officeDocument/2006/relationships/customXml" Target="../ink/ink146.xml"/><Relationship Id="rId151" Type="http://schemas.openxmlformats.org/officeDocument/2006/relationships/image" Target="../media/image158.png"/><Relationship Id="rId172" Type="http://schemas.openxmlformats.org/officeDocument/2006/relationships/customXml" Target="../ink/ink167.xml"/><Relationship Id="rId193" Type="http://schemas.openxmlformats.org/officeDocument/2006/relationships/image" Target="../media/image179.png"/><Relationship Id="rId207" Type="http://schemas.openxmlformats.org/officeDocument/2006/relationships/image" Target="../media/image186.png"/><Relationship Id="rId228" Type="http://schemas.openxmlformats.org/officeDocument/2006/relationships/customXml" Target="../ink/ink195.xml"/><Relationship Id="rId13" Type="http://schemas.openxmlformats.org/officeDocument/2006/relationships/image" Target="../media/image89.png"/><Relationship Id="rId109" Type="http://schemas.openxmlformats.org/officeDocument/2006/relationships/image" Target="../media/image137.png"/><Relationship Id="rId34" Type="http://schemas.openxmlformats.org/officeDocument/2006/relationships/customXml" Target="../ink/ink98.xml"/><Relationship Id="rId55" Type="http://schemas.openxmlformats.org/officeDocument/2006/relationships/image" Target="../media/image110.png"/><Relationship Id="rId76" Type="http://schemas.openxmlformats.org/officeDocument/2006/relationships/customXml" Target="../ink/ink119.xml"/><Relationship Id="rId97" Type="http://schemas.openxmlformats.org/officeDocument/2006/relationships/image" Target="../media/image131.png"/><Relationship Id="rId120" Type="http://schemas.openxmlformats.org/officeDocument/2006/relationships/customXml" Target="../ink/ink141.xml"/><Relationship Id="rId141" Type="http://schemas.openxmlformats.org/officeDocument/2006/relationships/image" Target="../media/image153.png"/><Relationship Id="rId7" Type="http://schemas.openxmlformats.org/officeDocument/2006/relationships/image" Target="../media/image86.png"/><Relationship Id="rId162" Type="http://schemas.openxmlformats.org/officeDocument/2006/relationships/customXml" Target="../ink/ink162.xml"/><Relationship Id="rId183" Type="http://schemas.openxmlformats.org/officeDocument/2006/relationships/image" Target="../media/image174.png"/><Relationship Id="rId218" Type="http://schemas.openxmlformats.org/officeDocument/2006/relationships/customXml" Target="../ink/ink190.xml"/><Relationship Id="rId24" Type="http://schemas.openxmlformats.org/officeDocument/2006/relationships/customXml" Target="../ink/ink93.xml"/><Relationship Id="rId45" Type="http://schemas.openxmlformats.org/officeDocument/2006/relationships/image" Target="../media/image105.png"/><Relationship Id="rId66" Type="http://schemas.openxmlformats.org/officeDocument/2006/relationships/customXml" Target="../ink/ink114.xml"/><Relationship Id="rId87" Type="http://schemas.openxmlformats.org/officeDocument/2006/relationships/image" Target="../media/image126.png"/><Relationship Id="rId110" Type="http://schemas.openxmlformats.org/officeDocument/2006/relationships/customXml" Target="../ink/ink136.xml"/><Relationship Id="rId131" Type="http://schemas.openxmlformats.org/officeDocument/2006/relationships/image" Target="../media/image148.png"/><Relationship Id="rId152" Type="http://schemas.openxmlformats.org/officeDocument/2006/relationships/customXml" Target="../ink/ink157.xml"/><Relationship Id="rId173" Type="http://schemas.openxmlformats.org/officeDocument/2006/relationships/image" Target="../media/image169.png"/><Relationship Id="rId194" Type="http://schemas.openxmlformats.org/officeDocument/2006/relationships/customXml" Target="../ink/ink178.xml"/><Relationship Id="rId208" Type="http://schemas.openxmlformats.org/officeDocument/2006/relationships/customXml" Target="../ink/ink185.xml"/><Relationship Id="rId229" Type="http://schemas.openxmlformats.org/officeDocument/2006/relationships/image" Target="../media/image197.png"/><Relationship Id="rId14" Type="http://schemas.openxmlformats.org/officeDocument/2006/relationships/customXml" Target="../ink/ink88.xml"/><Relationship Id="rId35" Type="http://schemas.openxmlformats.org/officeDocument/2006/relationships/image" Target="../media/image100.png"/><Relationship Id="rId56" Type="http://schemas.openxmlformats.org/officeDocument/2006/relationships/customXml" Target="../ink/ink109.xml"/><Relationship Id="rId77" Type="http://schemas.openxmlformats.org/officeDocument/2006/relationships/image" Target="../media/image121.png"/><Relationship Id="rId100" Type="http://schemas.openxmlformats.org/officeDocument/2006/relationships/customXml" Target="../ink/ink131.xml"/><Relationship Id="rId8" Type="http://schemas.openxmlformats.org/officeDocument/2006/relationships/customXml" Target="../ink/ink85.xml"/><Relationship Id="rId98" Type="http://schemas.openxmlformats.org/officeDocument/2006/relationships/customXml" Target="../ink/ink130.xml"/><Relationship Id="rId121" Type="http://schemas.openxmlformats.org/officeDocument/2006/relationships/image" Target="../media/image143.png"/><Relationship Id="rId142" Type="http://schemas.openxmlformats.org/officeDocument/2006/relationships/customXml" Target="../ink/ink152.xml"/><Relationship Id="rId163" Type="http://schemas.openxmlformats.org/officeDocument/2006/relationships/image" Target="../media/image164.png"/><Relationship Id="rId184" Type="http://schemas.openxmlformats.org/officeDocument/2006/relationships/customXml" Target="../ink/ink173.xml"/><Relationship Id="rId219" Type="http://schemas.openxmlformats.org/officeDocument/2006/relationships/image" Target="../media/image192.png"/><Relationship Id="rId230" Type="http://schemas.openxmlformats.org/officeDocument/2006/relationships/customXml" Target="../ink/ink196.xml"/><Relationship Id="rId25" Type="http://schemas.openxmlformats.org/officeDocument/2006/relationships/image" Target="../media/image95.png"/><Relationship Id="rId46" Type="http://schemas.openxmlformats.org/officeDocument/2006/relationships/customXml" Target="../ink/ink104.xml"/><Relationship Id="rId67" Type="http://schemas.openxmlformats.org/officeDocument/2006/relationships/image" Target="../media/image116.png"/><Relationship Id="rId88" Type="http://schemas.openxmlformats.org/officeDocument/2006/relationships/customXml" Target="../ink/ink125.xml"/><Relationship Id="rId111" Type="http://schemas.openxmlformats.org/officeDocument/2006/relationships/image" Target="../media/image138.png"/><Relationship Id="rId132" Type="http://schemas.openxmlformats.org/officeDocument/2006/relationships/customXml" Target="../ink/ink147.xml"/><Relationship Id="rId153" Type="http://schemas.openxmlformats.org/officeDocument/2006/relationships/image" Target="../media/image159.png"/><Relationship Id="rId174" Type="http://schemas.openxmlformats.org/officeDocument/2006/relationships/customXml" Target="../ink/ink168.xml"/><Relationship Id="rId195" Type="http://schemas.openxmlformats.org/officeDocument/2006/relationships/image" Target="../media/image180.png"/><Relationship Id="rId209" Type="http://schemas.openxmlformats.org/officeDocument/2006/relationships/image" Target="../media/image187.png"/><Relationship Id="rId190" Type="http://schemas.openxmlformats.org/officeDocument/2006/relationships/customXml" Target="../ink/ink176.xml"/><Relationship Id="rId204" Type="http://schemas.openxmlformats.org/officeDocument/2006/relationships/customXml" Target="../ink/ink183.xml"/><Relationship Id="rId220" Type="http://schemas.openxmlformats.org/officeDocument/2006/relationships/customXml" Target="../ink/ink191.xml"/><Relationship Id="rId225" Type="http://schemas.openxmlformats.org/officeDocument/2006/relationships/image" Target="../media/image195.png"/><Relationship Id="rId15" Type="http://schemas.openxmlformats.org/officeDocument/2006/relationships/image" Target="../media/image90.png"/><Relationship Id="rId36" Type="http://schemas.openxmlformats.org/officeDocument/2006/relationships/customXml" Target="../ink/ink99.xml"/><Relationship Id="rId57" Type="http://schemas.openxmlformats.org/officeDocument/2006/relationships/image" Target="../media/image111.png"/><Relationship Id="rId106" Type="http://schemas.openxmlformats.org/officeDocument/2006/relationships/customXml" Target="../ink/ink134.xml"/><Relationship Id="rId127" Type="http://schemas.openxmlformats.org/officeDocument/2006/relationships/image" Target="../media/image146.png"/><Relationship Id="rId10" Type="http://schemas.openxmlformats.org/officeDocument/2006/relationships/customXml" Target="../ink/ink86.xml"/><Relationship Id="rId31" Type="http://schemas.openxmlformats.org/officeDocument/2006/relationships/image" Target="../media/image98.png"/><Relationship Id="rId52" Type="http://schemas.openxmlformats.org/officeDocument/2006/relationships/customXml" Target="../ink/ink107.xml"/><Relationship Id="rId73" Type="http://schemas.openxmlformats.org/officeDocument/2006/relationships/image" Target="../media/image119.png"/><Relationship Id="rId78" Type="http://schemas.openxmlformats.org/officeDocument/2006/relationships/customXml" Target="../ink/ink120.xml"/><Relationship Id="rId94" Type="http://schemas.openxmlformats.org/officeDocument/2006/relationships/customXml" Target="../ink/ink128.xml"/><Relationship Id="rId99" Type="http://schemas.openxmlformats.org/officeDocument/2006/relationships/image" Target="../media/image132.png"/><Relationship Id="rId101" Type="http://schemas.openxmlformats.org/officeDocument/2006/relationships/image" Target="../media/image133.png"/><Relationship Id="rId122" Type="http://schemas.openxmlformats.org/officeDocument/2006/relationships/customXml" Target="../ink/ink142.xml"/><Relationship Id="rId143" Type="http://schemas.openxmlformats.org/officeDocument/2006/relationships/image" Target="../media/image154.png"/><Relationship Id="rId148" Type="http://schemas.openxmlformats.org/officeDocument/2006/relationships/customXml" Target="../ink/ink155.xml"/><Relationship Id="rId164" Type="http://schemas.openxmlformats.org/officeDocument/2006/relationships/customXml" Target="../ink/ink163.xml"/><Relationship Id="rId169" Type="http://schemas.openxmlformats.org/officeDocument/2006/relationships/image" Target="../media/image167.png"/><Relationship Id="rId185" Type="http://schemas.openxmlformats.org/officeDocument/2006/relationships/image" Target="../media/image175.png"/><Relationship Id="rId4" Type="http://schemas.openxmlformats.org/officeDocument/2006/relationships/customXml" Target="../ink/ink83.xml"/><Relationship Id="rId9" Type="http://schemas.openxmlformats.org/officeDocument/2006/relationships/image" Target="../media/image87.png"/><Relationship Id="rId180" Type="http://schemas.openxmlformats.org/officeDocument/2006/relationships/customXml" Target="../ink/ink171.xml"/><Relationship Id="rId210" Type="http://schemas.openxmlformats.org/officeDocument/2006/relationships/customXml" Target="../ink/ink186.xml"/><Relationship Id="rId215" Type="http://schemas.openxmlformats.org/officeDocument/2006/relationships/image" Target="../media/image190.png"/><Relationship Id="rId236" Type="http://schemas.openxmlformats.org/officeDocument/2006/relationships/customXml" Target="../ink/ink199.xml"/><Relationship Id="rId26" Type="http://schemas.openxmlformats.org/officeDocument/2006/relationships/customXml" Target="../ink/ink94.xml"/><Relationship Id="rId231" Type="http://schemas.openxmlformats.org/officeDocument/2006/relationships/image" Target="../media/image198.png"/><Relationship Id="rId47" Type="http://schemas.openxmlformats.org/officeDocument/2006/relationships/image" Target="../media/image106.png"/><Relationship Id="rId68" Type="http://schemas.openxmlformats.org/officeDocument/2006/relationships/customXml" Target="../ink/ink115.xml"/><Relationship Id="rId89" Type="http://schemas.openxmlformats.org/officeDocument/2006/relationships/image" Target="../media/image127.png"/><Relationship Id="rId112" Type="http://schemas.openxmlformats.org/officeDocument/2006/relationships/customXml" Target="../ink/ink137.xml"/><Relationship Id="rId133" Type="http://schemas.openxmlformats.org/officeDocument/2006/relationships/image" Target="../media/image149.png"/><Relationship Id="rId154" Type="http://schemas.openxmlformats.org/officeDocument/2006/relationships/customXml" Target="../ink/ink158.xml"/><Relationship Id="rId175" Type="http://schemas.openxmlformats.org/officeDocument/2006/relationships/image" Target="../media/image170.png"/><Relationship Id="rId196" Type="http://schemas.openxmlformats.org/officeDocument/2006/relationships/customXml" Target="../ink/ink179.xml"/><Relationship Id="rId200" Type="http://schemas.openxmlformats.org/officeDocument/2006/relationships/customXml" Target="../ink/ink181.xml"/><Relationship Id="rId16" Type="http://schemas.openxmlformats.org/officeDocument/2006/relationships/customXml" Target="../ink/ink89.xml"/><Relationship Id="rId221" Type="http://schemas.openxmlformats.org/officeDocument/2006/relationships/image" Target="../media/image193.png"/><Relationship Id="rId37" Type="http://schemas.openxmlformats.org/officeDocument/2006/relationships/image" Target="../media/image101.png"/><Relationship Id="rId58" Type="http://schemas.openxmlformats.org/officeDocument/2006/relationships/customXml" Target="../ink/ink110.xml"/><Relationship Id="rId79" Type="http://schemas.openxmlformats.org/officeDocument/2006/relationships/image" Target="../media/image122.png"/><Relationship Id="rId102" Type="http://schemas.openxmlformats.org/officeDocument/2006/relationships/customXml" Target="../ink/ink132.xml"/><Relationship Id="rId123" Type="http://schemas.openxmlformats.org/officeDocument/2006/relationships/image" Target="../media/image144.png"/><Relationship Id="rId144" Type="http://schemas.openxmlformats.org/officeDocument/2006/relationships/customXml" Target="../ink/ink153.xml"/><Relationship Id="rId90" Type="http://schemas.openxmlformats.org/officeDocument/2006/relationships/customXml" Target="../ink/ink126.xml"/><Relationship Id="rId165" Type="http://schemas.openxmlformats.org/officeDocument/2006/relationships/image" Target="../media/image165.png"/><Relationship Id="rId186" Type="http://schemas.openxmlformats.org/officeDocument/2006/relationships/customXml" Target="../ink/ink174.xml"/><Relationship Id="rId211" Type="http://schemas.openxmlformats.org/officeDocument/2006/relationships/image" Target="../media/image188.png"/><Relationship Id="rId232" Type="http://schemas.openxmlformats.org/officeDocument/2006/relationships/customXml" Target="../ink/ink197.xml"/><Relationship Id="rId27" Type="http://schemas.openxmlformats.org/officeDocument/2006/relationships/image" Target="../media/image96.png"/><Relationship Id="rId48" Type="http://schemas.openxmlformats.org/officeDocument/2006/relationships/customXml" Target="../ink/ink105.xml"/><Relationship Id="rId69" Type="http://schemas.openxmlformats.org/officeDocument/2006/relationships/image" Target="../media/image117.png"/><Relationship Id="rId113" Type="http://schemas.openxmlformats.org/officeDocument/2006/relationships/image" Target="../media/image139.png"/><Relationship Id="rId134" Type="http://schemas.openxmlformats.org/officeDocument/2006/relationships/customXml" Target="../ink/ink148.xml"/><Relationship Id="rId80" Type="http://schemas.openxmlformats.org/officeDocument/2006/relationships/customXml" Target="../ink/ink121.xml"/><Relationship Id="rId155" Type="http://schemas.openxmlformats.org/officeDocument/2006/relationships/image" Target="../media/image160.png"/><Relationship Id="rId176" Type="http://schemas.openxmlformats.org/officeDocument/2006/relationships/customXml" Target="../ink/ink169.xml"/><Relationship Id="rId197" Type="http://schemas.openxmlformats.org/officeDocument/2006/relationships/image" Target="../media/image181.png"/><Relationship Id="rId201" Type="http://schemas.openxmlformats.org/officeDocument/2006/relationships/image" Target="../media/image183.png"/><Relationship Id="rId222" Type="http://schemas.openxmlformats.org/officeDocument/2006/relationships/customXml" Target="../ink/ink192.xml"/><Relationship Id="rId17" Type="http://schemas.openxmlformats.org/officeDocument/2006/relationships/image" Target="../media/image91.png"/><Relationship Id="rId38" Type="http://schemas.openxmlformats.org/officeDocument/2006/relationships/customXml" Target="../ink/ink100.xml"/><Relationship Id="rId59" Type="http://schemas.openxmlformats.org/officeDocument/2006/relationships/image" Target="../media/image112.png"/><Relationship Id="rId103" Type="http://schemas.openxmlformats.org/officeDocument/2006/relationships/image" Target="../media/image134.png"/><Relationship Id="rId124" Type="http://schemas.openxmlformats.org/officeDocument/2006/relationships/customXml" Target="../ink/ink143.xml"/><Relationship Id="rId70" Type="http://schemas.openxmlformats.org/officeDocument/2006/relationships/customXml" Target="../ink/ink116.xml"/><Relationship Id="rId91" Type="http://schemas.openxmlformats.org/officeDocument/2006/relationships/image" Target="../media/image128.png"/><Relationship Id="rId145" Type="http://schemas.openxmlformats.org/officeDocument/2006/relationships/image" Target="../media/image155.png"/><Relationship Id="rId166" Type="http://schemas.openxmlformats.org/officeDocument/2006/relationships/customXml" Target="../ink/ink164.xml"/><Relationship Id="rId187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7.xml"/><Relationship Id="rId233" Type="http://schemas.openxmlformats.org/officeDocument/2006/relationships/image" Target="../media/image199.png"/><Relationship Id="rId28" Type="http://schemas.openxmlformats.org/officeDocument/2006/relationships/customXml" Target="../ink/ink95.xml"/><Relationship Id="rId49" Type="http://schemas.openxmlformats.org/officeDocument/2006/relationships/image" Target="../media/image107.png"/><Relationship Id="rId114" Type="http://schemas.openxmlformats.org/officeDocument/2006/relationships/customXml" Target="../ink/ink138.xml"/><Relationship Id="rId60" Type="http://schemas.openxmlformats.org/officeDocument/2006/relationships/customXml" Target="../ink/ink111.xml"/><Relationship Id="rId81" Type="http://schemas.openxmlformats.org/officeDocument/2006/relationships/image" Target="../media/image123.png"/><Relationship Id="rId135" Type="http://schemas.openxmlformats.org/officeDocument/2006/relationships/image" Target="../media/image150.png"/><Relationship Id="rId156" Type="http://schemas.openxmlformats.org/officeDocument/2006/relationships/customXml" Target="../ink/ink159.xml"/><Relationship Id="rId177" Type="http://schemas.openxmlformats.org/officeDocument/2006/relationships/image" Target="../media/image171.png"/><Relationship Id="rId198" Type="http://schemas.openxmlformats.org/officeDocument/2006/relationships/customXml" Target="../ink/ink180.xml"/><Relationship Id="rId202" Type="http://schemas.openxmlformats.org/officeDocument/2006/relationships/customXml" Target="../ink/ink182.xml"/><Relationship Id="rId223" Type="http://schemas.openxmlformats.org/officeDocument/2006/relationships/image" Target="../media/image194.png"/><Relationship Id="rId18" Type="http://schemas.openxmlformats.org/officeDocument/2006/relationships/customXml" Target="../ink/ink90.xml"/><Relationship Id="rId39" Type="http://schemas.openxmlformats.org/officeDocument/2006/relationships/image" Target="../media/image102.png"/><Relationship Id="rId50" Type="http://schemas.openxmlformats.org/officeDocument/2006/relationships/customXml" Target="../ink/ink106.xml"/><Relationship Id="rId104" Type="http://schemas.openxmlformats.org/officeDocument/2006/relationships/customXml" Target="../ink/ink133.xml"/><Relationship Id="rId125" Type="http://schemas.openxmlformats.org/officeDocument/2006/relationships/image" Target="../media/image145.png"/><Relationship Id="rId146" Type="http://schemas.openxmlformats.org/officeDocument/2006/relationships/customXml" Target="../ink/ink154.xml"/><Relationship Id="rId167" Type="http://schemas.openxmlformats.org/officeDocument/2006/relationships/image" Target="../media/image166.png"/><Relationship Id="rId188" Type="http://schemas.openxmlformats.org/officeDocument/2006/relationships/customXml" Target="../ink/ink175.xml"/><Relationship Id="rId71" Type="http://schemas.openxmlformats.org/officeDocument/2006/relationships/image" Target="../media/image118.png"/><Relationship Id="rId92" Type="http://schemas.openxmlformats.org/officeDocument/2006/relationships/customXml" Target="../ink/ink127.xml"/><Relationship Id="rId213" Type="http://schemas.openxmlformats.org/officeDocument/2006/relationships/image" Target="../media/image189.png"/><Relationship Id="rId234" Type="http://schemas.openxmlformats.org/officeDocument/2006/relationships/customXml" Target="../ink/ink198.xml"/><Relationship Id="rId2" Type="http://schemas.openxmlformats.org/officeDocument/2006/relationships/customXml" Target="../ink/ink82.xml"/><Relationship Id="rId29" Type="http://schemas.openxmlformats.org/officeDocument/2006/relationships/image" Target="../media/image97.png"/><Relationship Id="rId40" Type="http://schemas.openxmlformats.org/officeDocument/2006/relationships/customXml" Target="../ink/ink101.xml"/><Relationship Id="rId115" Type="http://schemas.openxmlformats.org/officeDocument/2006/relationships/image" Target="../media/image140.png"/><Relationship Id="rId136" Type="http://schemas.openxmlformats.org/officeDocument/2006/relationships/customXml" Target="../ink/ink149.xml"/><Relationship Id="rId157" Type="http://schemas.openxmlformats.org/officeDocument/2006/relationships/image" Target="../media/image161.png"/><Relationship Id="rId178" Type="http://schemas.openxmlformats.org/officeDocument/2006/relationships/customXml" Target="../ink/ink170.xml"/><Relationship Id="rId61" Type="http://schemas.openxmlformats.org/officeDocument/2006/relationships/image" Target="../media/image113.png"/><Relationship Id="rId82" Type="http://schemas.openxmlformats.org/officeDocument/2006/relationships/customXml" Target="../ink/ink122.xml"/><Relationship Id="rId199" Type="http://schemas.openxmlformats.org/officeDocument/2006/relationships/image" Target="../media/image182.png"/><Relationship Id="rId203" Type="http://schemas.openxmlformats.org/officeDocument/2006/relationships/image" Target="../media/image184.png"/><Relationship Id="rId19" Type="http://schemas.openxmlformats.org/officeDocument/2006/relationships/image" Target="../media/image92.png"/><Relationship Id="rId224" Type="http://schemas.openxmlformats.org/officeDocument/2006/relationships/customXml" Target="../ink/ink193.xml"/><Relationship Id="rId30" Type="http://schemas.openxmlformats.org/officeDocument/2006/relationships/customXml" Target="../ink/ink96.xml"/><Relationship Id="rId105" Type="http://schemas.openxmlformats.org/officeDocument/2006/relationships/image" Target="../media/image135.png"/><Relationship Id="rId126" Type="http://schemas.openxmlformats.org/officeDocument/2006/relationships/customXml" Target="../ink/ink144.xml"/><Relationship Id="rId147" Type="http://schemas.openxmlformats.org/officeDocument/2006/relationships/image" Target="../media/image156.png"/><Relationship Id="rId168" Type="http://schemas.openxmlformats.org/officeDocument/2006/relationships/customXml" Target="../ink/ink165.xml"/><Relationship Id="rId51" Type="http://schemas.openxmlformats.org/officeDocument/2006/relationships/image" Target="../media/image108.png"/><Relationship Id="rId72" Type="http://schemas.openxmlformats.org/officeDocument/2006/relationships/customXml" Target="../ink/ink117.xml"/><Relationship Id="rId93" Type="http://schemas.openxmlformats.org/officeDocument/2006/relationships/image" Target="../media/image129.png"/><Relationship Id="rId189" Type="http://schemas.openxmlformats.org/officeDocument/2006/relationships/image" Target="../media/image177.png"/><Relationship Id="rId3" Type="http://schemas.openxmlformats.org/officeDocument/2006/relationships/image" Target="../media/image84.png"/><Relationship Id="rId214" Type="http://schemas.openxmlformats.org/officeDocument/2006/relationships/customXml" Target="../ink/ink188.xml"/><Relationship Id="rId235" Type="http://schemas.openxmlformats.org/officeDocument/2006/relationships/image" Target="../media/image200.png"/><Relationship Id="rId116" Type="http://schemas.openxmlformats.org/officeDocument/2006/relationships/customXml" Target="../ink/ink139.xml"/><Relationship Id="rId137" Type="http://schemas.openxmlformats.org/officeDocument/2006/relationships/image" Target="../media/image151.png"/><Relationship Id="rId158" Type="http://schemas.openxmlformats.org/officeDocument/2006/relationships/customXml" Target="../ink/ink160.xml"/><Relationship Id="rId20" Type="http://schemas.openxmlformats.org/officeDocument/2006/relationships/customXml" Target="../ink/ink91.xml"/><Relationship Id="rId41" Type="http://schemas.openxmlformats.org/officeDocument/2006/relationships/image" Target="../media/image103.png"/><Relationship Id="rId62" Type="http://schemas.openxmlformats.org/officeDocument/2006/relationships/customXml" Target="../ink/ink112.xml"/><Relationship Id="rId83" Type="http://schemas.openxmlformats.org/officeDocument/2006/relationships/image" Target="../media/image124.png"/><Relationship Id="rId179" Type="http://schemas.openxmlformats.org/officeDocument/2006/relationships/image" Target="../media/image17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.png"/><Relationship Id="rId299" Type="http://schemas.openxmlformats.org/officeDocument/2006/relationships/image" Target="../media/image350.png"/><Relationship Id="rId21" Type="http://schemas.openxmlformats.org/officeDocument/2006/relationships/image" Target="../media/image211.png"/><Relationship Id="rId63" Type="http://schemas.openxmlformats.org/officeDocument/2006/relationships/image" Target="../media/image232.png"/><Relationship Id="rId159" Type="http://schemas.openxmlformats.org/officeDocument/2006/relationships/image" Target="../media/image280.png"/><Relationship Id="rId170" Type="http://schemas.openxmlformats.org/officeDocument/2006/relationships/customXml" Target="../ink/ink284.xml"/><Relationship Id="rId226" Type="http://schemas.openxmlformats.org/officeDocument/2006/relationships/customXml" Target="../ink/ink312.xml"/><Relationship Id="rId268" Type="http://schemas.openxmlformats.org/officeDocument/2006/relationships/customXml" Target="../ink/ink333.xml"/><Relationship Id="rId32" Type="http://schemas.openxmlformats.org/officeDocument/2006/relationships/customXml" Target="../ink/ink215.xml"/><Relationship Id="rId74" Type="http://schemas.openxmlformats.org/officeDocument/2006/relationships/customXml" Target="../ink/ink236.xml"/><Relationship Id="rId128" Type="http://schemas.openxmlformats.org/officeDocument/2006/relationships/customXml" Target="../ink/ink263.xml"/><Relationship Id="rId5" Type="http://schemas.openxmlformats.org/officeDocument/2006/relationships/image" Target="../media/image203.png"/><Relationship Id="rId181" Type="http://schemas.openxmlformats.org/officeDocument/2006/relationships/image" Target="../media/image291.png"/><Relationship Id="rId237" Type="http://schemas.openxmlformats.org/officeDocument/2006/relationships/image" Target="../media/image319.png"/><Relationship Id="rId279" Type="http://schemas.openxmlformats.org/officeDocument/2006/relationships/image" Target="../media/image340.png"/><Relationship Id="rId43" Type="http://schemas.openxmlformats.org/officeDocument/2006/relationships/image" Target="../media/image222.png"/><Relationship Id="rId139" Type="http://schemas.openxmlformats.org/officeDocument/2006/relationships/image" Target="../media/image270.png"/><Relationship Id="rId290" Type="http://schemas.openxmlformats.org/officeDocument/2006/relationships/customXml" Target="../ink/ink344.xml"/><Relationship Id="rId304" Type="http://schemas.openxmlformats.org/officeDocument/2006/relationships/customXml" Target="../ink/ink351.xml"/><Relationship Id="rId85" Type="http://schemas.openxmlformats.org/officeDocument/2006/relationships/image" Target="../media/image243.png"/><Relationship Id="rId150" Type="http://schemas.openxmlformats.org/officeDocument/2006/relationships/customXml" Target="../ink/ink274.xml"/><Relationship Id="rId192" Type="http://schemas.openxmlformats.org/officeDocument/2006/relationships/customXml" Target="../ink/ink295.xml"/><Relationship Id="rId206" Type="http://schemas.openxmlformats.org/officeDocument/2006/relationships/customXml" Target="../ink/ink302.xml"/><Relationship Id="rId248" Type="http://schemas.openxmlformats.org/officeDocument/2006/relationships/customXml" Target="../ink/ink323.xml"/><Relationship Id="rId12" Type="http://schemas.openxmlformats.org/officeDocument/2006/relationships/customXml" Target="../ink/ink205.xml"/><Relationship Id="rId108" Type="http://schemas.openxmlformats.org/officeDocument/2006/relationships/customXml" Target="../ink/ink253.xml"/><Relationship Id="rId315" Type="http://schemas.openxmlformats.org/officeDocument/2006/relationships/image" Target="../media/image358.png"/><Relationship Id="rId54" Type="http://schemas.openxmlformats.org/officeDocument/2006/relationships/customXml" Target="../ink/ink226.xml"/><Relationship Id="rId96" Type="http://schemas.openxmlformats.org/officeDocument/2006/relationships/customXml" Target="../ink/ink247.xml"/><Relationship Id="rId161" Type="http://schemas.openxmlformats.org/officeDocument/2006/relationships/image" Target="../media/image281.png"/><Relationship Id="rId217" Type="http://schemas.openxmlformats.org/officeDocument/2006/relationships/image" Target="../media/image309.png"/><Relationship Id="rId259" Type="http://schemas.openxmlformats.org/officeDocument/2006/relationships/image" Target="../media/image330.png"/><Relationship Id="rId23" Type="http://schemas.openxmlformats.org/officeDocument/2006/relationships/image" Target="../media/image212.png"/><Relationship Id="rId119" Type="http://schemas.openxmlformats.org/officeDocument/2006/relationships/image" Target="../media/image260.png"/><Relationship Id="rId270" Type="http://schemas.openxmlformats.org/officeDocument/2006/relationships/customXml" Target="../ink/ink334.xml"/><Relationship Id="rId65" Type="http://schemas.openxmlformats.org/officeDocument/2006/relationships/image" Target="../media/image233.png"/><Relationship Id="rId130" Type="http://schemas.openxmlformats.org/officeDocument/2006/relationships/customXml" Target="../ink/ink264.xml"/><Relationship Id="rId172" Type="http://schemas.openxmlformats.org/officeDocument/2006/relationships/customXml" Target="../ink/ink285.xml"/><Relationship Id="rId228" Type="http://schemas.openxmlformats.org/officeDocument/2006/relationships/customXml" Target="../ink/ink313.xml"/><Relationship Id="rId13" Type="http://schemas.openxmlformats.org/officeDocument/2006/relationships/image" Target="../media/image207.png"/><Relationship Id="rId109" Type="http://schemas.openxmlformats.org/officeDocument/2006/relationships/image" Target="../media/image255.png"/><Relationship Id="rId260" Type="http://schemas.openxmlformats.org/officeDocument/2006/relationships/customXml" Target="../ink/ink329.xml"/><Relationship Id="rId281" Type="http://schemas.openxmlformats.org/officeDocument/2006/relationships/image" Target="../media/image341.png"/><Relationship Id="rId316" Type="http://schemas.openxmlformats.org/officeDocument/2006/relationships/customXml" Target="../ink/ink357.xml"/><Relationship Id="rId34" Type="http://schemas.openxmlformats.org/officeDocument/2006/relationships/customXml" Target="../ink/ink216.xml"/><Relationship Id="rId55" Type="http://schemas.openxmlformats.org/officeDocument/2006/relationships/image" Target="../media/image228.png"/><Relationship Id="rId76" Type="http://schemas.openxmlformats.org/officeDocument/2006/relationships/customXml" Target="../ink/ink237.xml"/><Relationship Id="rId97" Type="http://schemas.openxmlformats.org/officeDocument/2006/relationships/image" Target="../media/image249.png"/><Relationship Id="rId120" Type="http://schemas.openxmlformats.org/officeDocument/2006/relationships/customXml" Target="../ink/ink259.xml"/><Relationship Id="rId141" Type="http://schemas.openxmlformats.org/officeDocument/2006/relationships/image" Target="../media/image271.png"/><Relationship Id="rId7" Type="http://schemas.openxmlformats.org/officeDocument/2006/relationships/image" Target="../media/image204.png"/><Relationship Id="rId162" Type="http://schemas.openxmlformats.org/officeDocument/2006/relationships/customXml" Target="../ink/ink280.xml"/><Relationship Id="rId183" Type="http://schemas.openxmlformats.org/officeDocument/2006/relationships/image" Target="../media/image292.png"/><Relationship Id="rId218" Type="http://schemas.openxmlformats.org/officeDocument/2006/relationships/customXml" Target="../ink/ink308.xml"/><Relationship Id="rId239" Type="http://schemas.openxmlformats.org/officeDocument/2006/relationships/image" Target="../media/image320.png"/><Relationship Id="rId250" Type="http://schemas.openxmlformats.org/officeDocument/2006/relationships/customXml" Target="../ink/ink324.xml"/><Relationship Id="rId271" Type="http://schemas.openxmlformats.org/officeDocument/2006/relationships/image" Target="../media/image336.png"/><Relationship Id="rId292" Type="http://schemas.openxmlformats.org/officeDocument/2006/relationships/customXml" Target="../ink/ink345.xml"/><Relationship Id="rId306" Type="http://schemas.openxmlformats.org/officeDocument/2006/relationships/customXml" Target="../ink/ink352.xml"/><Relationship Id="rId24" Type="http://schemas.openxmlformats.org/officeDocument/2006/relationships/customXml" Target="../ink/ink211.xml"/><Relationship Id="rId45" Type="http://schemas.openxmlformats.org/officeDocument/2006/relationships/image" Target="../media/image223.png"/><Relationship Id="rId66" Type="http://schemas.openxmlformats.org/officeDocument/2006/relationships/customXml" Target="../ink/ink232.xml"/><Relationship Id="rId87" Type="http://schemas.openxmlformats.org/officeDocument/2006/relationships/image" Target="../media/image244.png"/><Relationship Id="rId110" Type="http://schemas.openxmlformats.org/officeDocument/2006/relationships/customXml" Target="../ink/ink254.xml"/><Relationship Id="rId131" Type="http://schemas.openxmlformats.org/officeDocument/2006/relationships/image" Target="../media/image266.png"/><Relationship Id="rId152" Type="http://schemas.openxmlformats.org/officeDocument/2006/relationships/customXml" Target="../ink/ink275.xml"/><Relationship Id="rId173" Type="http://schemas.openxmlformats.org/officeDocument/2006/relationships/image" Target="../media/image287.png"/><Relationship Id="rId194" Type="http://schemas.openxmlformats.org/officeDocument/2006/relationships/customXml" Target="../ink/ink296.xml"/><Relationship Id="rId208" Type="http://schemas.openxmlformats.org/officeDocument/2006/relationships/customXml" Target="../ink/ink303.xml"/><Relationship Id="rId229" Type="http://schemas.openxmlformats.org/officeDocument/2006/relationships/image" Target="../media/image315.png"/><Relationship Id="rId240" Type="http://schemas.openxmlformats.org/officeDocument/2006/relationships/customXml" Target="../ink/ink319.xml"/><Relationship Id="rId261" Type="http://schemas.openxmlformats.org/officeDocument/2006/relationships/image" Target="../media/image331.png"/><Relationship Id="rId14" Type="http://schemas.openxmlformats.org/officeDocument/2006/relationships/customXml" Target="../ink/ink206.xml"/><Relationship Id="rId35" Type="http://schemas.openxmlformats.org/officeDocument/2006/relationships/image" Target="../media/image218.png"/><Relationship Id="rId56" Type="http://schemas.openxmlformats.org/officeDocument/2006/relationships/customXml" Target="../ink/ink227.xml"/><Relationship Id="rId77" Type="http://schemas.openxmlformats.org/officeDocument/2006/relationships/image" Target="../media/image239.png"/><Relationship Id="rId100" Type="http://schemas.openxmlformats.org/officeDocument/2006/relationships/customXml" Target="../ink/ink249.xml"/><Relationship Id="rId282" Type="http://schemas.openxmlformats.org/officeDocument/2006/relationships/customXml" Target="../ink/ink340.xml"/><Relationship Id="rId317" Type="http://schemas.openxmlformats.org/officeDocument/2006/relationships/image" Target="../media/image359.png"/><Relationship Id="rId8" Type="http://schemas.openxmlformats.org/officeDocument/2006/relationships/customXml" Target="../ink/ink203.xml"/><Relationship Id="rId98" Type="http://schemas.openxmlformats.org/officeDocument/2006/relationships/customXml" Target="../ink/ink248.xml"/><Relationship Id="rId121" Type="http://schemas.openxmlformats.org/officeDocument/2006/relationships/image" Target="../media/image261.png"/><Relationship Id="rId142" Type="http://schemas.openxmlformats.org/officeDocument/2006/relationships/customXml" Target="../ink/ink270.xml"/><Relationship Id="rId163" Type="http://schemas.openxmlformats.org/officeDocument/2006/relationships/image" Target="../media/image282.png"/><Relationship Id="rId184" Type="http://schemas.openxmlformats.org/officeDocument/2006/relationships/customXml" Target="../ink/ink291.xml"/><Relationship Id="rId219" Type="http://schemas.openxmlformats.org/officeDocument/2006/relationships/image" Target="../media/image310.png"/><Relationship Id="rId230" Type="http://schemas.openxmlformats.org/officeDocument/2006/relationships/customXml" Target="../ink/ink314.xml"/><Relationship Id="rId251" Type="http://schemas.openxmlformats.org/officeDocument/2006/relationships/image" Target="../media/image326.png"/><Relationship Id="rId25" Type="http://schemas.openxmlformats.org/officeDocument/2006/relationships/image" Target="../media/image213.png"/><Relationship Id="rId46" Type="http://schemas.openxmlformats.org/officeDocument/2006/relationships/customXml" Target="../ink/ink222.xml"/><Relationship Id="rId67" Type="http://schemas.openxmlformats.org/officeDocument/2006/relationships/image" Target="../media/image234.png"/><Relationship Id="rId272" Type="http://schemas.openxmlformats.org/officeDocument/2006/relationships/customXml" Target="../ink/ink335.xml"/><Relationship Id="rId293" Type="http://schemas.openxmlformats.org/officeDocument/2006/relationships/image" Target="../media/image347.png"/><Relationship Id="rId307" Type="http://schemas.openxmlformats.org/officeDocument/2006/relationships/image" Target="../media/image354.png"/><Relationship Id="rId88" Type="http://schemas.openxmlformats.org/officeDocument/2006/relationships/customXml" Target="../ink/ink243.xml"/><Relationship Id="rId111" Type="http://schemas.openxmlformats.org/officeDocument/2006/relationships/image" Target="../media/image256.png"/><Relationship Id="rId132" Type="http://schemas.openxmlformats.org/officeDocument/2006/relationships/customXml" Target="../ink/ink265.xml"/><Relationship Id="rId153" Type="http://schemas.openxmlformats.org/officeDocument/2006/relationships/image" Target="../media/image277.png"/><Relationship Id="rId174" Type="http://schemas.openxmlformats.org/officeDocument/2006/relationships/customXml" Target="../ink/ink286.xml"/><Relationship Id="rId195" Type="http://schemas.openxmlformats.org/officeDocument/2006/relationships/image" Target="../media/image298.png"/><Relationship Id="rId209" Type="http://schemas.openxmlformats.org/officeDocument/2006/relationships/image" Target="../media/image305.png"/><Relationship Id="rId220" Type="http://schemas.openxmlformats.org/officeDocument/2006/relationships/customXml" Target="../ink/ink309.xml"/><Relationship Id="rId241" Type="http://schemas.openxmlformats.org/officeDocument/2006/relationships/image" Target="../media/image321.png"/><Relationship Id="rId15" Type="http://schemas.openxmlformats.org/officeDocument/2006/relationships/image" Target="../media/image208.png"/><Relationship Id="rId36" Type="http://schemas.openxmlformats.org/officeDocument/2006/relationships/customXml" Target="../ink/ink217.xml"/><Relationship Id="rId57" Type="http://schemas.openxmlformats.org/officeDocument/2006/relationships/image" Target="../media/image229.png"/><Relationship Id="rId262" Type="http://schemas.openxmlformats.org/officeDocument/2006/relationships/customXml" Target="../ink/ink330.xml"/><Relationship Id="rId283" Type="http://schemas.openxmlformats.org/officeDocument/2006/relationships/image" Target="../media/image342.png"/><Relationship Id="rId78" Type="http://schemas.openxmlformats.org/officeDocument/2006/relationships/customXml" Target="../ink/ink238.xml"/><Relationship Id="rId99" Type="http://schemas.openxmlformats.org/officeDocument/2006/relationships/image" Target="../media/image250.png"/><Relationship Id="rId101" Type="http://schemas.openxmlformats.org/officeDocument/2006/relationships/image" Target="../media/image251.png"/><Relationship Id="rId122" Type="http://schemas.openxmlformats.org/officeDocument/2006/relationships/customXml" Target="../ink/ink260.xml"/><Relationship Id="rId143" Type="http://schemas.openxmlformats.org/officeDocument/2006/relationships/image" Target="../media/image272.png"/><Relationship Id="rId164" Type="http://schemas.openxmlformats.org/officeDocument/2006/relationships/customXml" Target="../ink/ink281.xml"/><Relationship Id="rId185" Type="http://schemas.openxmlformats.org/officeDocument/2006/relationships/image" Target="../media/image293.png"/><Relationship Id="rId9" Type="http://schemas.openxmlformats.org/officeDocument/2006/relationships/image" Target="../media/image205.png"/><Relationship Id="rId210" Type="http://schemas.openxmlformats.org/officeDocument/2006/relationships/customXml" Target="../ink/ink304.xml"/><Relationship Id="rId26" Type="http://schemas.openxmlformats.org/officeDocument/2006/relationships/customXml" Target="../ink/ink212.xml"/><Relationship Id="rId231" Type="http://schemas.openxmlformats.org/officeDocument/2006/relationships/image" Target="../media/image316.png"/><Relationship Id="rId252" Type="http://schemas.openxmlformats.org/officeDocument/2006/relationships/customXml" Target="../ink/ink325.xml"/><Relationship Id="rId273" Type="http://schemas.openxmlformats.org/officeDocument/2006/relationships/image" Target="../media/image337.png"/><Relationship Id="rId294" Type="http://schemas.openxmlformats.org/officeDocument/2006/relationships/customXml" Target="../ink/ink346.xml"/><Relationship Id="rId308" Type="http://schemas.openxmlformats.org/officeDocument/2006/relationships/customXml" Target="../ink/ink353.xml"/><Relationship Id="rId47" Type="http://schemas.openxmlformats.org/officeDocument/2006/relationships/image" Target="../media/image224.png"/><Relationship Id="rId68" Type="http://schemas.openxmlformats.org/officeDocument/2006/relationships/customXml" Target="../ink/ink233.xml"/><Relationship Id="rId89" Type="http://schemas.openxmlformats.org/officeDocument/2006/relationships/image" Target="../media/image245.png"/><Relationship Id="rId112" Type="http://schemas.openxmlformats.org/officeDocument/2006/relationships/customXml" Target="../ink/ink255.xml"/><Relationship Id="rId133" Type="http://schemas.openxmlformats.org/officeDocument/2006/relationships/image" Target="../media/image267.png"/><Relationship Id="rId154" Type="http://schemas.openxmlformats.org/officeDocument/2006/relationships/customXml" Target="../ink/ink276.xml"/><Relationship Id="rId175" Type="http://schemas.openxmlformats.org/officeDocument/2006/relationships/image" Target="../media/image288.png"/><Relationship Id="rId196" Type="http://schemas.openxmlformats.org/officeDocument/2006/relationships/customXml" Target="../ink/ink297.xml"/><Relationship Id="rId200" Type="http://schemas.openxmlformats.org/officeDocument/2006/relationships/customXml" Target="../ink/ink299.xml"/><Relationship Id="rId16" Type="http://schemas.openxmlformats.org/officeDocument/2006/relationships/customXml" Target="../ink/ink207.xml"/><Relationship Id="rId221" Type="http://schemas.openxmlformats.org/officeDocument/2006/relationships/image" Target="../media/image311.png"/><Relationship Id="rId242" Type="http://schemas.openxmlformats.org/officeDocument/2006/relationships/customXml" Target="../ink/ink320.xml"/><Relationship Id="rId263" Type="http://schemas.openxmlformats.org/officeDocument/2006/relationships/image" Target="../media/image332.png"/><Relationship Id="rId284" Type="http://schemas.openxmlformats.org/officeDocument/2006/relationships/customXml" Target="../ink/ink341.xml"/><Relationship Id="rId37" Type="http://schemas.openxmlformats.org/officeDocument/2006/relationships/image" Target="../media/image219.png"/><Relationship Id="rId58" Type="http://schemas.openxmlformats.org/officeDocument/2006/relationships/customXml" Target="../ink/ink228.xml"/><Relationship Id="rId79" Type="http://schemas.openxmlformats.org/officeDocument/2006/relationships/image" Target="../media/image240.png"/><Relationship Id="rId102" Type="http://schemas.openxmlformats.org/officeDocument/2006/relationships/customXml" Target="../ink/ink250.xml"/><Relationship Id="rId123" Type="http://schemas.openxmlformats.org/officeDocument/2006/relationships/image" Target="../media/image262.png"/><Relationship Id="rId144" Type="http://schemas.openxmlformats.org/officeDocument/2006/relationships/customXml" Target="../ink/ink271.xml"/><Relationship Id="rId90" Type="http://schemas.openxmlformats.org/officeDocument/2006/relationships/customXml" Target="../ink/ink244.xml"/><Relationship Id="rId165" Type="http://schemas.openxmlformats.org/officeDocument/2006/relationships/image" Target="../media/image283.png"/><Relationship Id="rId186" Type="http://schemas.openxmlformats.org/officeDocument/2006/relationships/customXml" Target="../ink/ink292.xml"/><Relationship Id="rId211" Type="http://schemas.openxmlformats.org/officeDocument/2006/relationships/image" Target="../media/image306.png"/><Relationship Id="rId232" Type="http://schemas.openxmlformats.org/officeDocument/2006/relationships/customXml" Target="../ink/ink315.xml"/><Relationship Id="rId253" Type="http://schemas.openxmlformats.org/officeDocument/2006/relationships/image" Target="../media/image327.png"/><Relationship Id="rId274" Type="http://schemas.openxmlformats.org/officeDocument/2006/relationships/customXml" Target="../ink/ink336.xml"/><Relationship Id="rId295" Type="http://schemas.openxmlformats.org/officeDocument/2006/relationships/image" Target="../media/image348.png"/><Relationship Id="rId309" Type="http://schemas.openxmlformats.org/officeDocument/2006/relationships/image" Target="../media/image355.png"/><Relationship Id="rId27" Type="http://schemas.openxmlformats.org/officeDocument/2006/relationships/image" Target="../media/image214.png"/><Relationship Id="rId48" Type="http://schemas.openxmlformats.org/officeDocument/2006/relationships/customXml" Target="../ink/ink223.xml"/><Relationship Id="rId69" Type="http://schemas.openxmlformats.org/officeDocument/2006/relationships/image" Target="../media/image235.png"/><Relationship Id="rId113" Type="http://schemas.openxmlformats.org/officeDocument/2006/relationships/image" Target="../media/image257.png"/><Relationship Id="rId134" Type="http://schemas.openxmlformats.org/officeDocument/2006/relationships/customXml" Target="../ink/ink266.xml"/><Relationship Id="rId80" Type="http://schemas.openxmlformats.org/officeDocument/2006/relationships/customXml" Target="../ink/ink239.xml"/><Relationship Id="rId155" Type="http://schemas.openxmlformats.org/officeDocument/2006/relationships/image" Target="../media/image278.png"/><Relationship Id="rId176" Type="http://schemas.openxmlformats.org/officeDocument/2006/relationships/customXml" Target="../ink/ink287.xml"/><Relationship Id="rId197" Type="http://schemas.openxmlformats.org/officeDocument/2006/relationships/image" Target="../media/image299.png"/><Relationship Id="rId201" Type="http://schemas.openxmlformats.org/officeDocument/2006/relationships/image" Target="../media/image301.png"/><Relationship Id="rId222" Type="http://schemas.openxmlformats.org/officeDocument/2006/relationships/customXml" Target="../ink/ink310.xml"/><Relationship Id="rId243" Type="http://schemas.openxmlformats.org/officeDocument/2006/relationships/image" Target="../media/image322.png"/><Relationship Id="rId264" Type="http://schemas.openxmlformats.org/officeDocument/2006/relationships/customXml" Target="../ink/ink331.xml"/><Relationship Id="rId285" Type="http://schemas.openxmlformats.org/officeDocument/2006/relationships/image" Target="../media/image343.png"/><Relationship Id="rId17" Type="http://schemas.openxmlformats.org/officeDocument/2006/relationships/image" Target="../media/image209.png"/><Relationship Id="rId38" Type="http://schemas.openxmlformats.org/officeDocument/2006/relationships/customXml" Target="../ink/ink218.xml"/><Relationship Id="rId59" Type="http://schemas.openxmlformats.org/officeDocument/2006/relationships/image" Target="../media/image230.png"/><Relationship Id="rId103" Type="http://schemas.openxmlformats.org/officeDocument/2006/relationships/image" Target="../media/image252.png"/><Relationship Id="rId124" Type="http://schemas.openxmlformats.org/officeDocument/2006/relationships/customXml" Target="../ink/ink261.xml"/><Relationship Id="rId310" Type="http://schemas.openxmlformats.org/officeDocument/2006/relationships/customXml" Target="../ink/ink354.xml"/><Relationship Id="rId70" Type="http://schemas.openxmlformats.org/officeDocument/2006/relationships/customXml" Target="../ink/ink234.xml"/><Relationship Id="rId91" Type="http://schemas.openxmlformats.org/officeDocument/2006/relationships/image" Target="../media/image246.png"/><Relationship Id="rId145" Type="http://schemas.openxmlformats.org/officeDocument/2006/relationships/image" Target="../media/image273.png"/><Relationship Id="rId166" Type="http://schemas.openxmlformats.org/officeDocument/2006/relationships/customXml" Target="../ink/ink282.xml"/><Relationship Id="rId187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5.xml"/><Relationship Id="rId233" Type="http://schemas.openxmlformats.org/officeDocument/2006/relationships/image" Target="../media/image317.png"/><Relationship Id="rId254" Type="http://schemas.openxmlformats.org/officeDocument/2006/relationships/customXml" Target="../ink/ink326.xml"/><Relationship Id="rId28" Type="http://schemas.openxmlformats.org/officeDocument/2006/relationships/customXml" Target="../ink/ink213.xml"/><Relationship Id="rId49" Type="http://schemas.openxmlformats.org/officeDocument/2006/relationships/image" Target="../media/image225.png"/><Relationship Id="rId114" Type="http://schemas.openxmlformats.org/officeDocument/2006/relationships/customXml" Target="../ink/ink256.xml"/><Relationship Id="rId275" Type="http://schemas.openxmlformats.org/officeDocument/2006/relationships/image" Target="../media/image338.png"/><Relationship Id="rId296" Type="http://schemas.openxmlformats.org/officeDocument/2006/relationships/customXml" Target="../ink/ink347.xml"/><Relationship Id="rId300" Type="http://schemas.openxmlformats.org/officeDocument/2006/relationships/customXml" Target="../ink/ink349.xml"/><Relationship Id="rId60" Type="http://schemas.openxmlformats.org/officeDocument/2006/relationships/customXml" Target="../ink/ink229.xml"/><Relationship Id="rId81" Type="http://schemas.openxmlformats.org/officeDocument/2006/relationships/image" Target="../media/image241.png"/><Relationship Id="rId135" Type="http://schemas.openxmlformats.org/officeDocument/2006/relationships/image" Target="../media/image268.png"/><Relationship Id="rId156" Type="http://schemas.openxmlformats.org/officeDocument/2006/relationships/customXml" Target="../ink/ink277.xml"/><Relationship Id="rId177" Type="http://schemas.openxmlformats.org/officeDocument/2006/relationships/image" Target="../media/image289.png"/><Relationship Id="rId198" Type="http://schemas.openxmlformats.org/officeDocument/2006/relationships/customXml" Target="../ink/ink298.xml"/><Relationship Id="rId202" Type="http://schemas.openxmlformats.org/officeDocument/2006/relationships/customXml" Target="../ink/ink300.xml"/><Relationship Id="rId223" Type="http://schemas.openxmlformats.org/officeDocument/2006/relationships/image" Target="../media/image312.png"/><Relationship Id="rId244" Type="http://schemas.openxmlformats.org/officeDocument/2006/relationships/customXml" Target="../ink/ink321.xml"/><Relationship Id="rId18" Type="http://schemas.openxmlformats.org/officeDocument/2006/relationships/customXml" Target="../ink/ink208.xml"/><Relationship Id="rId39" Type="http://schemas.openxmlformats.org/officeDocument/2006/relationships/image" Target="../media/image220.png"/><Relationship Id="rId265" Type="http://schemas.openxmlformats.org/officeDocument/2006/relationships/image" Target="../media/image333.png"/><Relationship Id="rId286" Type="http://schemas.openxmlformats.org/officeDocument/2006/relationships/customXml" Target="../ink/ink342.xml"/><Relationship Id="rId50" Type="http://schemas.openxmlformats.org/officeDocument/2006/relationships/customXml" Target="../ink/ink224.xml"/><Relationship Id="rId104" Type="http://schemas.openxmlformats.org/officeDocument/2006/relationships/customXml" Target="../ink/ink251.xml"/><Relationship Id="rId125" Type="http://schemas.openxmlformats.org/officeDocument/2006/relationships/image" Target="../media/image263.png"/><Relationship Id="rId146" Type="http://schemas.openxmlformats.org/officeDocument/2006/relationships/customXml" Target="../ink/ink272.xml"/><Relationship Id="rId167" Type="http://schemas.openxmlformats.org/officeDocument/2006/relationships/image" Target="../media/image284.png"/><Relationship Id="rId188" Type="http://schemas.openxmlformats.org/officeDocument/2006/relationships/customXml" Target="../ink/ink293.xml"/><Relationship Id="rId311" Type="http://schemas.openxmlformats.org/officeDocument/2006/relationships/image" Target="../media/image356.png"/><Relationship Id="rId71" Type="http://schemas.openxmlformats.org/officeDocument/2006/relationships/image" Target="../media/image236.png"/><Relationship Id="rId92" Type="http://schemas.openxmlformats.org/officeDocument/2006/relationships/customXml" Target="../ink/ink245.xml"/><Relationship Id="rId213" Type="http://schemas.openxmlformats.org/officeDocument/2006/relationships/image" Target="../media/image307.png"/><Relationship Id="rId234" Type="http://schemas.openxmlformats.org/officeDocument/2006/relationships/customXml" Target="../ink/ink316.xml"/><Relationship Id="rId2" Type="http://schemas.openxmlformats.org/officeDocument/2006/relationships/customXml" Target="../ink/ink200.xml"/><Relationship Id="rId29" Type="http://schemas.openxmlformats.org/officeDocument/2006/relationships/image" Target="../media/image215.png"/><Relationship Id="rId255" Type="http://schemas.openxmlformats.org/officeDocument/2006/relationships/image" Target="../media/image328.png"/><Relationship Id="rId276" Type="http://schemas.openxmlformats.org/officeDocument/2006/relationships/customXml" Target="../ink/ink337.xml"/><Relationship Id="rId297" Type="http://schemas.openxmlformats.org/officeDocument/2006/relationships/image" Target="../media/image349.png"/><Relationship Id="rId40" Type="http://schemas.openxmlformats.org/officeDocument/2006/relationships/customXml" Target="../ink/ink219.xml"/><Relationship Id="rId115" Type="http://schemas.openxmlformats.org/officeDocument/2006/relationships/image" Target="../media/image258.png"/><Relationship Id="rId136" Type="http://schemas.openxmlformats.org/officeDocument/2006/relationships/customXml" Target="../ink/ink267.xml"/><Relationship Id="rId157" Type="http://schemas.openxmlformats.org/officeDocument/2006/relationships/image" Target="../media/image279.png"/><Relationship Id="rId178" Type="http://schemas.openxmlformats.org/officeDocument/2006/relationships/customXml" Target="../ink/ink288.xml"/><Relationship Id="rId301" Type="http://schemas.openxmlformats.org/officeDocument/2006/relationships/image" Target="../media/image351.png"/><Relationship Id="rId61" Type="http://schemas.openxmlformats.org/officeDocument/2006/relationships/image" Target="../media/image231.png"/><Relationship Id="rId82" Type="http://schemas.openxmlformats.org/officeDocument/2006/relationships/customXml" Target="../ink/ink240.xml"/><Relationship Id="rId199" Type="http://schemas.openxmlformats.org/officeDocument/2006/relationships/image" Target="../media/image300.png"/><Relationship Id="rId203" Type="http://schemas.openxmlformats.org/officeDocument/2006/relationships/image" Target="../media/image302.png"/><Relationship Id="rId19" Type="http://schemas.openxmlformats.org/officeDocument/2006/relationships/image" Target="../media/image210.png"/><Relationship Id="rId224" Type="http://schemas.openxmlformats.org/officeDocument/2006/relationships/customXml" Target="../ink/ink311.xml"/><Relationship Id="rId245" Type="http://schemas.openxmlformats.org/officeDocument/2006/relationships/image" Target="../media/image323.png"/><Relationship Id="rId266" Type="http://schemas.openxmlformats.org/officeDocument/2006/relationships/customXml" Target="../ink/ink332.xml"/><Relationship Id="rId287" Type="http://schemas.openxmlformats.org/officeDocument/2006/relationships/image" Target="../media/image344.png"/><Relationship Id="rId30" Type="http://schemas.openxmlformats.org/officeDocument/2006/relationships/customXml" Target="../ink/ink214.xml"/><Relationship Id="rId105" Type="http://schemas.openxmlformats.org/officeDocument/2006/relationships/image" Target="../media/image253.png"/><Relationship Id="rId126" Type="http://schemas.openxmlformats.org/officeDocument/2006/relationships/customXml" Target="../ink/ink262.xml"/><Relationship Id="rId147" Type="http://schemas.openxmlformats.org/officeDocument/2006/relationships/image" Target="../media/image274.png"/><Relationship Id="rId168" Type="http://schemas.openxmlformats.org/officeDocument/2006/relationships/customXml" Target="../ink/ink283.xml"/><Relationship Id="rId312" Type="http://schemas.openxmlformats.org/officeDocument/2006/relationships/customXml" Target="../ink/ink355.xml"/><Relationship Id="rId51" Type="http://schemas.openxmlformats.org/officeDocument/2006/relationships/image" Target="../media/image226.png"/><Relationship Id="rId72" Type="http://schemas.openxmlformats.org/officeDocument/2006/relationships/customXml" Target="../ink/ink235.xml"/><Relationship Id="rId93" Type="http://schemas.openxmlformats.org/officeDocument/2006/relationships/image" Target="../media/image247.png"/><Relationship Id="rId189" Type="http://schemas.openxmlformats.org/officeDocument/2006/relationships/image" Target="../media/image295.png"/><Relationship Id="rId3" Type="http://schemas.openxmlformats.org/officeDocument/2006/relationships/image" Target="../media/image202.png"/><Relationship Id="rId214" Type="http://schemas.openxmlformats.org/officeDocument/2006/relationships/customXml" Target="../ink/ink306.xml"/><Relationship Id="rId235" Type="http://schemas.openxmlformats.org/officeDocument/2006/relationships/image" Target="../media/image318.png"/><Relationship Id="rId256" Type="http://schemas.openxmlformats.org/officeDocument/2006/relationships/customXml" Target="../ink/ink327.xml"/><Relationship Id="rId277" Type="http://schemas.openxmlformats.org/officeDocument/2006/relationships/image" Target="../media/image339.png"/><Relationship Id="rId298" Type="http://schemas.openxmlformats.org/officeDocument/2006/relationships/customXml" Target="../ink/ink348.xml"/><Relationship Id="rId116" Type="http://schemas.openxmlformats.org/officeDocument/2006/relationships/customXml" Target="../ink/ink257.xml"/><Relationship Id="rId137" Type="http://schemas.openxmlformats.org/officeDocument/2006/relationships/image" Target="../media/image269.png"/><Relationship Id="rId158" Type="http://schemas.openxmlformats.org/officeDocument/2006/relationships/customXml" Target="../ink/ink278.xml"/><Relationship Id="rId302" Type="http://schemas.openxmlformats.org/officeDocument/2006/relationships/customXml" Target="../ink/ink350.xml"/><Relationship Id="rId20" Type="http://schemas.openxmlformats.org/officeDocument/2006/relationships/customXml" Target="../ink/ink209.xml"/><Relationship Id="rId41" Type="http://schemas.openxmlformats.org/officeDocument/2006/relationships/image" Target="../media/image221.png"/><Relationship Id="rId62" Type="http://schemas.openxmlformats.org/officeDocument/2006/relationships/customXml" Target="../ink/ink230.xml"/><Relationship Id="rId83" Type="http://schemas.openxmlformats.org/officeDocument/2006/relationships/image" Target="../media/image242.png"/><Relationship Id="rId179" Type="http://schemas.openxmlformats.org/officeDocument/2006/relationships/image" Target="../media/image290.png"/><Relationship Id="rId190" Type="http://schemas.openxmlformats.org/officeDocument/2006/relationships/customXml" Target="../ink/ink294.xml"/><Relationship Id="rId204" Type="http://schemas.openxmlformats.org/officeDocument/2006/relationships/customXml" Target="../ink/ink301.xml"/><Relationship Id="rId225" Type="http://schemas.openxmlformats.org/officeDocument/2006/relationships/image" Target="../media/image313.png"/><Relationship Id="rId246" Type="http://schemas.openxmlformats.org/officeDocument/2006/relationships/customXml" Target="../ink/ink322.xml"/><Relationship Id="rId267" Type="http://schemas.openxmlformats.org/officeDocument/2006/relationships/image" Target="../media/image334.png"/><Relationship Id="rId288" Type="http://schemas.openxmlformats.org/officeDocument/2006/relationships/customXml" Target="../ink/ink343.xml"/><Relationship Id="rId106" Type="http://schemas.openxmlformats.org/officeDocument/2006/relationships/customXml" Target="../ink/ink252.xml"/><Relationship Id="rId127" Type="http://schemas.openxmlformats.org/officeDocument/2006/relationships/image" Target="../media/image264.png"/><Relationship Id="rId313" Type="http://schemas.openxmlformats.org/officeDocument/2006/relationships/image" Target="../media/image357.png"/><Relationship Id="rId10" Type="http://schemas.openxmlformats.org/officeDocument/2006/relationships/customXml" Target="../ink/ink204.xml"/><Relationship Id="rId31" Type="http://schemas.openxmlformats.org/officeDocument/2006/relationships/image" Target="../media/image216.png"/><Relationship Id="rId52" Type="http://schemas.openxmlformats.org/officeDocument/2006/relationships/customXml" Target="../ink/ink225.xml"/><Relationship Id="rId73" Type="http://schemas.openxmlformats.org/officeDocument/2006/relationships/image" Target="../media/image237.png"/><Relationship Id="rId94" Type="http://schemas.openxmlformats.org/officeDocument/2006/relationships/customXml" Target="../ink/ink246.xml"/><Relationship Id="rId148" Type="http://schemas.openxmlformats.org/officeDocument/2006/relationships/customXml" Target="../ink/ink273.xml"/><Relationship Id="rId169" Type="http://schemas.openxmlformats.org/officeDocument/2006/relationships/image" Target="../media/image285.png"/><Relationship Id="rId4" Type="http://schemas.openxmlformats.org/officeDocument/2006/relationships/customXml" Target="../ink/ink201.xml"/><Relationship Id="rId180" Type="http://schemas.openxmlformats.org/officeDocument/2006/relationships/customXml" Target="../ink/ink289.xml"/><Relationship Id="rId215" Type="http://schemas.openxmlformats.org/officeDocument/2006/relationships/image" Target="../media/image308.png"/><Relationship Id="rId236" Type="http://schemas.openxmlformats.org/officeDocument/2006/relationships/customXml" Target="../ink/ink317.xml"/><Relationship Id="rId257" Type="http://schemas.openxmlformats.org/officeDocument/2006/relationships/image" Target="../media/image329.png"/><Relationship Id="rId278" Type="http://schemas.openxmlformats.org/officeDocument/2006/relationships/customXml" Target="../ink/ink338.xml"/><Relationship Id="rId303" Type="http://schemas.openxmlformats.org/officeDocument/2006/relationships/image" Target="../media/image352.png"/><Relationship Id="rId42" Type="http://schemas.openxmlformats.org/officeDocument/2006/relationships/customXml" Target="../ink/ink220.xml"/><Relationship Id="rId84" Type="http://schemas.openxmlformats.org/officeDocument/2006/relationships/customXml" Target="../ink/ink241.xml"/><Relationship Id="rId138" Type="http://schemas.openxmlformats.org/officeDocument/2006/relationships/customXml" Target="../ink/ink268.xml"/><Relationship Id="rId191" Type="http://schemas.openxmlformats.org/officeDocument/2006/relationships/image" Target="../media/image296.png"/><Relationship Id="rId205" Type="http://schemas.openxmlformats.org/officeDocument/2006/relationships/image" Target="../media/image303.png"/><Relationship Id="rId247" Type="http://schemas.openxmlformats.org/officeDocument/2006/relationships/image" Target="../media/image324.png"/><Relationship Id="rId107" Type="http://schemas.openxmlformats.org/officeDocument/2006/relationships/image" Target="../media/image254.png"/><Relationship Id="rId289" Type="http://schemas.openxmlformats.org/officeDocument/2006/relationships/image" Target="../media/image345.png"/><Relationship Id="rId11" Type="http://schemas.openxmlformats.org/officeDocument/2006/relationships/image" Target="../media/image206.png"/><Relationship Id="rId53" Type="http://schemas.openxmlformats.org/officeDocument/2006/relationships/image" Target="../media/image227.png"/><Relationship Id="rId149" Type="http://schemas.openxmlformats.org/officeDocument/2006/relationships/image" Target="../media/image275.png"/><Relationship Id="rId314" Type="http://schemas.openxmlformats.org/officeDocument/2006/relationships/customXml" Target="../ink/ink356.xml"/><Relationship Id="rId95" Type="http://schemas.openxmlformats.org/officeDocument/2006/relationships/image" Target="../media/image248.png"/><Relationship Id="rId160" Type="http://schemas.openxmlformats.org/officeDocument/2006/relationships/customXml" Target="../ink/ink279.xml"/><Relationship Id="rId216" Type="http://schemas.openxmlformats.org/officeDocument/2006/relationships/customXml" Target="../ink/ink307.xml"/><Relationship Id="rId258" Type="http://schemas.openxmlformats.org/officeDocument/2006/relationships/customXml" Target="../ink/ink328.xml"/><Relationship Id="rId22" Type="http://schemas.openxmlformats.org/officeDocument/2006/relationships/customXml" Target="../ink/ink210.xml"/><Relationship Id="rId64" Type="http://schemas.openxmlformats.org/officeDocument/2006/relationships/customXml" Target="../ink/ink231.xml"/><Relationship Id="rId118" Type="http://schemas.openxmlformats.org/officeDocument/2006/relationships/customXml" Target="../ink/ink258.xml"/><Relationship Id="rId171" Type="http://schemas.openxmlformats.org/officeDocument/2006/relationships/image" Target="../media/image286.png"/><Relationship Id="rId227" Type="http://schemas.openxmlformats.org/officeDocument/2006/relationships/image" Target="../media/image314.png"/><Relationship Id="rId269" Type="http://schemas.openxmlformats.org/officeDocument/2006/relationships/image" Target="../media/image335.png"/><Relationship Id="rId33" Type="http://schemas.openxmlformats.org/officeDocument/2006/relationships/image" Target="../media/image217.png"/><Relationship Id="rId129" Type="http://schemas.openxmlformats.org/officeDocument/2006/relationships/image" Target="../media/image265.png"/><Relationship Id="rId280" Type="http://schemas.openxmlformats.org/officeDocument/2006/relationships/customXml" Target="../ink/ink339.xml"/><Relationship Id="rId75" Type="http://schemas.openxmlformats.org/officeDocument/2006/relationships/image" Target="../media/image238.png"/><Relationship Id="rId140" Type="http://schemas.openxmlformats.org/officeDocument/2006/relationships/customXml" Target="../ink/ink269.xml"/><Relationship Id="rId182" Type="http://schemas.openxmlformats.org/officeDocument/2006/relationships/customXml" Target="../ink/ink290.xml"/><Relationship Id="rId6" Type="http://schemas.openxmlformats.org/officeDocument/2006/relationships/customXml" Target="../ink/ink202.xml"/><Relationship Id="rId238" Type="http://schemas.openxmlformats.org/officeDocument/2006/relationships/customXml" Target="../ink/ink318.xml"/><Relationship Id="rId291" Type="http://schemas.openxmlformats.org/officeDocument/2006/relationships/image" Target="../media/image346.png"/><Relationship Id="rId305" Type="http://schemas.openxmlformats.org/officeDocument/2006/relationships/image" Target="../media/image353.png"/><Relationship Id="rId44" Type="http://schemas.openxmlformats.org/officeDocument/2006/relationships/customXml" Target="../ink/ink221.xml"/><Relationship Id="rId86" Type="http://schemas.openxmlformats.org/officeDocument/2006/relationships/customXml" Target="../ink/ink242.xml"/><Relationship Id="rId151" Type="http://schemas.openxmlformats.org/officeDocument/2006/relationships/image" Target="../media/image276.png"/><Relationship Id="rId193" Type="http://schemas.openxmlformats.org/officeDocument/2006/relationships/image" Target="../media/image297.png"/><Relationship Id="rId207" Type="http://schemas.openxmlformats.org/officeDocument/2006/relationships/image" Target="../media/image304.png"/><Relationship Id="rId249" Type="http://schemas.openxmlformats.org/officeDocument/2006/relationships/image" Target="../media/image3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869A1-6BD0-4FFB-948E-A47FB6B11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Stream Processing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F3ECE-941B-4EA1-A732-826FECE9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7185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b="1" dirty="0" err="1"/>
              <a:t>Stateful</a:t>
            </a:r>
            <a:r>
              <a:rPr lang="de-DE" b="1" dirty="0"/>
              <a:t> and Pure</a:t>
            </a:r>
          </a:p>
          <a:p>
            <a:endParaRPr lang="de-DE" dirty="0"/>
          </a:p>
          <a:p>
            <a:r>
              <a:rPr lang="de-DE" u="sng" dirty="0"/>
              <a:t>Ronald Schlenker</a:t>
            </a:r>
          </a:p>
          <a:p>
            <a:r>
              <a:rPr lang="de-DE" dirty="0"/>
              <a:t>F# Applied Challenge 2019</a:t>
            </a:r>
          </a:p>
          <a:p>
            <a:r>
              <a:rPr lang="de-DE" sz="1800" dirty="0">
                <a:hlinkClick r:id="rId2"/>
              </a:rPr>
              <a:t>http://schlenkr.binarygears.de/01_fsharp_dsp/01_Introduction.html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95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B04A-90BD-468E-9D2E-E9D6118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EAFBE-F08A-4D6A-892C-B5D56147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468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  <a:br>
              <a:rPr lang="de-DE" dirty="0"/>
            </a:br>
            <a:r>
              <a:rPr lang="de-DE" i="1" u="sng" dirty="0"/>
              <a:t>„Transform a stream </a:t>
            </a:r>
            <a:r>
              <a:rPr lang="de-DE" i="1" u="sng" dirty="0" err="1"/>
              <a:t>of</a:t>
            </a:r>
            <a:r>
              <a:rPr lang="de-DE" i="1" u="sng" dirty="0"/>
              <a:t> n </a:t>
            </a:r>
            <a:r>
              <a:rPr lang="de-DE" b="1" i="1" u="sng" dirty="0">
                <a:latin typeface="Consolas" panose="020B0609020204030204" pitchFamily="49" charset="0"/>
              </a:rPr>
              <a:t>`a</a:t>
            </a:r>
            <a:r>
              <a:rPr lang="de-DE" i="1" u="sng" dirty="0"/>
              <a:t> </a:t>
            </a:r>
            <a:r>
              <a:rPr lang="de-DE" i="1" u="sng" dirty="0" err="1"/>
              <a:t>values</a:t>
            </a:r>
            <a:r>
              <a:rPr lang="de-DE" i="1" u="sng" dirty="0"/>
              <a:t> </a:t>
            </a:r>
            <a:r>
              <a:rPr lang="de-DE" i="1" u="sng" dirty="0" err="1"/>
              <a:t>into</a:t>
            </a:r>
            <a:r>
              <a:rPr lang="de-DE" i="1" u="sng" dirty="0"/>
              <a:t> a stream </a:t>
            </a:r>
            <a:r>
              <a:rPr lang="de-DE" i="1" u="sng" dirty="0" err="1"/>
              <a:t>of</a:t>
            </a:r>
            <a:r>
              <a:rPr lang="de-DE" i="1" u="sng" dirty="0"/>
              <a:t> n </a:t>
            </a:r>
            <a:r>
              <a:rPr lang="de-DE" b="1" i="1" u="sng" dirty="0">
                <a:latin typeface="Consolas" panose="020B0609020204030204" pitchFamily="49" charset="0"/>
              </a:rPr>
              <a:t>`b</a:t>
            </a:r>
            <a:r>
              <a:rPr lang="de-DE" i="1" u="sng" dirty="0"/>
              <a:t> </a:t>
            </a:r>
            <a:r>
              <a:rPr lang="de-DE" i="1" u="sng" dirty="0" err="1"/>
              <a:t>values</a:t>
            </a:r>
            <a:r>
              <a:rPr lang="de-DE" i="1" u="sng" dirty="0"/>
              <a:t>“.</a:t>
            </a:r>
            <a:br>
              <a:rPr lang="de-DE" i="1" u="sng" dirty="0"/>
            </a:br>
            <a:endParaRPr lang="de-DE" i="1" u="sng" dirty="0"/>
          </a:p>
          <a:p>
            <a:r>
              <a:rPr lang="de-DE" dirty="0"/>
              <a:t>Transformation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FP).</a:t>
            </a:r>
          </a:p>
          <a:p>
            <a:r>
              <a:rPr lang="de-DE" dirty="0"/>
              <a:t>The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stream </a:t>
            </a:r>
            <a:r>
              <a:rPr lang="de-DE" dirty="0" err="1"/>
              <a:t>element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„</a:t>
            </a:r>
            <a:r>
              <a:rPr lang="de-DE" dirty="0" err="1"/>
              <a:t>remember</a:t>
            </a:r>
            <a:r>
              <a:rPr lang="de-DE" dirty="0"/>
              <a:t>“ </a:t>
            </a:r>
            <a:r>
              <a:rPr lang="de-DE" dirty="0" err="1"/>
              <a:t>anything</a:t>
            </a:r>
            <a:r>
              <a:rPr lang="de-DE" dirty="0"/>
              <a:t> –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b="1" dirty="0"/>
              <a:t>pure</a:t>
            </a:r>
            <a:r>
              <a:rPr lang="de-DE" dirty="0"/>
              <a:t>!</a:t>
            </a:r>
          </a:p>
          <a:p>
            <a:r>
              <a:rPr lang="de-DE" dirty="0"/>
              <a:t>Problem: </a:t>
            </a:r>
            <a:r>
              <a:rPr lang="de-DE" dirty="0" err="1"/>
              <a:t>Some</a:t>
            </a:r>
            <a:r>
              <a:rPr lang="de-DE" dirty="0"/>
              <a:t> (</a:t>
            </a:r>
            <a:r>
              <a:rPr lang="de-DE" dirty="0" err="1"/>
              <a:t>inner</a:t>
            </a:r>
            <a:r>
              <a:rPr lang="de-DE" dirty="0"/>
              <a:t>)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depend</a:t>
            </a:r>
            <a:r>
              <a:rPr lang="de-DE" dirty="0"/>
              <a:t> on (</a:t>
            </a:r>
            <a:r>
              <a:rPr lang="de-DE" dirty="0" err="1"/>
              <a:t>inner</a:t>
            </a:r>
            <a:r>
              <a:rPr lang="de-DE" dirty="0"/>
              <a:t>)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„</a:t>
            </a:r>
            <a:r>
              <a:rPr lang="de-DE" dirty="0" err="1"/>
              <a:t>past</a:t>
            </a:r>
            <a:r>
              <a:rPr lang="de-DE" dirty="0"/>
              <a:t>“ </a:t>
            </a:r>
            <a:r>
              <a:rPr lang="de-DE" dirty="0" err="1"/>
              <a:t>evaluations</a:t>
            </a:r>
            <a:r>
              <a:rPr lang="de-DE" dirty="0"/>
              <a:t> –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remember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!</a:t>
            </a:r>
          </a:p>
          <a:p>
            <a:r>
              <a:rPr lang="de-DE" u="sng" dirty="0" err="1"/>
              <a:t>How</a:t>
            </a:r>
            <a:r>
              <a:rPr lang="de-DE" u="sng" dirty="0"/>
              <a:t> </a:t>
            </a:r>
            <a:r>
              <a:rPr lang="de-DE" u="sng" dirty="0" err="1"/>
              <a:t>can</a:t>
            </a:r>
            <a:r>
              <a:rPr lang="de-DE" u="sng" dirty="0"/>
              <a:t> </a:t>
            </a:r>
            <a:r>
              <a:rPr lang="de-DE" u="sng" dirty="0" err="1"/>
              <a:t>we</a:t>
            </a:r>
            <a:r>
              <a:rPr lang="de-DE" u="sng" dirty="0"/>
              <a:t> </a:t>
            </a:r>
            <a:r>
              <a:rPr lang="de-DE" u="sng" dirty="0" err="1"/>
              <a:t>solve</a:t>
            </a:r>
            <a:r>
              <a:rPr lang="de-DE" u="sng" dirty="0"/>
              <a:t> </a:t>
            </a:r>
            <a:r>
              <a:rPr lang="de-DE" u="sng" dirty="0" err="1"/>
              <a:t>that</a:t>
            </a:r>
            <a:r>
              <a:rPr lang="de-DE" u="sn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091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C0516-2A23-46FA-80CC-517CBE73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Case: Audio </a:t>
            </a:r>
            <a:r>
              <a:rPr lang="de-DE" dirty="0" err="1"/>
              <a:t>Effects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6A0C83-5900-4FE3-9FC5-D1D4E0DD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385"/>
            <a:ext cx="12192000" cy="41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8EE4C-409B-46D0-AD03-A98AF399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 Forward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CA598CC-4283-4A37-B99C-1ADCC5B6C151}"/>
              </a:ext>
            </a:extLst>
          </p:cNvPr>
          <p:cNvGrpSpPr/>
          <p:nvPr/>
        </p:nvGrpSpPr>
        <p:grpSpPr>
          <a:xfrm>
            <a:off x="874666" y="2054325"/>
            <a:ext cx="10249920" cy="1122840"/>
            <a:chOff x="1316386" y="2410402"/>
            <a:chExt cx="10249920" cy="11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C1B9EBDC-20FC-4D7E-AF3B-52A36A45B70D}"/>
                    </a:ext>
                  </a:extLst>
                </p14:cNvPr>
                <p14:cNvContentPartPr/>
                <p14:nvPr/>
              </p14:nvContentPartPr>
              <p14:xfrm>
                <a:off x="2086426" y="2628922"/>
                <a:ext cx="1277280" cy="86904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C1B9EBDC-20FC-4D7E-AF3B-52A36A45B7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7426" y="2619922"/>
                  <a:ext cx="129492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42ED27F6-5475-40B9-AEEC-8747A9B3827C}"/>
                    </a:ext>
                  </a:extLst>
                </p14:cNvPr>
                <p14:cNvContentPartPr/>
                <p14:nvPr/>
              </p14:nvContentPartPr>
              <p14:xfrm>
                <a:off x="2137546" y="2630002"/>
                <a:ext cx="1654200" cy="8805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42ED27F6-5475-40B9-AEEC-8747A9B382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8546" y="2621362"/>
                  <a:ext cx="167184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4E10A355-1E36-4972-935A-B3C2848B24E8}"/>
                    </a:ext>
                  </a:extLst>
                </p14:cNvPr>
                <p14:cNvContentPartPr/>
                <p14:nvPr/>
              </p14:nvContentPartPr>
              <p14:xfrm>
                <a:off x="2750266" y="2934922"/>
                <a:ext cx="23400" cy="32544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4E10A355-1E36-4972-935A-B3C2848B24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1266" y="2925922"/>
                  <a:ext cx="41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0B577A54-879E-4C5B-9ED4-C958804CAEF1}"/>
                    </a:ext>
                  </a:extLst>
                </p14:cNvPr>
                <p14:cNvContentPartPr/>
                <p14:nvPr/>
              </p14:nvContentPartPr>
              <p14:xfrm>
                <a:off x="2669986" y="2898202"/>
                <a:ext cx="231840" cy="6588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0B577A54-879E-4C5B-9ED4-C958804CAE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60986" y="2889562"/>
                  <a:ext cx="249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AE8A2B8-715F-444E-9DA6-481AD3C5004B}"/>
                    </a:ext>
                  </a:extLst>
                </p14:cNvPr>
                <p14:cNvContentPartPr/>
                <p14:nvPr/>
              </p14:nvContentPartPr>
              <p14:xfrm>
                <a:off x="2657026" y="3118162"/>
                <a:ext cx="175320" cy="180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DAE8A2B8-715F-444E-9DA6-481AD3C500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8386" y="3109522"/>
                  <a:ext cx="192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29EB952-3287-43F8-ACF1-36E4C13A156F}"/>
                    </a:ext>
                  </a:extLst>
                </p14:cNvPr>
                <p14:cNvContentPartPr/>
                <p14:nvPr/>
              </p14:nvContentPartPr>
              <p14:xfrm>
                <a:off x="2884906" y="3222202"/>
                <a:ext cx="97200" cy="1292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29EB952-3287-43F8-ACF1-36E4C13A15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5906" y="3213562"/>
                  <a:ext cx="114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F36225D-A9D9-480C-AF06-F16ACA2B36E8}"/>
                    </a:ext>
                  </a:extLst>
                </p14:cNvPr>
                <p14:cNvContentPartPr/>
                <p14:nvPr/>
              </p14:nvContentPartPr>
              <p14:xfrm>
                <a:off x="1316386" y="3055522"/>
                <a:ext cx="533160" cy="5976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F36225D-A9D9-480C-AF06-F16ACA2B36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7386" y="3046882"/>
                  <a:ext cx="550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877DCCE1-130E-4D1D-9DF6-5FEA68733077}"/>
                    </a:ext>
                  </a:extLst>
                </p14:cNvPr>
                <p14:cNvContentPartPr/>
                <p14:nvPr/>
              </p14:nvContentPartPr>
              <p14:xfrm>
                <a:off x="1934146" y="2959402"/>
                <a:ext cx="24480" cy="20844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877DCCE1-130E-4D1D-9DF6-5FEA687330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5146" y="2950762"/>
                  <a:ext cx="42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3467564-E6BB-4C99-9DB5-35834CA40FE4}"/>
                    </a:ext>
                  </a:extLst>
                </p14:cNvPr>
                <p14:cNvContentPartPr/>
                <p14:nvPr/>
              </p14:nvContentPartPr>
              <p14:xfrm>
                <a:off x="1971586" y="3001162"/>
                <a:ext cx="128160" cy="18324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93467564-E6BB-4C99-9DB5-35834CA40F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62946" y="2992162"/>
                  <a:ext cx="145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4F844C83-C572-4FFC-B896-0D39E44B3C3A}"/>
                    </a:ext>
                  </a:extLst>
                </p14:cNvPr>
                <p14:cNvContentPartPr/>
                <p14:nvPr/>
              </p14:nvContentPartPr>
              <p14:xfrm>
                <a:off x="1827946" y="3110962"/>
                <a:ext cx="59040" cy="1476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4F844C83-C572-4FFC-B896-0D39E44B3C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9306" y="3101962"/>
                  <a:ext cx="76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896AD1A5-A020-43A4-B393-CA2E2C1A27C4}"/>
                    </a:ext>
                  </a:extLst>
                </p14:cNvPr>
                <p14:cNvContentPartPr/>
                <p14:nvPr/>
              </p14:nvContentPartPr>
              <p14:xfrm>
                <a:off x="1471906" y="2621722"/>
                <a:ext cx="64440" cy="9072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896AD1A5-A020-43A4-B393-CA2E2C1A27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3266" y="2612722"/>
                  <a:ext cx="82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17055612-3C3D-4A3F-AFB3-41E0106CD384}"/>
                    </a:ext>
                  </a:extLst>
                </p14:cNvPr>
                <p14:cNvContentPartPr/>
                <p14:nvPr/>
              </p14:nvContentPartPr>
              <p14:xfrm>
                <a:off x="1624546" y="2785882"/>
                <a:ext cx="177120" cy="13320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17055612-3C3D-4A3F-AFB3-41E0106CD3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5906" y="2777242"/>
                  <a:ext cx="194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55604C5-9AA1-4817-81A8-AD2A7D5923B6}"/>
                    </a:ext>
                  </a:extLst>
                </p14:cNvPr>
                <p14:cNvContentPartPr/>
                <p14:nvPr/>
              </p14:nvContentPartPr>
              <p14:xfrm>
                <a:off x="1396666" y="2443162"/>
                <a:ext cx="509760" cy="61200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55604C5-9AA1-4817-81A8-AD2A7D5923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8026" y="2434162"/>
                  <a:ext cx="5274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6FB9159-21E7-4FE6-BCB7-5D143A227D45}"/>
                    </a:ext>
                  </a:extLst>
                </p14:cNvPr>
                <p14:cNvContentPartPr/>
                <p14:nvPr/>
              </p14:nvContentPartPr>
              <p14:xfrm>
                <a:off x="3876346" y="3129682"/>
                <a:ext cx="1852200" cy="522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6FB9159-21E7-4FE6-BCB7-5D143A227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7346" y="3121042"/>
                  <a:ext cx="1869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1FD473B5-EB48-4368-9CF5-C00BD5ACC3CB}"/>
                    </a:ext>
                  </a:extLst>
                </p14:cNvPr>
                <p14:cNvContentPartPr/>
                <p14:nvPr/>
              </p14:nvContentPartPr>
              <p14:xfrm>
                <a:off x="5815666" y="3029602"/>
                <a:ext cx="14760" cy="1936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1FD473B5-EB48-4368-9CF5-C00BD5ACC3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6666" y="3020602"/>
                  <a:ext cx="32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C7512824-2846-4E8A-9533-D35C415179B5}"/>
                    </a:ext>
                  </a:extLst>
                </p14:cNvPr>
                <p14:cNvContentPartPr/>
                <p14:nvPr/>
              </p14:nvContentPartPr>
              <p14:xfrm>
                <a:off x="5807026" y="3022042"/>
                <a:ext cx="162720" cy="24048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C7512824-2846-4E8A-9533-D35C415179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8026" y="3013042"/>
                  <a:ext cx="180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CEC29F9-7A1B-4D3E-879B-A5BC7B557E5D}"/>
                    </a:ext>
                  </a:extLst>
                </p14:cNvPr>
                <p14:cNvContentPartPr/>
                <p14:nvPr/>
              </p14:nvContentPartPr>
              <p14:xfrm>
                <a:off x="6024826" y="2845642"/>
                <a:ext cx="1121400" cy="66060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CEC29F9-7A1B-4D3E-879B-A5BC7B557E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6186" y="2837002"/>
                  <a:ext cx="11390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885EC96D-D10F-4FC0-9CDC-0852E9D31732}"/>
                    </a:ext>
                  </a:extLst>
                </p14:cNvPr>
                <p14:cNvContentPartPr/>
                <p14:nvPr/>
              </p14:nvContentPartPr>
              <p14:xfrm>
                <a:off x="6059386" y="2737642"/>
                <a:ext cx="1533960" cy="7779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885EC96D-D10F-4FC0-9CDC-0852E9D317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0746" y="2728642"/>
                  <a:ext cx="15516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0236216-A94A-42B1-AB91-539406DC4227}"/>
                    </a:ext>
                  </a:extLst>
                </p14:cNvPr>
                <p14:cNvContentPartPr/>
                <p14:nvPr/>
              </p14:nvContentPartPr>
              <p14:xfrm>
                <a:off x="6590026" y="3068482"/>
                <a:ext cx="11520" cy="21132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0236216-A94A-42B1-AB91-539406DC42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1026" y="3059842"/>
                  <a:ext cx="29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EF66026F-0821-4FDC-92A9-C2F2EAC20AF1}"/>
                    </a:ext>
                  </a:extLst>
                </p14:cNvPr>
                <p14:cNvContentPartPr/>
                <p14:nvPr/>
              </p14:nvContentPartPr>
              <p14:xfrm>
                <a:off x="6416866" y="2955082"/>
                <a:ext cx="286560" cy="6912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EF66026F-0821-4FDC-92A9-C2F2EAC20A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07866" y="2946082"/>
                  <a:ext cx="304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52232BF5-D79F-4B8F-9045-21945477A0D2}"/>
                    </a:ext>
                  </a:extLst>
                </p14:cNvPr>
                <p14:cNvContentPartPr/>
                <p14:nvPr/>
              </p14:nvContentPartPr>
              <p14:xfrm>
                <a:off x="6465826" y="3150202"/>
                <a:ext cx="177120" cy="2520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52232BF5-D79F-4B8F-9045-21945477A0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7186" y="3141562"/>
                  <a:ext cx="194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8125FC5-9255-4B18-9D45-A52A14068327}"/>
                    </a:ext>
                  </a:extLst>
                </p14:cNvPr>
                <p14:cNvContentPartPr/>
                <p14:nvPr/>
              </p14:nvContentPartPr>
              <p14:xfrm>
                <a:off x="6754546" y="3204922"/>
                <a:ext cx="239400" cy="16956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8125FC5-9255-4B18-9D45-A52A140683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45546" y="3195922"/>
                  <a:ext cx="257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ADBB1D4-39CE-4657-838E-98A2BC21AA20}"/>
                    </a:ext>
                  </a:extLst>
                </p14:cNvPr>
                <p14:cNvContentPartPr/>
                <p14:nvPr/>
              </p14:nvContentPartPr>
              <p14:xfrm>
                <a:off x="7626106" y="3122482"/>
                <a:ext cx="1143360" cy="4464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ADBB1D4-39CE-4657-838E-98A2BC21AA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17466" y="3113482"/>
                  <a:ext cx="1161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59ACC70-3646-4DC2-9DB2-9AEA203538C6}"/>
                    </a:ext>
                  </a:extLst>
                </p14:cNvPr>
                <p14:cNvContentPartPr/>
                <p14:nvPr/>
              </p14:nvContentPartPr>
              <p14:xfrm>
                <a:off x="8817346" y="3054082"/>
                <a:ext cx="33120" cy="1785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C59ACC70-3646-4DC2-9DB2-9AEA203538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8706" y="3045082"/>
                  <a:ext cx="50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4CC3EF5-CB07-4775-AE61-8ED8EB0B45F0}"/>
                    </a:ext>
                  </a:extLst>
                </p14:cNvPr>
                <p14:cNvContentPartPr/>
                <p14:nvPr/>
              </p14:nvContentPartPr>
              <p14:xfrm>
                <a:off x="8804026" y="3073882"/>
                <a:ext cx="165240" cy="2185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4CC3EF5-CB07-4775-AE61-8ED8EB0B45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95026" y="3064882"/>
                  <a:ext cx="182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EFAA761-68FF-4800-ADA6-F12B77FB62CE}"/>
                    </a:ext>
                  </a:extLst>
                </p14:cNvPr>
                <p14:cNvContentPartPr/>
                <p14:nvPr/>
              </p14:nvContentPartPr>
              <p14:xfrm>
                <a:off x="9059626" y="2819722"/>
                <a:ext cx="1568880" cy="7135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EFAA761-68FF-4800-ADA6-F12B77FB62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50986" y="2810722"/>
                  <a:ext cx="158652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06617336-607D-4366-9E58-12018894C80A}"/>
                    </a:ext>
                  </a:extLst>
                </p14:cNvPr>
                <p14:cNvContentPartPr/>
                <p14:nvPr/>
              </p14:nvContentPartPr>
              <p14:xfrm>
                <a:off x="9079786" y="2809282"/>
                <a:ext cx="1584360" cy="6206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06617336-607D-4366-9E58-12018894C8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70786" y="2800642"/>
                  <a:ext cx="160200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015A9AD-2519-439E-B877-2E5071F71313}"/>
                    </a:ext>
                  </a:extLst>
                </p14:cNvPr>
                <p14:cNvContentPartPr/>
                <p14:nvPr/>
              </p14:nvContentPartPr>
              <p14:xfrm>
                <a:off x="9699346" y="3082882"/>
                <a:ext cx="42840" cy="25740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015A9AD-2519-439E-B877-2E5071F713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90346" y="3074242"/>
                  <a:ext cx="60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AE0C642-EC6B-4EA6-8BD8-F9842DDB9D0E}"/>
                    </a:ext>
                  </a:extLst>
                </p14:cNvPr>
                <p14:cNvContentPartPr/>
                <p14:nvPr/>
              </p14:nvContentPartPr>
              <p14:xfrm>
                <a:off x="9547066" y="2981362"/>
                <a:ext cx="325800" cy="5724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EAE0C642-EC6B-4EA6-8BD8-F9842DDB9D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38066" y="2972362"/>
                  <a:ext cx="343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E859EF-C4CE-4F60-B2F3-3282494869D5}"/>
                    </a:ext>
                  </a:extLst>
                </p14:cNvPr>
                <p14:cNvContentPartPr/>
                <p14:nvPr/>
              </p14:nvContentPartPr>
              <p14:xfrm>
                <a:off x="9598546" y="3183682"/>
                <a:ext cx="215640" cy="3240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E859EF-C4CE-4F60-B2F3-3282494869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89906" y="3174682"/>
                  <a:ext cx="233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19E553D7-EABB-45D6-9ACE-F728AE8DCB71}"/>
                    </a:ext>
                  </a:extLst>
                </p14:cNvPr>
                <p14:cNvContentPartPr/>
                <p14:nvPr/>
              </p14:nvContentPartPr>
              <p14:xfrm>
                <a:off x="9836146" y="3223642"/>
                <a:ext cx="174600" cy="2055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19E553D7-EABB-45D6-9ACE-F728AE8DCB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7506" y="3215002"/>
                  <a:ext cx="192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5DF16001-1B50-4E50-BD02-A1AB9B899092}"/>
                    </a:ext>
                  </a:extLst>
                </p14:cNvPr>
                <p14:cNvContentPartPr/>
                <p14:nvPr/>
              </p14:nvContentPartPr>
              <p14:xfrm>
                <a:off x="4002346" y="2698402"/>
                <a:ext cx="64440" cy="12456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5DF16001-1B50-4E50-BD02-A1AB9B8990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3346" y="2689762"/>
                  <a:ext cx="82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0F76A686-1117-47BF-B829-CD0998BF8549}"/>
                    </a:ext>
                  </a:extLst>
                </p14:cNvPr>
                <p14:cNvContentPartPr/>
                <p14:nvPr/>
              </p14:nvContentPartPr>
              <p14:xfrm>
                <a:off x="4180546" y="2713162"/>
                <a:ext cx="127080" cy="32796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0F76A686-1117-47BF-B829-CD0998BF85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71906" y="2704162"/>
                  <a:ext cx="144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72EA65-BFC4-426B-B0A5-743FBB8BF735}"/>
                    </a:ext>
                  </a:extLst>
                </p14:cNvPr>
                <p14:cNvContentPartPr/>
                <p14:nvPr/>
              </p14:nvContentPartPr>
              <p14:xfrm>
                <a:off x="3964546" y="2544322"/>
                <a:ext cx="502920" cy="6174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72EA65-BFC4-426B-B0A5-743FBB8BF7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55906" y="2535322"/>
                  <a:ext cx="5205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253EC0EE-76AE-467E-B43C-10F12625D6E7}"/>
                    </a:ext>
                  </a:extLst>
                </p14:cNvPr>
                <p14:cNvContentPartPr/>
                <p14:nvPr/>
              </p14:nvContentPartPr>
              <p14:xfrm>
                <a:off x="5245066" y="2582122"/>
                <a:ext cx="49320" cy="11412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253EC0EE-76AE-467E-B43C-10F12625D6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6066" y="2573482"/>
                  <a:ext cx="66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A5241935-BF49-4BE8-8FBF-9618F9DC80D0}"/>
                    </a:ext>
                  </a:extLst>
                </p14:cNvPr>
                <p14:cNvContentPartPr/>
                <p14:nvPr/>
              </p14:nvContentPartPr>
              <p14:xfrm>
                <a:off x="5439826" y="2658082"/>
                <a:ext cx="1440" cy="900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A5241935-BF49-4BE8-8FBF-9618F9DC80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31186" y="2649082"/>
                  <a:ext cx="19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DF799208-0274-4CA3-8FF1-BF52451C63E4}"/>
                    </a:ext>
                  </a:extLst>
                </p14:cNvPr>
                <p14:cNvContentPartPr/>
                <p14:nvPr/>
              </p14:nvContentPartPr>
              <p14:xfrm>
                <a:off x="5418586" y="2662042"/>
                <a:ext cx="133200" cy="3024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DF799208-0274-4CA3-8FF1-BF52451C63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09946" y="2653402"/>
                  <a:ext cx="150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8492DF13-E03E-47A0-BFA6-8BC040D8F576}"/>
                    </a:ext>
                  </a:extLst>
                </p14:cNvPr>
                <p14:cNvContentPartPr/>
                <p14:nvPr/>
              </p14:nvContentPartPr>
              <p14:xfrm>
                <a:off x="5154706" y="2411482"/>
                <a:ext cx="598680" cy="68976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8492DF13-E03E-47A0-BFA6-8BC040D8F5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6066" y="2402482"/>
                  <a:ext cx="6163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2A14DBCA-B0F5-43CD-B315-95895812702A}"/>
                    </a:ext>
                  </a:extLst>
                </p14:cNvPr>
                <p14:cNvContentPartPr/>
                <p14:nvPr/>
              </p14:nvContentPartPr>
              <p14:xfrm>
                <a:off x="7678306" y="2636122"/>
                <a:ext cx="71280" cy="10512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2A14DBCA-B0F5-43CD-B315-9589581270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9666" y="2627482"/>
                  <a:ext cx="88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AD11C8A2-2BCA-481E-ACAE-C303F4530A41}"/>
                    </a:ext>
                  </a:extLst>
                </p14:cNvPr>
                <p14:cNvContentPartPr/>
                <p14:nvPr/>
              </p14:nvContentPartPr>
              <p14:xfrm>
                <a:off x="7829506" y="2822602"/>
                <a:ext cx="103680" cy="16884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AD11C8A2-2BCA-481E-ACAE-C303F4530A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20506" y="2813962"/>
                  <a:ext cx="121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1462B054-5B69-4B47-8DEF-CB28FA78B155}"/>
                    </a:ext>
                  </a:extLst>
                </p14:cNvPr>
                <p14:cNvContentPartPr/>
                <p14:nvPr/>
              </p14:nvContentPartPr>
              <p14:xfrm>
                <a:off x="7636186" y="2524882"/>
                <a:ext cx="437040" cy="57168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1462B054-5B69-4B47-8DEF-CB28FA78B1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27186" y="2516242"/>
                  <a:ext cx="4546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7BEC9DC0-F67F-456C-B859-34D8A93E83BE}"/>
                    </a:ext>
                  </a:extLst>
                </p14:cNvPr>
                <p14:cNvContentPartPr/>
                <p14:nvPr/>
              </p14:nvContentPartPr>
              <p14:xfrm>
                <a:off x="8390026" y="2578162"/>
                <a:ext cx="44640" cy="615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7BEC9DC0-F67F-456C-B859-34D8A93E83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81026" y="2569162"/>
                  <a:ext cx="62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260A3973-C2B9-4C19-BB52-EE4AE3F4C7F3}"/>
                    </a:ext>
                  </a:extLst>
                </p14:cNvPr>
                <p14:cNvContentPartPr/>
                <p14:nvPr/>
              </p14:nvContentPartPr>
              <p14:xfrm>
                <a:off x="8581546" y="2808202"/>
                <a:ext cx="87120" cy="10080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260A3973-C2B9-4C19-BB52-EE4AE3F4C7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72906" y="2799202"/>
                  <a:ext cx="104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711978A3-D476-4B31-B869-F64026668BDF}"/>
                    </a:ext>
                  </a:extLst>
                </p14:cNvPr>
                <p14:cNvContentPartPr/>
                <p14:nvPr/>
              </p14:nvContentPartPr>
              <p14:xfrm>
                <a:off x="8347546" y="2456842"/>
                <a:ext cx="530640" cy="6253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711978A3-D476-4B31-B869-F64026668B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38546" y="2448202"/>
                  <a:ext cx="5482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68D03B24-D034-40D3-BC06-EC1D74758310}"/>
                    </a:ext>
                  </a:extLst>
                </p14:cNvPr>
                <p14:cNvContentPartPr/>
                <p14:nvPr/>
              </p14:nvContentPartPr>
              <p14:xfrm>
                <a:off x="10709866" y="3202042"/>
                <a:ext cx="670680" cy="4788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68D03B24-D034-40D3-BC06-EC1D747583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01226" y="3193402"/>
                  <a:ext cx="68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94740B13-2F37-48EF-B320-4442E2193E71}"/>
                    </a:ext>
                  </a:extLst>
                </p14:cNvPr>
                <p14:cNvContentPartPr/>
                <p14:nvPr/>
              </p14:nvContentPartPr>
              <p14:xfrm>
                <a:off x="11429506" y="3141202"/>
                <a:ext cx="16200" cy="16380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94740B13-2F37-48EF-B320-4442E2193E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20866" y="3132202"/>
                  <a:ext cx="33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4FD122D2-A8D1-42BF-AD59-13A85381B901}"/>
                    </a:ext>
                  </a:extLst>
                </p14:cNvPr>
                <p14:cNvContentPartPr/>
                <p14:nvPr/>
              </p14:nvContentPartPr>
              <p14:xfrm>
                <a:off x="11461186" y="3131482"/>
                <a:ext cx="105120" cy="17352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4FD122D2-A8D1-42BF-AD59-13A85381B9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52186" y="3122842"/>
                  <a:ext cx="122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CD372828-5065-4B9D-B9C2-4AC61FBEDFAE}"/>
                    </a:ext>
                  </a:extLst>
                </p14:cNvPr>
                <p14:cNvContentPartPr/>
                <p14:nvPr/>
              </p14:nvContentPartPr>
              <p14:xfrm>
                <a:off x="10626346" y="2610202"/>
                <a:ext cx="75960" cy="10332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CD372828-5065-4B9D-B9C2-4AC61FBEDF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17706" y="2601202"/>
                  <a:ext cx="93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EBE9F32C-96A0-4CAC-A0EA-28BF7CC49767}"/>
                    </a:ext>
                  </a:extLst>
                </p14:cNvPr>
                <p14:cNvContentPartPr/>
                <p14:nvPr/>
              </p14:nvContentPartPr>
              <p14:xfrm>
                <a:off x="10835506" y="2692282"/>
                <a:ext cx="186840" cy="22932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EBE9F32C-96A0-4CAC-A0EA-28BF7CC497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26866" y="2683642"/>
                  <a:ext cx="204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DB860810-B504-4230-9096-85898CDD7DFF}"/>
                    </a:ext>
                  </a:extLst>
                </p14:cNvPr>
                <p14:cNvContentPartPr/>
                <p14:nvPr/>
              </p14:nvContentPartPr>
              <p14:xfrm>
                <a:off x="10603666" y="2410402"/>
                <a:ext cx="558360" cy="63792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DB860810-B504-4230-9096-85898CDD7D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95026" y="2401762"/>
                  <a:ext cx="5760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237652A6-08AD-47C2-82A2-CD15187BB11D}"/>
                    </a:ext>
                  </a:extLst>
                </p14:cNvPr>
                <p14:cNvContentPartPr/>
                <p14:nvPr/>
              </p14:nvContentPartPr>
              <p14:xfrm>
                <a:off x="3312586" y="3488962"/>
                <a:ext cx="190080" cy="14040"/>
              </p14:xfrm>
            </p:contentPart>
          </mc:Choice>
          <mc:Fallback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237652A6-08AD-47C2-82A2-CD15187BB1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3586" y="3480322"/>
                  <a:ext cx="20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333B775-1825-4B7F-B345-DA2B8AC186F3}"/>
                    </a:ext>
                  </a:extLst>
                </p14:cNvPr>
                <p14:cNvContentPartPr/>
                <p14:nvPr/>
              </p14:nvContentPartPr>
              <p14:xfrm>
                <a:off x="7025986" y="3473842"/>
                <a:ext cx="201960" cy="1404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333B775-1825-4B7F-B345-DA2B8AC186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17346" y="3464842"/>
                  <a:ext cx="2196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DAD29739-5203-4AB5-BC98-A24B9CB5C102}"/>
              </a:ext>
            </a:extLst>
          </p:cNvPr>
          <p:cNvGrpSpPr/>
          <p:nvPr/>
        </p:nvGrpSpPr>
        <p:grpSpPr>
          <a:xfrm>
            <a:off x="373006" y="4582716"/>
            <a:ext cx="10114200" cy="878400"/>
            <a:chOff x="517906" y="4619002"/>
            <a:chExt cx="10114200" cy="87840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004FBED-2654-4661-BDB3-ACF8ABD54757}"/>
                </a:ext>
              </a:extLst>
            </p:cNvPr>
            <p:cNvGrpSpPr/>
            <p:nvPr/>
          </p:nvGrpSpPr>
          <p:grpSpPr>
            <a:xfrm>
              <a:off x="4788946" y="4886482"/>
              <a:ext cx="377280" cy="302040"/>
              <a:chOff x="4788946" y="4886482"/>
              <a:chExt cx="377280" cy="302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B4375246-20C7-46CE-B1B3-C2776970D6B7}"/>
                      </a:ext>
                    </a:extLst>
                  </p14:cNvPr>
                  <p14:cNvContentPartPr/>
                  <p14:nvPr/>
                </p14:nvContentPartPr>
                <p14:xfrm>
                  <a:off x="4788946" y="4886482"/>
                  <a:ext cx="33840" cy="257040"/>
                </p14:xfrm>
              </p:contentPart>
            </mc:Choice>
            <mc:Fallback>
              <p:pic>
                <p:nvPicPr>
                  <p:cNvPr id="81" name="Freihand 80">
                    <a:extLst>
                      <a:ext uri="{FF2B5EF4-FFF2-40B4-BE49-F238E27FC236}">
                        <a16:creationId xmlns:a16="http://schemas.microsoft.com/office/drawing/2014/main" id="{B4375246-20C7-46CE-B1B3-C2776970D6B7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4779946" y="4877842"/>
                    <a:ext cx="5148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60107B8-C779-41BB-AC2D-B19A539DDD18}"/>
                      </a:ext>
                    </a:extLst>
                  </p14:cNvPr>
                  <p14:cNvContentPartPr/>
                  <p14:nvPr/>
                </p14:nvContentPartPr>
                <p14:xfrm>
                  <a:off x="5010346" y="4901242"/>
                  <a:ext cx="155880" cy="287280"/>
                </p14:xfrm>
              </p:contentPart>
            </mc:Choice>
            <mc:Fallback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60107B8-C779-41BB-AC2D-B19A539DDD1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5001346" y="4892242"/>
                    <a:ext cx="173520" cy="30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9E736E0-4ECE-4344-A730-215446A9B705}"/>
                </a:ext>
              </a:extLst>
            </p:cNvPr>
            <p:cNvGrpSpPr/>
            <p:nvPr/>
          </p:nvGrpSpPr>
          <p:grpSpPr>
            <a:xfrm>
              <a:off x="6055786" y="4736002"/>
              <a:ext cx="1464120" cy="703080"/>
              <a:chOff x="6055786" y="4736002"/>
              <a:chExt cx="1464120" cy="70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8893BC94-82A6-40AE-A04D-16AC74609949}"/>
                      </a:ext>
                    </a:extLst>
                  </p14:cNvPr>
                  <p14:cNvContentPartPr/>
                  <p14:nvPr/>
                </p14:nvContentPartPr>
                <p14:xfrm>
                  <a:off x="6055786" y="4742482"/>
                  <a:ext cx="895320" cy="683640"/>
                </p14:xfrm>
              </p:contentPart>
            </mc:Choice>
            <mc:Fallback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8893BC94-82A6-40AE-A04D-16AC74609949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047146" y="4733482"/>
                    <a:ext cx="912960" cy="70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0E4ADAB-C69B-4BE0-B344-02512C5AE58E}"/>
                      </a:ext>
                    </a:extLst>
                  </p14:cNvPr>
                  <p14:cNvContentPartPr/>
                  <p14:nvPr/>
                </p14:nvContentPartPr>
                <p14:xfrm>
                  <a:off x="6137506" y="4736002"/>
                  <a:ext cx="1382400" cy="703080"/>
                </p14:xfrm>
              </p:contentPart>
            </mc:Choice>
            <mc:Fallback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0E4ADAB-C69B-4BE0-B344-02512C5AE58E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6128866" y="4727362"/>
                    <a:ext cx="1400040" cy="72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CC5F87A-2DBF-4722-918A-33948032FDEA}"/>
                      </a:ext>
                    </a:extLst>
                  </p14:cNvPr>
                  <p14:cNvContentPartPr/>
                  <p14:nvPr/>
                </p14:nvContentPartPr>
                <p14:xfrm>
                  <a:off x="6640786" y="4968202"/>
                  <a:ext cx="15840" cy="246960"/>
                </p14:xfrm>
              </p:contentPart>
            </mc:Choice>
            <mc:Fallback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DCC5F87A-2DBF-4722-918A-33948032FDEA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6632146" y="4959562"/>
                    <a:ext cx="3348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FA4E5ED4-475D-41EB-AD64-3D64B1785142}"/>
                      </a:ext>
                    </a:extLst>
                  </p14:cNvPr>
                  <p14:cNvContentPartPr/>
                  <p14:nvPr/>
                </p14:nvContentPartPr>
                <p14:xfrm>
                  <a:off x="6521266" y="4856962"/>
                  <a:ext cx="234720" cy="92880"/>
                </p14:xfrm>
              </p:contentPart>
            </mc:Choice>
            <mc:Fallback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FA4E5ED4-475D-41EB-AD64-3D64B1785142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6512626" y="4848322"/>
                    <a:ext cx="25236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86BBE56C-29C8-41F1-B513-8357D8675993}"/>
                      </a:ext>
                    </a:extLst>
                  </p14:cNvPr>
                  <p14:cNvContentPartPr/>
                  <p14:nvPr/>
                </p14:nvContentPartPr>
                <p14:xfrm>
                  <a:off x="6518026" y="5082322"/>
                  <a:ext cx="185760" cy="17280"/>
                </p14:xfrm>
              </p:contentPart>
            </mc:Choice>
            <mc:Fallback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86BBE56C-29C8-41F1-B513-8357D867599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6509026" y="5073322"/>
                    <a:ext cx="2034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D722080-46FA-488C-BBD3-FEC127ACF7CE}"/>
                      </a:ext>
                    </a:extLst>
                  </p14:cNvPr>
                  <p14:cNvContentPartPr/>
                  <p14:nvPr/>
                </p14:nvContentPartPr>
                <p14:xfrm>
                  <a:off x="6803146" y="5132722"/>
                  <a:ext cx="174240" cy="147600"/>
                </p14:xfrm>
              </p:contentPart>
            </mc:Choice>
            <mc:Fallback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D722080-46FA-488C-BBD3-FEC127ACF7CE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6794506" y="5124082"/>
                    <a:ext cx="191880" cy="165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E3E587E-4801-4A39-96EC-D29867E6108E}"/>
                </a:ext>
              </a:extLst>
            </p:cNvPr>
            <p:cNvGrpSpPr/>
            <p:nvPr/>
          </p:nvGrpSpPr>
          <p:grpSpPr>
            <a:xfrm>
              <a:off x="8112106" y="4878202"/>
              <a:ext cx="422640" cy="301680"/>
              <a:chOff x="8112106" y="4878202"/>
              <a:chExt cx="422640" cy="30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8F88EA8-76AF-4EE2-998B-2BDEE97C8A8B}"/>
                      </a:ext>
                    </a:extLst>
                  </p14:cNvPr>
                  <p14:cNvContentPartPr/>
                  <p14:nvPr/>
                </p14:nvContentPartPr>
                <p14:xfrm>
                  <a:off x="8112106" y="4878202"/>
                  <a:ext cx="66960" cy="285840"/>
                </p14:xfrm>
              </p:contentPart>
            </mc:Choice>
            <mc:Fallback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8F88EA8-76AF-4EE2-998B-2BDEE97C8A8B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103466" y="4869202"/>
                    <a:ext cx="8460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27047C75-1012-484D-AB47-3F254F191587}"/>
                      </a:ext>
                    </a:extLst>
                  </p14:cNvPr>
                  <p14:cNvContentPartPr/>
                  <p14:nvPr/>
                </p14:nvContentPartPr>
                <p14:xfrm>
                  <a:off x="8324866" y="4888642"/>
                  <a:ext cx="209880" cy="291240"/>
                </p14:xfrm>
              </p:contentPart>
            </mc:Choice>
            <mc:Fallback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27047C75-1012-484D-AB47-3F254F191587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316226" y="4879642"/>
                    <a:ext cx="227520" cy="30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BDC889D2-FD77-4B92-95D5-18E5D56A598E}"/>
                </a:ext>
              </a:extLst>
            </p:cNvPr>
            <p:cNvGrpSpPr/>
            <p:nvPr/>
          </p:nvGrpSpPr>
          <p:grpSpPr>
            <a:xfrm>
              <a:off x="9087346" y="4663642"/>
              <a:ext cx="1544760" cy="833760"/>
              <a:chOff x="9087346" y="4663642"/>
              <a:chExt cx="1544760" cy="833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7A8DBE9C-6DE6-471E-AA22-6DFBE09174EB}"/>
                      </a:ext>
                    </a:extLst>
                  </p14:cNvPr>
                  <p14:cNvContentPartPr/>
                  <p14:nvPr/>
                </p14:nvContentPartPr>
                <p14:xfrm>
                  <a:off x="9087346" y="4712962"/>
                  <a:ext cx="1524960" cy="784440"/>
                </p14:xfrm>
              </p:contentPart>
            </mc:Choice>
            <mc:Fallback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7A8DBE9C-6DE6-471E-AA22-6DFBE09174EB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9078346" y="4703962"/>
                    <a:ext cx="1542600" cy="80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A390A245-B33E-4B2A-8D96-3E5C5829B881}"/>
                      </a:ext>
                    </a:extLst>
                  </p14:cNvPr>
                  <p14:cNvContentPartPr/>
                  <p14:nvPr/>
                </p14:nvContentPartPr>
                <p14:xfrm>
                  <a:off x="9300826" y="4663642"/>
                  <a:ext cx="1331280" cy="702720"/>
                </p14:xfrm>
              </p:contentPart>
            </mc:Choice>
            <mc:Fallback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A390A245-B33E-4B2A-8D96-3E5C5829B881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9291826" y="4655002"/>
                    <a:ext cx="1348920" cy="7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9E7A6E46-4EAC-4368-9461-405EF3A6C85A}"/>
                      </a:ext>
                    </a:extLst>
                  </p14:cNvPr>
                  <p14:cNvContentPartPr/>
                  <p14:nvPr/>
                </p14:nvContentPartPr>
                <p14:xfrm>
                  <a:off x="9709066" y="4991242"/>
                  <a:ext cx="44640" cy="265680"/>
                </p14:xfrm>
              </p:contentPart>
            </mc:Choice>
            <mc:Fallback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9E7A6E46-4EAC-4368-9461-405EF3A6C85A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700066" y="4982602"/>
                    <a:ext cx="62280" cy="28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2CB848F5-D404-4FB0-864A-A312469EEFEA}"/>
                      </a:ext>
                    </a:extLst>
                  </p14:cNvPr>
                  <p14:cNvContentPartPr/>
                  <p14:nvPr/>
                </p14:nvContentPartPr>
                <p14:xfrm>
                  <a:off x="9576226" y="4899802"/>
                  <a:ext cx="295200" cy="109440"/>
                </p14:xfrm>
              </p:contentPart>
            </mc:Choice>
            <mc:Fallback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2CB848F5-D404-4FB0-864A-A312469EEFEA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567586" y="4891162"/>
                    <a:ext cx="31284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3002B23A-3281-47C4-9884-90D425972E52}"/>
                      </a:ext>
                    </a:extLst>
                  </p14:cNvPr>
                  <p14:cNvContentPartPr/>
                  <p14:nvPr/>
                </p14:nvContentPartPr>
                <p14:xfrm>
                  <a:off x="9595666" y="5086282"/>
                  <a:ext cx="194040" cy="52560"/>
                </p14:xfrm>
              </p:contentPart>
            </mc:Choice>
            <mc:Fallback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3002B23A-3281-47C4-9884-90D425972E52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587026" y="5077642"/>
                    <a:ext cx="21168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9C04896-767C-46E4-8AE4-9F83F09E5E17}"/>
                      </a:ext>
                    </a:extLst>
                  </p14:cNvPr>
                  <p14:cNvContentPartPr/>
                  <p14:nvPr/>
                </p14:nvContentPartPr>
                <p14:xfrm>
                  <a:off x="9859906" y="5154682"/>
                  <a:ext cx="158040" cy="196200"/>
                </p14:xfrm>
              </p:contentPart>
            </mc:Choice>
            <mc:Fallback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79C04896-767C-46E4-8AE4-9F83F09E5E17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850906" y="5146042"/>
                    <a:ext cx="175680" cy="21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B959E39-6DA8-4FBA-939B-35E156B0E0A2}"/>
                </a:ext>
              </a:extLst>
            </p:cNvPr>
            <p:cNvGrpSpPr/>
            <p:nvPr/>
          </p:nvGrpSpPr>
          <p:grpSpPr>
            <a:xfrm>
              <a:off x="517906" y="4710442"/>
              <a:ext cx="629640" cy="565200"/>
              <a:chOff x="517906" y="4710442"/>
              <a:chExt cx="629640" cy="565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09DCE185-9350-4D86-A25A-6AA9D2BA6C07}"/>
                      </a:ext>
                    </a:extLst>
                  </p14:cNvPr>
                  <p14:cNvContentPartPr/>
                  <p14:nvPr/>
                </p14:nvContentPartPr>
                <p14:xfrm>
                  <a:off x="605386" y="4857682"/>
                  <a:ext cx="269280" cy="347760"/>
                </p14:xfrm>
              </p:contentPart>
            </mc:Choice>
            <mc:Fallback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09DCE185-9350-4D86-A25A-6AA9D2BA6C07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596386" y="4848682"/>
                    <a:ext cx="286920" cy="36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0B2330D-F775-4019-8146-98EE610468F0}"/>
                      </a:ext>
                    </a:extLst>
                  </p14:cNvPr>
                  <p14:cNvContentPartPr/>
                  <p14:nvPr/>
                </p14:nvContentPartPr>
                <p14:xfrm>
                  <a:off x="701146" y="4835722"/>
                  <a:ext cx="233640" cy="358200"/>
                </p14:xfrm>
              </p:contentPart>
            </mc:Choice>
            <mc:Fallback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C0B2330D-F775-4019-8146-98EE610468F0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692506" y="4826722"/>
                    <a:ext cx="251280" cy="37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0A24297-B39A-45C9-A482-1A748B9C58A8}"/>
                      </a:ext>
                    </a:extLst>
                  </p14:cNvPr>
                  <p14:cNvContentPartPr/>
                  <p14:nvPr/>
                </p14:nvContentPartPr>
                <p14:xfrm>
                  <a:off x="517906" y="4712242"/>
                  <a:ext cx="106920" cy="563400"/>
                </p14:xfrm>
              </p:contentPart>
            </mc:Choice>
            <mc:Fallback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90A24297-B39A-45C9-A482-1A748B9C58A8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509266" y="4703242"/>
                    <a:ext cx="124560" cy="58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1C5AB909-8017-45FE-90C4-32B12D7E77EB}"/>
                      </a:ext>
                    </a:extLst>
                  </p14:cNvPr>
                  <p14:cNvContentPartPr/>
                  <p14:nvPr/>
                </p14:nvContentPartPr>
                <p14:xfrm>
                  <a:off x="1019386" y="4710442"/>
                  <a:ext cx="128160" cy="548280"/>
                </p14:xfrm>
              </p:contentPart>
            </mc:Choice>
            <mc:Fallback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1C5AB909-8017-45FE-90C4-32B12D7E77EB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010746" y="4701442"/>
                    <a:ext cx="145800" cy="565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4D268D6C-1FB6-4F75-B748-22EC802E927A}"/>
                </a:ext>
              </a:extLst>
            </p:cNvPr>
            <p:cNvGrpSpPr/>
            <p:nvPr/>
          </p:nvGrpSpPr>
          <p:grpSpPr>
            <a:xfrm>
              <a:off x="1550746" y="4619002"/>
              <a:ext cx="2134080" cy="842400"/>
              <a:chOff x="1550746" y="4619002"/>
              <a:chExt cx="2134080" cy="84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52C1D197-D9EC-486B-BA23-9F6A153EC0AA}"/>
                      </a:ext>
                    </a:extLst>
                  </p14:cNvPr>
                  <p14:cNvContentPartPr/>
                  <p14:nvPr/>
                </p14:nvContentPartPr>
                <p14:xfrm>
                  <a:off x="1550746" y="4837522"/>
                  <a:ext cx="57600" cy="330480"/>
                </p14:xfrm>
              </p:contentPart>
            </mc:Choice>
            <mc:Fallback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52C1D197-D9EC-486B-BA23-9F6A153EC0AA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542106" y="4828522"/>
                    <a:ext cx="75240" cy="34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DE4449AC-9CB3-4B51-8B3D-E78B5DB751EC}"/>
                      </a:ext>
                    </a:extLst>
                  </p14:cNvPr>
                  <p14:cNvContentPartPr/>
                  <p14:nvPr/>
                </p14:nvContentPartPr>
                <p14:xfrm>
                  <a:off x="1709506" y="4864522"/>
                  <a:ext cx="212040" cy="267120"/>
                </p14:xfrm>
              </p:contentPart>
            </mc:Choice>
            <mc:Fallback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DE4449AC-9CB3-4B51-8B3D-E78B5DB751EC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700506" y="4855522"/>
                    <a:ext cx="22968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44671774-8889-472F-8202-ADCD8CFFA744}"/>
                      </a:ext>
                    </a:extLst>
                  </p14:cNvPr>
                  <p14:cNvContentPartPr/>
                  <p14:nvPr/>
                </p14:nvContentPartPr>
                <p14:xfrm>
                  <a:off x="2249866" y="4669762"/>
                  <a:ext cx="893880" cy="781560"/>
                </p14:xfrm>
              </p:contentPart>
            </mc:Choice>
            <mc:Fallback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44671774-8889-472F-8202-ADCD8CFFA74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241226" y="4661122"/>
                    <a:ext cx="911520" cy="79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F5446418-E9F1-4EDC-A1C3-0C1BA5394453}"/>
                      </a:ext>
                    </a:extLst>
                  </p14:cNvPr>
                  <p14:cNvContentPartPr/>
                  <p14:nvPr/>
                </p14:nvContentPartPr>
                <p14:xfrm>
                  <a:off x="2370466" y="4619002"/>
                  <a:ext cx="1314360" cy="827640"/>
                </p14:xfrm>
              </p:contentPart>
            </mc:Choice>
            <mc:Fallback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F5446418-E9F1-4EDC-A1C3-0C1BA5394453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361826" y="4610002"/>
                    <a:ext cx="1332000" cy="84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BC51C386-8369-4729-9E1D-84084B7DCE50}"/>
                      </a:ext>
                    </a:extLst>
                  </p14:cNvPr>
                  <p14:cNvContentPartPr/>
                  <p14:nvPr/>
                </p14:nvContentPartPr>
                <p14:xfrm>
                  <a:off x="2919466" y="4907722"/>
                  <a:ext cx="66240" cy="247320"/>
                </p14:xfrm>
              </p:contentPart>
            </mc:Choice>
            <mc:Fallback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BC51C386-8369-4729-9E1D-84084B7DCE50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910826" y="4899082"/>
                    <a:ext cx="8388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AC2BAD4F-562B-4458-9CA6-51053AEFFE09}"/>
                      </a:ext>
                    </a:extLst>
                  </p14:cNvPr>
                  <p14:cNvContentPartPr/>
                  <p14:nvPr/>
                </p14:nvContentPartPr>
                <p14:xfrm>
                  <a:off x="2827306" y="4853722"/>
                  <a:ext cx="238320" cy="44640"/>
                </p14:xfrm>
              </p:contentPart>
            </mc:Choice>
            <mc:Fallback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AC2BAD4F-562B-4458-9CA6-51053AEFFE09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818306" y="4845082"/>
                    <a:ext cx="25596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F17C4EF7-CB98-4423-AA8C-6AE95356E46B}"/>
                      </a:ext>
                    </a:extLst>
                  </p14:cNvPr>
                  <p14:cNvContentPartPr/>
                  <p14:nvPr/>
                </p14:nvContentPartPr>
                <p14:xfrm>
                  <a:off x="2803186" y="5049922"/>
                  <a:ext cx="191880" cy="19080"/>
                </p14:xfrm>
              </p:contentPart>
            </mc:Choice>
            <mc:Fallback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F17C4EF7-CB98-4423-AA8C-6AE95356E46B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2794186" y="5041282"/>
                    <a:ext cx="20952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0B1BA92D-39B6-45BF-A5AD-3DBA4EEA9797}"/>
                      </a:ext>
                    </a:extLst>
                  </p14:cNvPr>
                  <p14:cNvContentPartPr/>
                  <p14:nvPr/>
                </p14:nvContentPartPr>
                <p14:xfrm>
                  <a:off x="3057706" y="5120122"/>
                  <a:ext cx="136800" cy="147240"/>
                </p14:xfrm>
              </p:contentPart>
            </mc:Choice>
            <mc:Fallback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0B1BA92D-39B6-45BF-A5AD-3DBA4EEA9797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3049066" y="5111122"/>
                    <a:ext cx="1544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5BC90D71-1B52-4055-A5A9-56172BA7179F}"/>
                      </a:ext>
                    </a:extLst>
                  </p14:cNvPr>
                  <p14:cNvContentPartPr/>
                  <p14:nvPr/>
                </p14:nvContentPartPr>
                <p14:xfrm>
                  <a:off x="3109906" y="5447362"/>
                  <a:ext cx="227880" cy="14040"/>
                </p14:xfrm>
              </p:contentPart>
            </mc:Choice>
            <mc:Fallback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5BC90D71-1B52-4055-A5A9-56172BA7179F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100906" y="5438722"/>
                    <a:ext cx="245520" cy="31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8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BDED012-DAEA-4208-9ED7-6D9B10EF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04" y="3138942"/>
            <a:ext cx="5712640" cy="37190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F2B5C-34FD-409A-A948-BFCF13C6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Modeling „</a:t>
            </a:r>
            <a:r>
              <a:rPr lang="de-DE" dirty="0" err="1"/>
              <a:t>Stateful</a:t>
            </a:r>
            <a:r>
              <a:rPr lang="de-DE" dirty="0"/>
              <a:t>“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C1E50-EE65-4761-9096-16F244EE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after </a:t>
            </a:r>
            <a:r>
              <a:rPr lang="de-DE" dirty="0" err="1"/>
              <a:t>applying</a:t>
            </a:r>
            <a:r>
              <a:rPr lang="de-DE" dirty="0"/>
              <a:t> all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0" indent="0" algn="ctr">
              <a:buNone/>
            </a:pPr>
            <a:br>
              <a:rPr lang="de-DE" dirty="0"/>
            </a:br>
            <a:r>
              <a:rPr lang="de-DE" b="1" dirty="0">
                <a:latin typeface="Consolas" panose="020B0609020204030204" pitchFamily="49" charset="0"/>
              </a:rPr>
              <a:t>`</a:t>
            </a:r>
            <a:r>
              <a:rPr lang="de-DE" b="1" dirty="0" err="1">
                <a:latin typeface="Consolas" panose="020B0609020204030204" pitchFamily="49" charset="0"/>
              </a:rPr>
              <a:t>state</a:t>
            </a:r>
            <a:r>
              <a:rPr lang="de-DE" b="1" dirty="0">
                <a:latin typeface="Consolas" panose="020B0609020204030204" pitchFamily="49" charset="0"/>
              </a:rPr>
              <a:t> -&gt; `</a:t>
            </a:r>
            <a:r>
              <a:rPr lang="de-DE" b="1" dirty="0" err="1">
                <a:latin typeface="Consolas" panose="020B0609020204030204" pitchFamily="49" charset="0"/>
              </a:rPr>
              <a:t>value</a:t>
            </a:r>
            <a:r>
              <a:rPr lang="de-DE" b="1" dirty="0">
                <a:latin typeface="Consolas" panose="020B0609020204030204" pitchFamily="49" charset="0"/>
              </a:rPr>
              <a:t> * `</a:t>
            </a:r>
            <a:r>
              <a:rPr lang="de-DE" b="1" dirty="0" err="1">
                <a:latin typeface="Consolas" panose="020B0609020204030204" pitchFamily="49" charset="0"/>
              </a:rPr>
              <a:t>state</a:t>
            </a:r>
            <a:endParaRPr lang="de-DE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75FFC-61AC-4FBA-8AB9-2B69AC9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12159099-441B-4A29-A6B2-4E963601847D}"/>
                  </a:ext>
                </a:extLst>
              </p14:cNvPr>
              <p14:cNvContentPartPr/>
              <p14:nvPr/>
            </p14:nvContentPartPr>
            <p14:xfrm>
              <a:off x="7751815" y="2273242"/>
              <a:ext cx="703440" cy="106272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12159099-441B-4A29-A6B2-4E9636018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3175" y="2264242"/>
                <a:ext cx="72108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8EDDC189-0106-4ED6-8931-6116827ED05C}"/>
                  </a:ext>
                </a:extLst>
              </p14:cNvPr>
              <p14:cNvContentPartPr/>
              <p14:nvPr/>
            </p14:nvContentPartPr>
            <p14:xfrm>
              <a:off x="7893295" y="2273242"/>
              <a:ext cx="1258560" cy="108396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8EDDC189-0106-4ED6-8931-6116827ED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4295" y="2264242"/>
                <a:ext cx="127620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CCB0BB7E-5080-4E72-B743-75FE81CBE1D1}"/>
                  </a:ext>
                </a:extLst>
              </p14:cNvPr>
              <p14:cNvContentPartPr/>
              <p14:nvPr/>
            </p14:nvContentPartPr>
            <p14:xfrm>
              <a:off x="6070255" y="2510482"/>
              <a:ext cx="1668600" cy="12312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CCB0BB7E-5080-4E72-B743-75FE81CBE1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1615" y="2501842"/>
                <a:ext cx="1686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FCA356A3-30BE-4430-8668-5C768E2F94C9}"/>
                  </a:ext>
                </a:extLst>
              </p14:cNvPr>
              <p14:cNvContentPartPr/>
              <p14:nvPr/>
            </p14:nvContentPartPr>
            <p14:xfrm>
              <a:off x="7699255" y="2505802"/>
              <a:ext cx="16560" cy="20304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FCA356A3-30BE-4430-8668-5C768E2F9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0255" y="2496802"/>
                <a:ext cx="342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885A8660-E2BD-4940-98AA-21B189A27BFE}"/>
                  </a:ext>
                </a:extLst>
              </p14:cNvPr>
              <p14:cNvContentPartPr/>
              <p14:nvPr/>
            </p14:nvContentPartPr>
            <p14:xfrm>
              <a:off x="7676215" y="2513002"/>
              <a:ext cx="129600" cy="23544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885A8660-E2BD-4940-98AA-21B189A27B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7215" y="2504362"/>
                <a:ext cx="147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10DFA008-AB3F-48B3-AF9B-0730BC0493A7}"/>
                  </a:ext>
                </a:extLst>
              </p14:cNvPr>
              <p14:cNvContentPartPr/>
              <p14:nvPr/>
            </p14:nvContentPartPr>
            <p14:xfrm>
              <a:off x="7258615" y="3023122"/>
              <a:ext cx="2016720" cy="69516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10DFA008-AB3F-48B3-AF9B-0730BC0493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9975" y="3014482"/>
                <a:ext cx="203436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06D0310E-9E00-4831-BC4D-E1D4F12D29F4}"/>
                  </a:ext>
                </a:extLst>
              </p14:cNvPr>
              <p14:cNvContentPartPr/>
              <p14:nvPr/>
            </p14:nvContentPartPr>
            <p14:xfrm>
              <a:off x="7682695" y="2993962"/>
              <a:ext cx="87480" cy="17028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06D0310E-9E00-4831-BC4D-E1D4F12D29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4055" y="2984962"/>
                <a:ext cx="105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AF27BD66-EC91-4202-A610-D010A35A78B2}"/>
                  </a:ext>
                </a:extLst>
              </p14:cNvPr>
              <p14:cNvContentPartPr/>
              <p14:nvPr/>
            </p14:nvContentPartPr>
            <p14:xfrm>
              <a:off x="7686295" y="2986762"/>
              <a:ext cx="21600" cy="20160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AF27BD66-EC91-4202-A610-D010A35A78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77655" y="2977762"/>
                <a:ext cx="39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6ABF4F8D-A42F-4C3E-8167-517909A4160B}"/>
                  </a:ext>
                </a:extLst>
              </p14:cNvPr>
              <p14:cNvContentPartPr/>
              <p14:nvPr/>
            </p14:nvContentPartPr>
            <p14:xfrm>
              <a:off x="7314055" y="2061922"/>
              <a:ext cx="62640" cy="138600"/>
            </p14:xfrm>
          </p:contentPart>
        </mc:Choice>
        <mc:Fallback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6ABF4F8D-A42F-4C3E-8167-517909A416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05055" y="2052922"/>
                <a:ext cx="80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66709761-CEE5-4F55-ABCD-52F50CF3E666}"/>
                  </a:ext>
                </a:extLst>
              </p14:cNvPr>
              <p14:cNvContentPartPr/>
              <p14:nvPr/>
            </p14:nvContentPartPr>
            <p14:xfrm>
              <a:off x="7484335" y="2241922"/>
              <a:ext cx="158040" cy="227880"/>
            </p14:xfrm>
          </p:contentPart>
        </mc:Choice>
        <mc:Fallback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66709761-CEE5-4F55-ABCD-52F50CF3E6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5695" y="2232922"/>
                <a:ext cx="175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6A7EF652-35C5-4354-A3BE-E9675DC25A3C}"/>
                  </a:ext>
                </a:extLst>
              </p14:cNvPr>
              <p14:cNvContentPartPr/>
              <p14:nvPr/>
            </p14:nvContentPartPr>
            <p14:xfrm>
              <a:off x="8158255" y="2683931"/>
              <a:ext cx="49680" cy="349560"/>
            </p14:xfrm>
          </p:contentPart>
        </mc:Choice>
        <mc:Fallback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6A7EF652-35C5-4354-A3BE-E9675DC25A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49255" y="2675291"/>
                <a:ext cx="673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Freihand 105">
                <a:extLst>
                  <a:ext uri="{FF2B5EF4-FFF2-40B4-BE49-F238E27FC236}">
                    <a16:creationId xmlns:a16="http://schemas.microsoft.com/office/drawing/2014/main" id="{6A8B499C-FA3F-492D-94E1-553DF06FD276}"/>
                  </a:ext>
                </a:extLst>
              </p14:cNvPr>
              <p14:cNvContentPartPr/>
              <p14:nvPr/>
            </p14:nvContentPartPr>
            <p14:xfrm>
              <a:off x="8035495" y="2680331"/>
              <a:ext cx="283680" cy="25920"/>
            </p14:xfrm>
          </p:contentPart>
        </mc:Choice>
        <mc:Fallback>
          <p:pic>
            <p:nvPicPr>
              <p:cNvPr id="106" name="Freihand 105">
                <a:extLst>
                  <a:ext uri="{FF2B5EF4-FFF2-40B4-BE49-F238E27FC236}">
                    <a16:creationId xmlns:a16="http://schemas.microsoft.com/office/drawing/2014/main" id="{6A8B499C-FA3F-492D-94E1-553DF06FD2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26855" y="2671331"/>
                <a:ext cx="301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6E5DC62C-A1B6-49E0-9737-0DFCA815066F}"/>
                  </a:ext>
                </a:extLst>
              </p14:cNvPr>
              <p14:cNvContentPartPr/>
              <p14:nvPr/>
            </p14:nvContentPartPr>
            <p14:xfrm>
              <a:off x="8044855" y="2878691"/>
              <a:ext cx="246240" cy="19080"/>
            </p14:xfrm>
          </p:contentPart>
        </mc:Choice>
        <mc:Fallback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6E5DC62C-A1B6-49E0-9737-0DFCA81506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36215" y="2869691"/>
                <a:ext cx="263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8E6C3151-FD87-4326-8C92-30BC94EC0FA5}"/>
                  </a:ext>
                </a:extLst>
              </p14:cNvPr>
              <p14:cNvContentPartPr/>
              <p14:nvPr/>
            </p14:nvContentPartPr>
            <p14:xfrm>
              <a:off x="8327095" y="2946011"/>
              <a:ext cx="207000" cy="243000"/>
            </p14:xfrm>
          </p:contentPart>
        </mc:Choice>
        <mc:Fallback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8E6C3151-FD87-4326-8C92-30BC94EC0F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18455" y="2937371"/>
                <a:ext cx="2246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75D01030-BE60-49C8-8937-A3798E581E00}"/>
                  </a:ext>
                </a:extLst>
              </p14:cNvPr>
              <p14:cNvContentPartPr/>
              <p14:nvPr/>
            </p14:nvContentPartPr>
            <p14:xfrm>
              <a:off x="3062095" y="2353882"/>
              <a:ext cx="1730520" cy="3312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75D01030-BE60-49C8-8937-A3798E581E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3095" y="2344882"/>
                <a:ext cx="1748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CC00AB39-3D74-403B-96F4-80B027CA4965}"/>
                  </a:ext>
                </a:extLst>
              </p14:cNvPr>
              <p14:cNvContentPartPr/>
              <p14:nvPr/>
            </p14:nvContentPartPr>
            <p14:xfrm>
              <a:off x="4703695" y="2275402"/>
              <a:ext cx="147240" cy="21060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CC00AB39-3D74-403B-96F4-80B027CA49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5055" y="2266762"/>
                <a:ext cx="164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FEF1AD1-9859-43B6-874C-A751CC3690A1}"/>
                  </a:ext>
                </a:extLst>
              </p14:cNvPr>
              <p14:cNvContentPartPr/>
              <p14:nvPr/>
            </p14:nvContentPartPr>
            <p14:xfrm>
              <a:off x="4711615" y="2293762"/>
              <a:ext cx="20520" cy="19044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FEF1AD1-9859-43B6-874C-A751CC3690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2615" y="2285122"/>
                <a:ext cx="38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5182E7A-5C7F-48D1-BEF6-61B38CD4F415}"/>
                  </a:ext>
                </a:extLst>
              </p14:cNvPr>
              <p14:cNvContentPartPr/>
              <p14:nvPr/>
            </p14:nvContentPartPr>
            <p14:xfrm>
              <a:off x="4882975" y="2181082"/>
              <a:ext cx="724320" cy="10098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5182E7A-5C7F-48D1-BEF6-61B38CD4F4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73975" y="2172442"/>
                <a:ext cx="74196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1513365-18F2-4951-A600-E31A4E4DE96F}"/>
                  </a:ext>
                </a:extLst>
              </p14:cNvPr>
              <p14:cNvContentPartPr/>
              <p14:nvPr/>
            </p14:nvContentPartPr>
            <p14:xfrm>
              <a:off x="4987015" y="2159482"/>
              <a:ext cx="1070640" cy="112464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1513365-18F2-4951-A600-E31A4E4DE9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8375" y="2150842"/>
                <a:ext cx="108828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756B8FB4-E47D-4574-907E-757559FCA453}"/>
                  </a:ext>
                </a:extLst>
              </p14:cNvPr>
              <p14:cNvContentPartPr/>
              <p14:nvPr/>
            </p14:nvContentPartPr>
            <p14:xfrm>
              <a:off x="4450975" y="2840242"/>
              <a:ext cx="2073600" cy="98352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756B8FB4-E47D-4574-907E-757559FCA45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42335" y="2831602"/>
                <a:ext cx="2091240" cy="10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112C4A37-79F5-4162-9ECC-473E3F72285D}"/>
                  </a:ext>
                </a:extLst>
              </p14:cNvPr>
              <p14:cNvContentPartPr/>
              <p14:nvPr/>
            </p14:nvContentPartPr>
            <p14:xfrm>
              <a:off x="4800535" y="2783002"/>
              <a:ext cx="117720" cy="22284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112C4A37-79F5-4162-9ECC-473E3F7228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91535" y="2774002"/>
                <a:ext cx="135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9351E00-756A-45CF-B96C-73EB4666F9E3}"/>
                  </a:ext>
                </a:extLst>
              </p14:cNvPr>
              <p14:cNvContentPartPr/>
              <p14:nvPr/>
            </p14:nvContentPartPr>
            <p14:xfrm>
              <a:off x="4787575" y="2769682"/>
              <a:ext cx="18360" cy="27000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9351E00-756A-45CF-B96C-73EB4666F9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78575" y="2761042"/>
                <a:ext cx="36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CA6F3B89-A56E-479A-9B83-79C5C9B99F0A}"/>
                  </a:ext>
                </a:extLst>
              </p14:cNvPr>
              <p14:cNvContentPartPr/>
              <p14:nvPr/>
            </p14:nvContentPartPr>
            <p14:xfrm>
              <a:off x="4216975" y="1866082"/>
              <a:ext cx="54720" cy="121680"/>
            </p14:xfrm>
          </p:contentPart>
        </mc:Choice>
        <mc:Fallback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CA6F3B89-A56E-479A-9B83-79C5C9B99F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07975" y="1857082"/>
                <a:ext cx="723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007ADA5F-DA4D-4EFA-A9F7-FA93C07FC9EF}"/>
                  </a:ext>
                </a:extLst>
              </p14:cNvPr>
              <p14:cNvContentPartPr/>
              <p14:nvPr/>
            </p14:nvContentPartPr>
            <p14:xfrm>
              <a:off x="4409935" y="1894162"/>
              <a:ext cx="121680" cy="306360"/>
            </p14:xfrm>
          </p:contentPart>
        </mc:Choice>
        <mc:Fallback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007ADA5F-DA4D-4EFA-A9F7-FA93C07FC9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01295" y="1885162"/>
                <a:ext cx="1393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897D603F-5D4B-422A-9FA6-B0E31122189A}"/>
                  </a:ext>
                </a:extLst>
              </p14:cNvPr>
              <p14:cNvContentPartPr/>
              <p14:nvPr/>
            </p14:nvContentPartPr>
            <p14:xfrm>
              <a:off x="6094735" y="1955362"/>
              <a:ext cx="64440" cy="163800"/>
            </p14:xfrm>
          </p:contentPart>
        </mc:Choice>
        <mc:Fallback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897D603F-5D4B-422A-9FA6-B0E3112218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86095" y="1946722"/>
                <a:ext cx="82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EF705EF5-CBE3-4FB4-AC25-CAF733032FDD}"/>
                  </a:ext>
                </a:extLst>
              </p14:cNvPr>
              <p14:cNvContentPartPr/>
              <p14:nvPr/>
            </p14:nvContentPartPr>
            <p14:xfrm>
              <a:off x="6281575" y="2185042"/>
              <a:ext cx="138240" cy="234000"/>
            </p14:xfrm>
          </p:contentPart>
        </mc:Choice>
        <mc:Fallback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EF705EF5-CBE3-4FB4-AC25-CAF733032F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2935" y="2176402"/>
                <a:ext cx="155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D85D85D2-1D56-40DB-A046-42B882873797}"/>
                  </a:ext>
                </a:extLst>
              </p14:cNvPr>
              <p14:cNvContentPartPr/>
              <p14:nvPr/>
            </p14:nvContentPartPr>
            <p14:xfrm>
              <a:off x="5222815" y="2500691"/>
              <a:ext cx="15480" cy="3240"/>
            </p14:xfrm>
          </p:contentPart>
        </mc:Choice>
        <mc:Fallback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D85D85D2-1D56-40DB-A046-42B88287379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13815" y="2491691"/>
                <a:ext cx="331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DF32BF27-2111-44D5-BACB-9E71B936D665}"/>
                  </a:ext>
                </a:extLst>
              </p14:cNvPr>
              <p14:cNvContentPartPr/>
              <p14:nvPr/>
            </p14:nvContentPartPr>
            <p14:xfrm>
              <a:off x="5206615" y="2512211"/>
              <a:ext cx="33120" cy="413640"/>
            </p14:xfrm>
          </p:contentPart>
        </mc:Choice>
        <mc:Fallback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DF32BF27-2111-44D5-BACB-9E71B936D6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97615" y="2503211"/>
                <a:ext cx="507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3B30A5D1-D6A8-4F7A-BC0E-2B7804582AFD}"/>
                  </a:ext>
                </a:extLst>
              </p14:cNvPr>
              <p14:cNvContentPartPr/>
              <p14:nvPr/>
            </p14:nvContentPartPr>
            <p14:xfrm>
              <a:off x="5106175" y="2496371"/>
              <a:ext cx="279360" cy="47160"/>
            </p14:xfrm>
          </p:contentPart>
        </mc:Choice>
        <mc:Fallback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3B30A5D1-D6A8-4F7A-BC0E-2B7804582A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97535" y="2487371"/>
                <a:ext cx="2970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DC55B181-8C1E-4C24-892F-16B214BA9A6B}"/>
                  </a:ext>
                </a:extLst>
              </p14:cNvPr>
              <p14:cNvContentPartPr/>
              <p14:nvPr/>
            </p14:nvContentPartPr>
            <p14:xfrm>
              <a:off x="5105455" y="2743331"/>
              <a:ext cx="280080" cy="10800"/>
            </p14:xfrm>
          </p:contentPart>
        </mc:Choice>
        <mc:Fallback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DC55B181-8C1E-4C24-892F-16B214BA9A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96455" y="2734331"/>
                <a:ext cx="297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B00B0429-DC07-4E9C-918F-0505B0E518BE}"/>
                  </a:ext>
                </a:extLst>
              </p14:cNvPr>
              <p14:cNvContentPartPr/>
              <p14:nvPr/>
            </p14:nvContentPartPr>
            <p14:xfrm>
              <a:off x="5398495" y="2871131"/>
              <a:ext cx="223200" cy="191880"/>
            </p14:xfrm>
          </p:contentPart>
        </mc:Choice>
        <mc:Fallback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B00B0429-DC07-4E9C-918F-0505B0E518B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9495" y="2862491"/>
                <a:ext cx="2408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CE8F525F-62A5-4281-8E27-CF55ED2D9ED0}"/>
                  </a:ext>
                </a:extLst>
              </p14:cNvPr>
              <p14:cNvContentPartPr/>
              <p14:nvPr/>
            </p14:nvContentPartPr>
            <p14:xfrm>
              <a:off x="4129855" y="1693211"/>
              <a:ext cx="546840" cy="589320"/>
            </p14:xfrm>
          </p:contentPart>
        </mc:Choice>
        <mc:Fallback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CE8F525F-62A5-4281-8E27-CF55ED2D9ED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20855" y="1684571"/>
                <a:ext cx="5644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9716FA9-B27D-455E-B4C4-335F8124C593}"/>
                  </a:ext>
                </a:extLst>
              </p14:cNvPr>
              <p14:cNvContentPartPr/>
              <p14:nvPr/>
            </p14:nvContentPartPr>
            <p14:xfrm>
              <a:off x="1780855" y="2129242"/>
              <a:ext cx="94680" cy="9381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9716FA9-B27D-455E-B4C4-335F8124C59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71855" y="2120602"/>
                <a:ext cx="11232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0AF423EB-B746-4EAC-85C3-06CADBEC35FD}"/>
                  </a:ext>
                </a:extLst>
              </p14:cNvPr>
              <p14:cNvContentPartPr/>
              <p14:nvPr/>
            </p14:nvContentPartPr>
            <p14:xfrm>
              <a:off x="1850695" y="2147962"/>
              <a:ext cx="1255320" cy="8971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0AF423EB-B746-4EAC-85C3-06CADBEC35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41695" y="2138962"/>
                <a:ext cx="127296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D415506-3605-4E96-A9A4-52E1A458A46A}"/>
                  </a:ext>
                </a:extLst>
              </p14:cNvPr>
              <p14:cNvContentPartPr/>
              <p14:nvPr/>
            </p14:nvContentPartPr>
            <p14:xfrm>
              <a:off x="1992895" y="3047602"/>
              <a:ext cx="1099440" cy="687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D415506-3605-4E96-A9A4-52E1A458A46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84255" y="3038962"/>
                <a:ext cx="1117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071272A7-F201-48DE-9D2A-A949B0CC6E77}"/>
                  </a:ext>
                </a:extLst>
              </p14:cNvPr>
              <p14:cNvContentPartPr/>
              <p14:nvPr/>
            </p14:nvContentPartPr>
            <p14:xfrm>
              <a:off x="1484935" y="2625682"/>
              <a:ext cx="1867320" cy="8157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071272A7-F201-48DE-9D2A-A949B0CC6E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75935" y="2616682"/>
                <a:ext cx="188496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B8F3DD44-E220-4B5B-80F0-BE685DA1ED18}"/>
                  </a:ext>
                </a:extLst>
              </p14:cNvPr>
              <p14:cNvContentPartPr/>
              <p14:nvPr/>
            </p14:nvContentPartPr>
            <p14:xfrm>
              <a:off x="1711015" y="2550082"/>
              <a:ext cx="101520" cy="1659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B8F3DD44-E220-4B5B-80F0-BE685DA1ED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02015" y="2541082"/>
                <a:ext cx="119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EC02381-E647-40E2-933C-99CCB1712981}"/>
                  </a:ext>
                </a:extLst>
              </p14:cNvPr>
              <p14:cNvContentPartPr/>
              <p14:nvPr/>
            </p14:nvContentPartPr>
            <p14:xfrm>
              <a:off x="1765375" y="2578882"/>
              <a:ext cx="1440" cy="12384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0EC02381-E647-40E2-933C-99CCB171298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6375" y="2570242"/>
                <a:ext cx="19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5E91C7A7-C147-4BEF-B5C4-C8219B987766}"/>
                  </a:ext>
                </a:extLst>
              </p14:cNvPr>
              <p14:cNvContentPartPr/>
              <p14:nvPr/>
            </p14:nvContentPartPr>
            <p14:xfrm>
              <a:off x="1898935" y="3495082"/>
              <a:ext cx="110880" cy="30960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5E91C7A7-C147-4BEF-B5C4-C8219B98776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90295" y="3486442"/>
                <a:ext cx="1285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998E2391-07C3-48ED-B137-93373C0F8799}"/>
                  </a:ext>
                </a:extLst>
              </p14:cNvPr>
              <p14:cNvContentPartPr/>
              <p14:nvPr/>
            </p14:nvContentPartPr>
            <p14:xfrm>
              <a:off x="2148055" y="3515962"/>
              <a:ext cx="27000" cy="30060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998E2391-07C3-48ED-B137-93373C0F87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9415" y="3506962"/>
                <a:ext cx="44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77A87336-19EC-481A-8771-BE6AE25B26C1}"/>
                  </a:ext>
                </a:extLst>
              </p14:cNvPr>
              <p14:cNvContentPartPr/>
              <p14:nvPr/>
            </p14:nvContentPartPr>
            <p14:xfrm>
              <a:off x="2030695" y="3686242"/>
              <a:ext cx="195480" cy="4104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77A87336-19EC-481A-8771-BE6AE25B26C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21695" y="3677242"/>
                <a:ext cx="213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CC7FABAC-F775-4350-A685-CCB8A4A60161}"/>
                  </a:ext>
                </a:extLst>
              </p14:cNvPr>
              <p14:cNvContentPartPr/>
              <p14:nvPr/>
            </p14:nvContentPartPr>
            <p14:xfrm>
              <a:off x="2330935" y="3670762"/>
              <a:ext cx="129240" cy="13500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CC7FABAC-F775-4350-A685-CCB8A4A601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21935" y="3661762"/>
                <a:ext cx="146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0C9B5E82-6962-40A5-9A42-FC6781C6C78E}"/>
                  </a:ext>
                </a:extLst>
              </p14:cNvPr>
              <p14:cNvContentPartPr/>
              <p14:nvPr/>
            </p14:nvContentPartPr>
            <p14:xfrm>
              <a:off x="2603455" y="3549442"/>
              <a:ext cx="19080" cy="28512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0C9B5E82-6962-40A5-9A42-FC6781C6C7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94815" y="3540802"/>
                <a:ext cx="367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543A095C-EEB4-49C8-B9ED-4FF4F2D061FB}"/>
                  </a:ext>
                </a:extLst>
              </p14:cNvPr>
              <p14:cNvContentPartPr/>
              <p14:nvPr/>
            </p14:nvContentPartPr>
            <p14:xfrm>
              <a:off x="2502295" y="3694522"/>
              <a:ext cx="164520" cy="5292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543A095C-EEB4-49C8-B9ED-4FF4F2D061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93655" y="3685882"/>
                <a:ext cx="1821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D6C8A036-BF57-47D5-99F2-1E37F563F30A}"/>
                  </a:ext>
                </a:extLst>
              </p14:cNvPr>
              <p14:cNvContentPartPr/>
              <p14:nvPr/>
            </p14:nvContentPartPr>
            <p14:xfrm>
              <a:off x="2771215" y="3691642"/>
              <a:ext cx="199080" cy="17820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D6C8A036-BF57-47D5-99F2-1E37F563F3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62575" y="3683002"/>
                <a:ext cx="216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3117892B-7109-437E-8C19-5859EE288898}"/>
                  </a:ext>
                </a:extLst>
              </p14:cNvPr>
              <p14:cNvContentPartPr/>
              <p14:nvPr/>
            </p14:nvContentPartPr>
            <p14:xfrm>
              <a:off x="678175" y="2325082"/>
              <a:ext cx="1125000" cy="46440"/>
            </p14:xfrm>
          </p:contentPart>
        </mc:Choice>
        <mc:Fallback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3117892B-7109-437E-8C19-5859EE28889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9535" y="2316442"/>
                <a:ext cx="11426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FA8BD74-89A3-45AA-87F9-42E6ACEDEAEF}"/>
                  </a:ext>
                </a:extLst>
              </p14:cNvPr>
              <p14:cNvContentPartPr/>
              <p14:nvPr/>
            </p14:nvContentPartPr>
            <p14:xfrm>
              <a:off x="1647655" y="2264962"/>
              <a:ext cx="174960" cy="185760"/>
            </p14:xfrm>
          </p:contentPart>
        </mc:Choice>
        <mc:Fallback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FA8BD74-89A3-45AA-87F9-42E6ACEDEAE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38655" y="2256322"/>
                <a:ext cx="192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117E5EE7-92EE-4F64-AF17-1518A24147F6}"/>
                  </a:ext>
                </a:extLst>
              </p14:cNvPr>
              <p14:cNvContentPartPr/>
              <p14:nvPr/>
            </p14:nvContentPartPr>
            <p14:xfrm>
              <a:off x="1661695" y="2284762"/>
              <a:ext cx="72720" cy="177840"/>
            </p14:xfrm>
          </p:contentPart>
        </mc:Choice>
        <mc:Fallback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117E5EE7-92EE-4F64-AF17-1518A24147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53055" y="2275762"/>
                <a:ext cx="90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B228743-73C9-457A-B804-3E43B75100E5}"/>
                  </a:ext>
                </a:extLst>
              </p14:cNvPr>
              <p14:cNvContentPartPr/>
              <p14:nvPr/>
            </p14:nvContentPartPr>
            <p14:xfrm>
              <a:off x="1007575" y="1942042"/>
              <a:ext cx="111960" cy="137520"/>
            </p14:xfrm>
          </p:contentPart>
        </mc:Choice>
        <mc:Fallback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B228743-73C9-457A-B804-3E43B75100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8935" y="1933042"/>
                <a:ext cx="129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A5AD1125-898A-4990-B136-E48F804346BE}"/>
                  </a:ext>
                </a:extLst>
              </p14:cNvPr>
              <p14:cNvContentPartPr/>
              <p14:nvPr/>
            </p14:nvContentPartPr>
            <p14:xfrm>
              <a:off x="1249135" y="2011162"/>
              <a:ext cx="222480" cy="187920"/>
            </p14:xfrm>
          </p:contentPart>
        </mc:Choice>
        <mc:Fallback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A5AD1125-898A-4990-B136-E48F804346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40495" y="2002522"/>
                <a:ext cx="240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286C6768-017B-4C1C-BB4A-3ED4BC87D026}"/>
                  </a:ext>
                </a:extLst>
              </p14:cNvPr>
              <p14:cNvContentPartPr/>
              <p14:nvPr/>
            </p14:nvContentPartPr>
            <p14:xfrm>
              <a:off x="2992255" y="1898122"/>
              <a:ext cx="115560" cy="122760"/>
            </p14:xfrm>
          </p:contentPart>
        </mc:Choice>
        <mc:Fallback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286C6768-017B-4C1C-BB4A-3ED4BC87D02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83255" y="1889482"/>
                <a:ext cx="133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8154230D-217B-4EA5-8C28-B9D3414014DE}"/>
                  </a:ext>
                </a:extLst>
              </p14:cNvPr>
              <p14:cNvContentPartPr/>
              <p14:nvPr/>
            </p14:nvContentPartPr>
            <p14:xfrm>
              <a:off x="3208975" y="1952122"/>
              <a:ext cx="141120" cy="294120"/>
            </p14:xfrm>
          </p:contentPart>
        </mc:Choice>
        <mc:Fallback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8154230D-217B-4EA5-8C28-B9D3414014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00335" y="1943482"/>
                <a:ext cx="1587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3299A25B-5D12-43FD-97E3-2ED3156E3009}"/>
                  </a:ext>
                </a:extLst>
              </p14:cNvPr>
              <p14:cNvContentPartPr/>
              <p14:nvPr/>
            </p14:nvContentPartPr>
            <p14:xfrm>
              <a:off x="2343895" y="2435171"/>
              <a:ext cx="32760" cy="356760"/>
            </p14:xfrm>
          </p:contentPart>
        </mc:Choice>
        <mc:Fallback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3299A25B-5D12-43FD-97E3-2ED3156E300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34895" y="2426171"/>
                <a:ext cx="504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470AB5F8-5AAB-4C0F-A69C-F67A78CBB505}"/>
                  </a:ext>
                </a:extLst>
              </p14:cNvPr>
              <p14:cNvContentPartPr/>
              <p14:nvPr/>
            </p14:nvContentPartPr>
            <p14:xfrm>
              <a:off x="2181175" y="2397731"/>
              <a:ext cx="356040" cy="84600"/>
            </p14:xfrm>
          </p:contentPart>
        </mc:Choice>
        <mc:Fallback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470AB5F8-5AAB-4C0F-A69C-F67A78CBB5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72535" y="2388731"/>
                <a:ext cx="373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3DEEB663-AB37-445F-B89E-E05055F8CAB3}"/>
                  </a:ext>
                </a:extLst>
              </p14:cNvPr>
              <p14:cNvContentPartPr/>
              <p14:nvPr/>
            </p14:nvContentPartPr>
            <p14:xfrm>
              <a:off x="2238775" y="2599331"/>
              <a:ext cx="237600" cy="42840"/>
            </p14:xfrm>
          </p:contentPart>
        </mc:Choice>
        <mc:Fallback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3DEEB663-AB37-445F-B89E-E05055F8CAB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30135" y="2590331"/>
                <a:ext cx="255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A50EB18-3B0A-4423-AFA7-1C0439EC6D7D}"/>
                  </a:ext>
                </a:extLst>
              </p14:cNvPr>
              <p14:cNvContentPartPr/>
              <p14:nvPr/>
            </p14:nvContentPartPr>
            <p14:xfrm>
              <a:off x="2415895" y="2771051"/>
              <a:ext cx="180720" cy="164160"/>
            </p14:xfrm>
          </p:contentPart>
        </mc:Choice>
        <mc:Fallback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A50EB18-3B0A-4423-AFA7-1C0439EC6D7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06895" y="2762051"/>
                <a:ext cx="1983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0D8DA40-0FAB-45F7-BCE1-FA3AC83D6DCD}"/>
                  </a:ext>
                </a:extLst>
              </p14:cNvPr>
              <p14:cNvContentPartPr/>
              <p14:nvPr/>
            </p14:nvContentPartPr>
            <p14:xfrm>
              <a:off x="2976775" y="1767011"/>
              <a:ext cx="491760" cy="536040"/>
            </p14:xfrm>
          </p:contentPart>
        </mc:Choice>
        <mc:Fallback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0D8DA40-0FAB-45F7-BCE1-FA3AC83D6D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68135" y="1758371"/>
                <a:ext cx="5094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5DB40145-9F30-49ED-9AB5-CCFE0872FD16}"/>
                  </a:ext>
                </a:extLst>
              </p14:cNvPr>
              <p14:cNvContentPartPr/>
              <p14:nvPr/>
            </p14:nvContentPartPr>
            <p14:xfrm>
              <a:off x="915415" y="1729571"/>
              <a:ext cx="710280" cy="535680"/>
            </p14:xfrm>
          </p:contentPart>
        </mc:Choice>
        <mc:Fallback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5DB40145-9F30-49ED-9AB5-CCFE0872FD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6415" y="1720931"/>
                <a:ext cx="7279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13AAB542-FBAB-4BA0-8FAC-43F7F23F17A3}"/>
                  </a:ext>
                </a:extLst>
              </p14:cNvPr>
              <p14:cNvContentPartPr/>
              <p14:nvPr/>
            </p14:nvContentPartPr>
            <p14:xfrm>
              <a:off x="6004375" y="1786451"/>
              <a:ext cx="588240" cy="696240"/>
            </p14:xfrm>
          </p:contentPart>
        </mc:Choice>
        <mc:Fallback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13AAB542-FBAB-4BA0-8FAC-43F7F23F17A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95375" y="1777451"/>
                <a:ext cx="60588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0" name="Freihand 119">
                <a:extLst>
                  <a:ext uri="{FF2B5EF4-FFF2-40B4-BE49-F238E27FC236}">
                    <a16:creationId xmlns:a16="http://schemas.microsoft.com/office/drawing/2014/main" id="{FB85EDCE-3EA0-4E4E-A39E-3E0CCC8E9275}"/>
                  </a:ext>
                </a:extLst>
              </p14:cNvPr>
              <p14:cNvContentPartPr/>
              <p14:nvPr/>
            </p14:nvContentPartPr>
            <p14:xfrm>
              <a:off x="7185895" y="1908131"/>
              <a:ext cx="591120" cy="635400"/>
            </p14:xfrm>
          </p:contentPart>
        </mc:Choice>
        <mc:Fallback>
          <p:pic>
            <p:nvPicPr>
              <p:cNvPr id="120" name="Freihand 119">
                <a:extLst>
                  <a:ext uri="{FF2B5EF4-FFF2-40B4-BE49-F238E27FC236}">
                    <a16:creationId xmlns:a16="http://schemas.microsoft.com/office/drawing/2014/main" id="{FB85EDCE-3EA0-4E4E-A39E-3E0CCC8E927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77255" y="1899491"/>
                <a:ext cx="608760" cy="65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3021CB6-B2F0-48BE-8769-3E5DFB09883E}"/>
              </a:ext>
            </a:extLst>
          </p:cNvPr>
          <p:cNvGrpSpPr/>
          <p:nvPr/>
        </p:nvGrpSpPr>
        <p:grpSpPr>
          <a:xfrm>
            <a:off x="9179215" y="1988051"/>
            <a:ext cx="1365480" cy="853631"/>
            <a:chOff x="9353386" y="2202611"/>
            <a:chExt cx="1365480" cy="85363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F5CC1B95-3079-4E91-AD42-FB1321EEF90C}"/>
                    </a:ext>
                  </a:extLst>
                </p14:cNvPr>
                <p14:cNvContentPartPr/>
                <p14:nvPr/>
              </p14:nvContentPartPr>
              <p14:xfrm>
                <a:off x="9353386" y="2886682"/>
                <a:ext cx="1128240" cy="1836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F5CC1B95-3079-4E91-AD42-FB1321EEF9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44746" y="2877682"/>
                  <a:ext cx="11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C474595C-BDA5-468F-A39C-2E459A45B804}"/>
                    </a:ext>
                  </a:extLst>
                </p14:cNvPr>
                <p14:cNvContentPartPr/>
                <p14:nvPr/>
              </p14:nvContentPartPr>
              <p14:xfrm>
                <a:off x="10519786" y="2793442"/>
                <a:ext cx="30960" cy="20700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C474595C-BDA5-468F-A39C-2E459A45B8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11146" y="2784802"/>
                  <a:ext cx="48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48B908A6-0D6D-4A98-81FF-F72851732169}"/>
                    </a:ext>
                  </a:extLst>
                </p14:cNvPr>
                <p14:cNvContentPartPr/>
                <p14:nvPr/>
              </p14:nvContentPartPr>
              <p14:xfrm>
                <a:off x="10533106" y="2806402"/>
                <a:ext cx="185760" cy="24984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48B908A6-0D6D-4A98-81FF-F728517321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24466" y="2797402"/>
                  <a:ext cx="203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0976B202-17AA-442D-A5BC-8158F1BCDD0E}"/>
                    </a:ext>
                  </a:extLst>
                </p14:cNvPr>
                <p14:cNvContentPartPr/>
                <p14:nvPr/>
              </p14:nvContentPartPr>
              <p14:xfrm>
                <a:off x="9484426" y="2398882"/>
                <a:ext cx="94320" cy="16200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0976B202-17AA-442D-A5BC-8158F1BCDD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75426" y="2389882"/>
                  <a:ext cx="111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B9F33E4A-1CC3-42EE-B05A-4292E6B80073}"/>
                    </a:ext>
                  </a:extLst>
                </p14:cNvPr>
                <p14:cNvContentPartPr/>
                <p14:nvPr/>
              </p14:nvContentPartPr>
              <p14:xfrm>
                <a:off x="9820666" y="2432362"/>
                <a:ext cx="226440" cy="31644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B9F33E4A-1CC3-42EE-B05A-4292E6B800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11666" y="2423362"/>
                  <a:ext cx="2440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67DF93B-9AB9-4866-BE82-0AA7A427B59F}"/>
                    </a:ext>
                  </a:extLst>
                </p14:cNvPr>
                <p14:cNvContentPartPr/>
                <p14:nvPr/>
              </p14:nvContentPartPr>
              <p14:xfrm>
                <a:off x="9379306" y="2202611"/>
                <a:ext cx="846720" cy="71064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67DF93B-9AB9-4866-BE82-0AA7A427B59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70306" y="2193611"/>
                  <a:ext cx="864360" cy="72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4" name="Freihand 123">
                <a:extLst>
                  <a:ext uri="{FF2B5EF4-FFF2-40B4-BE49-F238E27FC236}">
                    <a16:creationId xmlns:a16="http://schemas.microsoft.com/office/drawing/2014/main" id="{75952E7B-54DA-4C5C-8A00-6F5BD69A6A46}"/>
                  </a:ext>
                </a:extLst>
              </p14:cNvPr>
              <p14:cNvContentPartPr/>
              <p14:nvPr/>
            </p14:nvContentPartPr>
            <p14:xfrm>
              <a:off x="1819375" y="3973451"/>
              <a:ext cx="1052280" cy="36360"/>
            </p14:xfrm>
          </p:contentPart>
        </mc:Choice>
        <mc:Fallback>
          <p:pic>
            <p:nvPicPr>
              <p:cNvPr id="124" name="Freihand 123">
                <a:extLst>
                  <a:ext uri="{FF2B5EF4-FFF2-40B4-BE49-F238E27FC236}">
                    <a16:creationId xmlns:a16="http://schemas.microsoft.com/office/drawing/2014/main" id="{75952E7B-54DA-4C5C-8A00-6F5BD69A6A4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10375" y="3964811"/>
                <a:ext cx="10699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F6C6E37-7E38-43A0-994C-94227A0A52F6}"/>
              </a:ext>
            </a:extLst>
          </p:cNvPr>
          <p:cNvGrpSpPr/>
          <p:nvPr/>
        </p:nvGrpSpPr>
        <p:grpSpPr>
          <a:xfrm>
            <a:off x="4837615" y="3882442"/>
            <a:ext cx="1372320" cy="616969"/>
            <a:chOff x="5011786" y="4097002"/>
            <a:chExt cx="1372320" cy="61696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7270BE7-AF87-4AF5-97BA-E13EC2F3850F}"/>
                    </a:ext>
                  </a:extLst>
                </p14:cNvPr>
                <p14:cNvContentPartPr/>
                <p14:nvPr/>
              </p14:nvContentPartPr>
              <p14:xfrm>
                <a:off x="5140306" y="4097002"/>
                <a:ext cx="221400" cy="3582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7270BE7-AF87-4AF5-97BA-E13EC2F385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1306" y="4088002"/>
                  <a:ext cx="239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CBF2E57-8425-4C83-972A-D0F5768E23AC}"/>
                    </a:ext>
                  </a:extLst>
                </p14:cNvPr>
                <p14:cNvContentPartPr/>
                <p14:nvPr/>
              </p14:nvContentPartPr>
              <p14:xfrm>
                <a:off x="5454586" y="4125082"/>
                <a:ext cx="111600" cy="30528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3CBF2E57-8425-4C83-972A-D0F5768E23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45586" y="4116082"/>
                  <a:ext cx="129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82AF8406-CC81-4BB3-82CF-CF3EE804068E}"/>
                    </a:ext>
                  </a:extLst>
                </p14:cNvPr>
                <p14:cNvContentPartPr/>
                <p14:nvPr/>
              </p14:nvContentPartPr>
              <p14:xfrm>
                <a:off x="5356306" y="4278082"/>
                <a:ext cx="249120" cy="5544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82AF8406-CC81-4BB3-82CF-CF3EE80406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47666" y="4269082"/>
                  <a:ext cx="266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29F8067A-672C-4E0E-9457-E22FFF6BBA75}"/>
                    </a:ext>
                  </a:extLst>
                </p14:cNvPr>
                <p14:cNvContentPartPr/>
                <p14:nvPr/>
              </p14:nvContentPartPr>
              <p14:xfrm>
                <a:off x="5743666" y="4326682"/>
                <a:ext cx="179640" cy="8352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29F8067A-672C-4E0E-9457-E22FFF6BBA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35026" y="4318042"/>
                  <a:ext cx="197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FF5D73A-813C-4FD6-A296-86ECF233411A}"/>
                    </a:ext>
                  </a:extLst>
                </p14:cNvPr>
                <p14:cNvContentPartPr/>
                <p14:nvPr/>
              </p14:nvContentPartPr>
              <p14:xfrm>
                <a:off x="6049306" y="4123642"/>
                <a:ext cx="77760" cy="36108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FF5D73A-813C-4FD6-A296-86ECF23341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40666" y="4114642"/>
                  <a:ext cx="95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2F73A353-88AD-46ED-9300-1A26CD43D5F6}"/>
                    </a:ext>
                  </a:extLst>
                </p14:cNvPr>
                <p14:cNvContentPartPr/>
                <p14:nvPr/>
              </p14:nvContentPartPr>
              <p14:xfrm>
                <a:off x="5898106" y="4327762"/>
                <a:ext cx="202320" cy="3888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2F73A353-88AD-46ED-9300-1A26CD43D5F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89106" y="4318762"/>
                  <a:ext cx="219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5E51C9A3-33D6-4F77-BD82-129B4F32887D}"/>
                    </a:ext>
                  </a:extLst>
                </p14:cNvPr>
                <p14:cNvContentPartPr/>
                <p14:nvPr/>
              </p14:nvContentPartPr>
              <p14:xfrm>
                <a:off x="6211666" y="4293562"/>
                <a:ext cx="172440" cy="17928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5E51C9A3-33D6-4F77-BD82-129B4F3288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02666" y="4284562"/>
                  <a:ext cx="190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CE19957D-9291-4035-9733-F3DD0F805EDB}"/>
                    </a:ext>
                  </a:extLst>
                </p14:cNvPr>
                <p14:cNvContentPartPr/>
                <p14:nvPr/>
              </p14:nvContentPartPr>
              <p14:xfrm>
                <a:off x="5011786" y="4565291"/>
                <a:ext cx="993600" cy="14868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CE19957D-9291-4035-9733-F3DD0F805E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02786" y="4556291"/>
                  <a:ext cx="1011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1F157FB8-5331-4B10-9477-6D1AF83BE750}"/>
              </a:ext>
            </a:extLst>
          </p:cNvPr>
          <p:cNvGrpSpPr/>
          <p:nvPr/>
        </p:nvGrpSpPr>
        <p:grpSpPr>
          <a:xfrm>
            <a:off x="7791415" y="3856522"/>
            <a:ext cx="1406520" cy="470809"/>
            <a:chOff x="7965586" y="4071082"/>
            <a:chExt cx="1406520" cy="47080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DACFFA86-A3CC-45C1-B87B-083B48C58F14}"/>
                    </a:ext>
                  </a:extLst>
                </p14:cNvPr>
                <p14:cNvContentPartPr/>
                <p14:nvPr/>
              </p14:nvContentPartPr>
              <p14:xfrm>
                <a:off x="8108866" y="4080082"/>
                <a:ext cx="219240" cy="26784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DACFFA86-A3CC-45C1-B87B-083B48C58F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99866" y="4071442"/>
                  <a:ext cx="236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2EB76144-132E-46A9-9F4F-F6CBD092383A}"/>
                    </a:ext>
                  </a:extLst>
                </p14:cNvPr>
                <p14:cNvContentPartPr/>
                <p14:nvPr/>
              </p14:nvContentPartPr>
              <p14:xfrm>
                <a:off x="8439346" y="4071082"/>
                <a:ext cx="105480" cy="2707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2EB76144-132E-46A9-9F4F-F6CBD09238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0346" y="4062442"/>
                  <a:ext cx="123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2E7D314E-CD51-4D48-84AA-84C94E5C29DF}"/>
                    </a:ext>
                  </a:extLst>
                </p14:cNvPr>
                <p14:cNvContentPartPr/>
                <p14:nvPr/>
              </p14:nvContentPartPr>
              <p14:xfrm>
                <a:off x="8347546" y="4180522"/>
                <a:ext cx="234000" cy="8748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2E7D314E-CD51-4D48-84AA-84C94E5C29D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38546" y="4171522"/>
                  <a:ext cx="251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36F74214-5F82-4849-933F-10E6F5D83266}"/>
                    </a:ext>
                  </a:extLst>
                </p14:cNvPr>
                <p14:cNvContentPartPr/>
                <p14:nvPr/>
              </p14:nvContentPartPr>
              <p14:xfrm>
                <a:off x="8696026" y="4251442"/>
                <a:ext cx="184320" cy="7920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36F74214-5F82-4849-933F-10E6F5D832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7026" y="4242802"/>
                  <a:ext cx="201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AED089A7-1E0D-4B76-9DB2-4C66B7D8295B}"/>
                    </a:ext>
                  </a:extLst>
                </p14:cNvPr>
                <p14:cNvContentPartPr/>
                <p14:nvPr/>
              </p14:nvContentPartPr>
              <p14:xfrm>
                <a:off x="8982946" y="4106002"/>
                <a:ext cx="71280" cy="23868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AED089A7-1E0D-4B76-9DB2-4C66B7D8295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73946" y="4097002"/>
                  <a:ext cx="88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27A65F6-4678-4B85-9AD7-E51D5FA44537}"/>
                    </a:ext>
                  </a:extLst>
                </p14:cNvPr>
                <p14:cNvContentPartPr/>
                <p14:nvPr/>
              </p14:nvContentPartPr>
              <p14:xfrm>
                <a:off x="8901946" y="4222282"/>
                <a:ext cx="205920" cy="6300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27A65F6-4678-4B85-9AD7-E51D5FA445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92946" y="4213282"/>
                  <a:ext cx="22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25EC6645-62D3-4A8D-9B68-150D6ECB0113}"/>
                    </a:ext>
                  </a:extLst>
                </p14:cNvPr>
                <p14:cNvContentPartPr/>
                <p14:nvPr/>
              </p14:nvContentPartPr>
              <p14:xfrm>
                <a:off x="9142066" y="4239202"/>
                <a:ext cx="230040" cy="13608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25EC6645-62D3-4A8D-9B68-150D6ECB011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33426" y="4230562"/>
                  <a:ext cx="247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AA6F9FB-2904-4B2F-906A-DCA7278401DE}"/>
                    </a:ext>
                  </a:extLst>
                </p14:cNvPr>
                <p14:cNvContentPartPr/>
                <p14:nvPr/>
              </p14:nvContentPartPr>
              <p14:xfrm>
                <a:off x="7965586" y="4479251"/>
                <a:ext cx="1016280" cy="62640"/>
              </p14:xfrm>
            </p:contentPart>
          </mc:Choice>
          <mc:Fallback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AA6F9FB-2904-4B2F-906A-DCA7278401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56586" y="4470611"/>
                  <a:ext cx="10339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8BD9EDD-CA03-4651-8CF5-413F9CF12AAE}"/>
              </a:ext>
            </a:extLst>
          </p:cNvPr>
          <p:cNvGrpSpPr/>
          <p:nvPr/>
        </p:nvGrpSpPr>
        <p:grpSpPr>
          <a:xfrm>
            <a:off x="8380664" y="4070722"/>
            <a:ext cx="2984542" cy="2017393"/>
            <a:chOff x="8022826" y="4018811"/>
            <a:chExt cx="3762720" cy="2543400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F3E7464E-63F9-46B9-B01E-985D3650DCD0}"/>
                </a:ext>
              </a:extLst>
            </p:cNvPr>
            <p:cNvGrpSpPr/>
            <p:nvPr/>
          </p:nvGrpSpPr>
          <p:grpSpPr>
            <a:xfrm>
              <a:off x="9784666" y="4221131"/>
              <a:ext cx="493200" cy="694800"/>
              <a:chOff x="9784666" y="4221131"/>
              <a:chExt cx="493200" cy="694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E1A21B6-8645-4243-BA0E-BABB09E838D0}"/>
                      </a:ext>
                    </a:extLst>
                  </p14:cNvPr>
                  <p14:cNvContentPartPr/>
                  <p14:nvPr/>
                </p14:nvContentPartPr>
                <p14:xfrm>
                  <a:off x="9857746" y="4537931"/>
                  <a:ext cx="289080" cy="378000"/>
                </p14:xfrm>
              </p:contentPart>
            </mc:Choice>
            <mc:Fallback>
              <p:pic>
                <p:nvPicPr>
                  <p:cNvPr id="129" name="Freihand 128">
                    <a:extLst>
                      <a:ext uri="{FF2B5EF4-FFF2-40B4-BE49-F238E27FC236}">
                        <a16:creationId xmlns:a16="http://schemas.microsoft.com/office/drawing/2014/main" id="{3E1A21B6-8645-4243-BA0E-BABB09E838D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9846872" y="4526586"/>
                    <a:ext cx="311282" cy="4002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E4CB2D0F-89A2-471C-9150-5B28CD02A217}"/>
                      </a:ext>
                    </a:extLst>
                  </p14:cNvPr>
                  <p14:cNvContentPartPr/>
                  <p14:nvPr/>
                </p14:nvContentPartPr>
                <p14:xfrm>
                  <a:off x="9954586" y="4465931"/>
                  <a:ext cx="323280" cy="355320"/>
                </p14:xfrm>
              </p:contentPart>
            </mc:Choice>
            <mc:Fallback>
              <p:pic>
                <p:nvPicPr>
                  <p:cNvPr id="130" name="Freihand 129">
                    <a:extLst>
                      <a:ext uri="{FF2B5EF4-FFF2-40B4-BE49-F238E27FC236}">
                        <a16:creationId xmlns:a16="http://schemas.microsoft.com/office/drawing/2014/main" id="{E4CB2D0F-89A2-471C-9150-5B28CD02A21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9943689" y="4454586"/>
                    <a:ext cx="345528" cy="3775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FAD8FF89-AB28-410C-BE0F-EEB2E8A2E621}"/>
                      </a:ext>
                    </a:extLst>
                  </p14:cNvPr>
                  <p14:cNvContentPartPr/>
                  <p14:nvPr/>
                </p14:nvContentPartPr>
                <p14:xfrm>
                  <a:off x="9784666" y="4448291"/>
                  <a:ext cx="285120" cy="185760"/>
                </p14:xfrm>
              </p:contentPart>
            </mc:Choice>
            <mc:Fallback>
              <p:pic>
                <p:nvPicPr>
                  <p:cNvPr id="131" name="Freihand 130">
                    <a:extLst>
                      <a:ext uri="{FF2B5EF4-FFF2-40B4-BE49-F238E27FC236}">
                        <a16:creationId xmlns:a16="http://schemas.microsoft.com/office/drawing/2014/main" id="{FAD8FF89-AB28-410C-BE0F-EEB2E8A2E621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9773316" y="4437391"/>
                    <a:ext cx="307367" cy="2080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3D6D98DC-641D-4510-AF5E-24A54E055F11}"/>
                      </a:ext>
                    </a:extLst>
                  </p14:cNvPr>
                  <p14:cNvContentPartPr/>
                  <p14:nvPr/>
                </p14:nvContentPartPr>
                <p14:xfrm>
                  <a:off x="9812386" y="4622171"/>
                  <a:ext cx="1440" cy="16200"/>
                </p14:xfrm>
              </p:contentPart>
            </mc:Choice>
            <mc:Fallback>
              <p:pic>
                <p:nvPicPr>
                  <p:cNvPr id="132" name="Freihand 131">
                    <a:extLst>
                      <a:ext uri="{FF2B5EF4-FFF2-40B4-BE49-F238E27FC236}">
                        <a16:creationId xmlns:a16="http://schemas.microsoft.com/office/drawing/2014/main" id="{3D6D98DC-641D-4510-AF5E-24A54E055F11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9803746" y="4610921"/>
                    <a:ext cx="19080" cy="38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13CB945-9DE1-4EFA-9C99-A543945C6C3E}"/>
                      </a:ext>
                    </a:extLst>
                  </p14:cNvPr>
                  <p14:cNvContentPartPr/>
                  <p14:nvPr/>
                </p14:nvContentPartPr>
                <p14:xfrm>
                  <a:off x="9815626" y="4221131"/>
                  <a:ext cx="314640" cy="414000"/>
                </p14:xfrm>
              </p:contentPart>
            </mc:Choice>
            <mc:Fallback>
              <p:pic>
                <p:nvPicPr>
                  <p:cNvPr id="133" name="Freihand 132">
                    <a:extLst>
                      <a:ext uri="{FF2B5EF4-FFF2-40B4-BE49-F238E27FC236}">
                        <a16:creationId xmlns:a16="http://schemas.microsoft.com/office/drawing/2014/main" id="{113CB945-9DE1-4EFA-9C99-A543945C6C3E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9804292" y="4209795"/>
                    <a:ext cx="336855" cy="43621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9C0645CE-3B14-4C5F-85E1-7A5E3CCA496F}"/>
                </a:ext>
              </a:extLst>
            </p:cNvPr>
            <p:cNvGrpSpPr/>
            <p:nvPr/>
          </p:nvGrpSpPr>
          <p:grpSpPr>
            <a:xfrm>
              <a:off x="10815346" y="4018811"/>
              <a:ext cx="970200" cy="882000"/>
              <a:chOff x="10815346" y="4018811"/>
              <a:chExt cx="970200" cy="882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3AD82BA4-E332-4E20-A3B3-F2D9483BD7ED}"/>
                      </a:ext>
                    </a:extLst>
                  </p14:cNvPr>
                  <p14:cNvContentPartPr/>
                  <p14:nvPr/>
                </p14:nvContentPartPr>
                <p14:xfrm>
                  <a:off x="10815346" y="4018811"/>
                  <a:ext cx="258480" cy="561240"/>
                </p14:xfrm>
              </p:contentPart>
            </mc:Choice>
            <mc:Fallback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3AD82BA4-E332-4E20-A3B3-F2D9483BD7ED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0804463" y="4007468"/>
                    <a:ext cx="280700" cy="5834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8ED226D5-5782-40CB-A234-1B857AA42829}"/>
                      </a:ext>
                    </a:extLst>
                  </p14:cNvPr>
                  <p14:cNvContentPartPr/>
                  <p14:nvPr/>
                </p14:nvContentPartPr>
                <p14:xfrm>
                  <a:off x="10900306" y="4767611"/>
                  <a:ext cx="11880" cy="16560"/>
                </p14:xfrm>
              </p:contentPart>
            </mc:Choice>
            <mc:Fallback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8ED226D5-5782-40CB-A234-1B857AA42829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10888883" y="4756422"/>
                    <a:ext cx="34269" cy="384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871E978E-425B-4750-B0EA-02C04A90B97E}"/>
                      </a:ext>
                    </a:extLst>
                  </p14:cNvPr>
                  <p14:cNvContentPartPr/>
                  <p14:nvPr/>
                </p14:nvContentPartPr>
                <p14:xfrm>
                  <a:off x="11261386" y="4188731"/>
                  <a:ext cx="196200" cy="424800"/>
                </p14:xfrm>
              </p:contentPart>
            </mc:Choice>
            <mc:Fallback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871E978E-425B-4750-B0EA-02C04A90B97E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11250032" y="4177385"/>
                    <a:ext cx="218454" cy="4470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45" name="Freihand 144">
                    <a:extLst>
                      <a:ext uri="{FF2B5EF4-FFF2-40B4-BE49-F238E27FC236}">
                        <a16:creationId xmlns:a16="http://schemas.microsoft.com/office/drawing/2014/main" id="{91BD0E7B-A444-4EC2-BC78-63AED517C260}"/>
                      </a:ext>
                    </a:extLst>
                  </p14:cNvPr>
                  <p14:cNvContentPartPr/>
                  <p14:nvPr/>
                </p14:nvContentPartPr>
                <p14:xfrm>
                  <a:off x="11268946" y="4761491"/>
                  <a:ext cx="43200" cy="31320"/>
                </p14:xfrm>
              </p:contentPart>
            </mc:Choice>
            <mc:Fallback>
              <p:pic>
                <p:nvPicPr>
                  <p:cNvPr id="145" name="Freihand 144">
                    <a:extLst>
                      <a:ext uri="{FF2B5EF4-FFF2-40B4-BE49-F238E27FC236}">
                        <a16:creationId xmlns:a16="http://schemas.microsoft.com/office/drawing/2014/main" id="{91BD0E7B-A444-4EC2-BC78-63AED517C260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11258146" y="4750143"/>
                    <a:ext cx="65250" cy="535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4A025D13-8D63-4445-9E04-53FB556C04D9}"/>
                      </a:ext>
                    </a:extLst>
                  </p14:cNvPr>
                  <p14:cNvContentPartPr/>
                  <p14:nvPr/>
                </p14:nvContentPartPr>
                <p14:xfrm>
                  <a:off x="11606986" y="4270811"/>
                  <a:ext cx="178560" cy="409680"/>
                </p14:xfrm>
              </p:contentPart>
            </mc:Choice>
            <mc:Fallback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4A025D13-8D63-4445-9E04-53FB556C04D9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1595627" y="4259922"/>
                    <a:ext cx="200823" cy="431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303A27E5-9353-43E6-BFC0-1E428FEE1D53}"/>
                      </a:ext>
                    </a:extLst>
                  </p14:cNvPr>
                  <p14:cNvContentPartPr/>
                  <p14:nvPr/>
                </p14:nvContentPartPr>
                <p14:xfrm>
                  <a:off x="11596546" y="4878491"/>
                  <a:ext cx="31680" cy="22320"/>
                </p14:xfrm>
              </p:contentPart>
            </mc:Choice>
            <mc:Fallback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303A27E5-9353-43E6-BFC0-1E428FEE1D53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1585684" y="4867103"/>
                    <a:ext cx="53856" cy="44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182E7214-A3E5-4D8F-BE91-88B8CEEDBB5C}"/>
                    </a:ext>
                  </a:extLst>
                </p14:cNvPr>
                <p14:cNvContentPartPr/>
                <p14:nvPr/>
              </p14:nvContentPartPr>
              <p14:xfrm>
                <a:off x="10084906" y="5115731"/>
                <a:ext cx="1581480" cy="1208880"/>
              </p14:xfrm>
            </p:contentPart>
          </mc:Choice>
          <mc:Fallback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182E7214-A3E5-4D8F-BE91-88B8CEEDBB5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74015" y="5104386"/>
                  <a:ext cx="1603716" cy="123111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B8DB68B4-E113-44AF-9AA3-C6C82DBCFE35}"/>
                </a:ext>
              </a:extLst>
            </p:cNvPr>
            <p:cNvGrpSpPr/>
            <p:nvPr/>
          </p:nvGrpSpPr>
          <p:grpSpPr>
            <a:xfrm>
              <a:off x="8022826" y="5270171"/>
              <a:ext cx="3372840" cy="1292040"/>
              <a:chOff x="8022826" y="5270171"/>
              <a:chExt cx="3372840" cy="1292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D743098-8C7D-46FA-B05F-0FEEAB89C5E8}"/>
                      </a:ext>
                    </a:extLst>
                  </p14:cNvPr>
                  <p14:cNvContentPartPr/>
                  <p14:nvPr/>
                </p14:nvContentPartPr>
                <p14:xfrm>
                  <a:off x="10199026" y="5372051"/>
                  <a:ext cx="221400" cy="66240"/>
                </p14:xfrm>
              </p:contentPart>
            </mc:Choice>
            <mc:Fallback>
              <p:pic>
                <p:nvPicPr>
                  <p:cNvPr id="135" name="Freihand 134">
                    <a:extLst>
                      <a:ext uri="{FF2B5EF4-FFF2-40B4-BE49-F238E27FC236}">
                        <a16:creationId xmlns:a16="http://schemas.microsoft.com/office/drawing/2014/main" id="{ED743098-8C7D-46FA-B05F-0FEEAB89C5E8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0187684" y="5360709"/>
                    <a:ext cx="243631" cy="884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052F8FB5-5D0D-4F55-800E-A7846E2B78F1}"/>
                      </a:ext>
                    </a:extLst>
                  </p14:cNvPr>
                  <p14:cNvContentPartPr/>
                  <p14:nvPr/>
                </p14:nvContentPartPr>
                <p14:xfrm>
                  <a:off x="10489906" y="5270171"/>
                  <a:ext cx="433800" cy="420120"/>
                </p14:xfrm>
              </p:contentPart>
            </mc:Choice>
            <mc:Fallback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052F8FB5-5D0D-4F55-800E-A7846E2B78F1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0478562" y="5258829"/>
                    <a:ext cx="456035" cy="4423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90E2A7EF-0B03-4AFD-9EF3-D0D5A18B0568}"/>
                      </a:ext>
                    </a:extLst>
                  </p14:cNvPr>
                  <p14:cNvContentPartPr/>
                  <p14:nvPr/>
                </p14:nvContentPartPr>
                <p14:xfrm>
                  <a:off x="10683946" y="5291771"/>
                  <a:ext cx="375120" cy="396720"/>
                </p14:xfrm>
              </p:contentPart>
            </mc:Choice>
            <mc:Fallback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90E2A7EF-0B03-4AFD-9EF3-D0D5A18B0568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0673060" y="5280423"/>
                    <a:ext cx="397346" cy="418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C07AC341-F17A-4763-BA66-404A76FBC3BE}"/>
                      </a:ext>
                    </a:extLst>
                  </p14:cNvPr>
                  <p14:cNvContentPartPr/>
                  <p14:nvPr/>
                </p14:nvContentPartPr>
                <p14:xfrm>
                  <a:off x="11118106" y="5385371"/>
                  <a:ext cx="238320" cy="74880"/>
                </p14:xfrm>
              </p:contentPart>
            </mc:Choice>
            <mc:Fallback>
              <p:pic>
                <p:nvPicPr>
                  <p:cNvPr id="138" name="Freihand 137">
                    <a:extLst>
                      <a:ext uri="{FF2B5EF4-FFF2-40B4-BE49-F238E27FC236}">
                        <a16:creationId xmlns:a16="http://schemas.microsoft.com/office/drawing/2014/main" id="{C07AC341-F17A-4763-BA66-404A76FBC3BE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11107211" y="5374026"/>
                    <a:ext cx="260563" cy="97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5A60A8A-AF9B-4DB9-A9AC-5546E7EF492E}"/>
                      </a:ext>
                    </a:extLst>
                  </p14:cNvPr>
                  <p14:cNvContentPartPr/>
                  <p14:nvPr/>
                </p14:nvContentPartPr>
                <p14:xfrm>
                  <a:off x="10408906" y="5562131"/>
                  <a:ext cx="797400" cy="413280"/>
                </p14:xfrm>
              </p:contentPart>
            </mc:Choice>
            <mc:Fallback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55A60A8A-AF9B-4DB9-A9AC-5546E7EF492E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10398014" y="5551243"/>
                    <a:ext cx="819638" cy="4355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A18735C9-77F0-4D40-BF5A-D13972446A3F}"/>
                      </a:ext>
                    </a:extLst>
                  </p14:cNvPr>
                  <p14:cNvContentPartPr/>
                  <p14:nvPr/>
                </p14:nvContentPartPr>
                <p14:xfrm>
                  <a:off x="10365706" y="5389331"/>
                  <a:ext cx="102600" cy="43920"/>
                </p14:xfrm>
              </p:contentPart>
            </mc:Choice>
            <mc:Fallback>
              <p:pic>
                <p:nvPicPr>
                  <p:cNvPr id="149" name="Freihand 148">
                    <a:extLst>
                      <a:ext uri="{FF2B5EF4-FFF2-40B4-BE49-F238E27FC236}">
                        <a16:creationId xmlns:a16="http://schemas.microsoft.com/office/drawing/2014/main" id="{A18735C9-77F0-4D40-BF5A-D13972446A3F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10354356" y="5378464"/>
                    <a:ext cx="124845" cy="66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45A8DF98-EE5C-4A6F-BEF8-E5B94FEC0DF7}"/>
                      </a:ext>
                    </a:extLst>
                  </p14:cNvPr>
                  <p14:cNvContentPartPr/>
                  <p14:nvPr/>
                </p14:nvContentPartPr>
                <p14:xfrm>
                  <a:off x="11328706" y="5428931"/>
                  <a:ext cx="66960" cy="64800"/>
                </p14:xfrm>
              </p:contentPart>
            </mc:Choice>
            <mc:Fallback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45A8DF98-EE5C-4A6F-BEF8-E5B94FEC0DF7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11317848" y="5417602"/>
                    <a:ext cx="89129" cy="870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1AB20C92-2C3E-4C4B-8823-AD3AF16D40D2}"/>
                      </a:ext>
                    </a:extLst>
                  </p14:cNvPr>
                  <p14:cNvContentPartPr/>
                  <p14:nvPr/>
                </p14:nvContentPartPr>
                <p14:xfrm>
                  <a:off x="8222626" y="5695331"/>
                  <a:ext cx="28080" cy="18000"/>
                </p14:xfrm>
              </p:contentPart>
            </mc:Choice>
            <mc:Fallback>
              <p:pic>
                <p:nvPicPr>
                  <p:cNvPr id="154" name="Freihand 153">
                    <a:extLst>
                      <a:ext uri="{FF2B5EF4-FFF2-40B4-BE49-F238E27FC236}">
                        <a16:creationId xmlns:a16="http://schemas.microsoft.com/office/drawing/2014/main" id="{1AB20C92-2C3E-4C4B-8823-AD3AF16D40D2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8211756" y="5684081"/>
                    <a:ext cx="50272" cy="40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8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51020098-9158-4BBC-AD95-C05A03F299FC}"/>
                      </a:ext>
                    </a:extLst>
                  </p14:cNvPr>
                  <p14:cNvContentPartPr/>
                  <p14:nvPr/>
                </p14:nvContentPartPr>
                <p14:xfrm>
                  <a:off x="8022826" y="5496251"/>
                  <a:ext cx="352800" cy="446040"/>
                </p14:xfrm>
              </p:contentPart>
            </mc:Choice>
            <mc:Fallback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51020098-9158-4BBC-AD95-C05A03F299FC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8011929" y="5484907"/>
                    <a:ext cx="375049" cy="4682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FDB12514-7E66-4275-8561-70A7D48CB73C}"/>
                      </a:ext>
                    </a:extLst>
                  </p14:cNvPr>
                  <p14:cNvContentPartPr/>
                  <p14:nvPr/>
                </p14:nvContentPartPr>
                <p14:xfrm>
                  <a:off x="8535106" y="5630891"/>
                  <a:ext cx="120240" cy="186840"/>
                </p14:xfrm>
              </p:contentPart>
            </mc:Choice>
            <mc:Fallback>
              <p:pic>
                <p:nvPicPr>
                  <p:cNvPr id="156" name="Freihand 155">
                    <a:extLst>
                      <a:ext uri="{FF2B5EF4-FFF2-40B4-BE49-F238E27FC236}">
                        <a16:creationId xmlns:a16="http://schemas.microsoft.com/office/drawing/2014/main" id="{FDB12514-7E66-4275-8561-70A7D48CB73C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8524216" y="5620007"/>
                    <a:ext cx="142473" cy="2090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9A75CC9-CC98-4022-B2C2-B79B1B62AD45}"/>
                      </a:ext>
                    </a:extLst>
                  </p14:cNvPr>
                  <p14:cNvContentPartPr/>
                  <p14:nvPr/>
                </p14:nvContentPartPr>
                <p14:xfrm>
                  <a:off x="8155666" y="6075131"/>
                  <a:ext cx="30960" cy="344880"/>
                </p14:xfrm>
              </p:contentPart>
            </mc:Choice>
            <mc:Fallback>
              <p:pic>
                <p:nvPicPr>
                  <p:cNvPr id="158" name="Freihand 157">
                    <a:extLst>
                      <a:ext uri="{FF2B5EF4-FFF2-40B4-BE49-F238E27FC236}">
                        <a16:creationId xmlns:a16="http://schemas.microsoft.com/office/drawing/2014/main" id="{89A75CC9-CC98-4022-B2C2-B79B1B62AD45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8144449" y="6063786"/>
                    <a:ext cx="52946" cy="367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38840ADD-EA2C-4A5D-8D15-E03172192CB8}"/>
                      </a:ext>
                    </a:extLst>
                  </p14:cNvPr>
                  <p14:cNvContentPartPr/>
                  <p14:nvPr/>
                </p14:nvContentPartPr>
                <p14:xfrm>
                  <a:off x="8037586" y="6113651"/>
                  <a:ext cx="293400" cy="20520"/>
                </p14:xfrm>
              </p:contentPart>
            </mc:Choice>
            <mc:Fallback>
              <p:pic>
                <p:nvPicPr>
                  <p:cNvPr id="159" name="Freihand 158">
                    <a:extLst>
                      <a:ext uri="{FF2B5EF4-FFF2-40B4-BE49-F238E27FC236}">
                        <a16:creationId xmlns:a16="http://schemas.microsoft.com/office/drawing/2014/main" id="{38840ADD-EA2C-4A5D-8D15-E03172192CB8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8026249" y="6102707"/>
                    <a:ext cx="315620" cy="42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A4E547B4-0AEA-498C-8093-E5F910B53B88}"/>
                      </a:ext>
                    </a:extLst>
                  </p14:cNvPr>
                  <p14:cNvContentPartPr/>
                  <p14:nvPr/>
                </p14:nvContentPartPr>
                <p14:xfrm>
                  <a:off x="8061706" y="6270611"/>
                  <a:ext cx="254880" cy="24120"/>
                </p14:xfrm>
              </p:contentPart>
            </mc:Choice>
            <mc:Fallback>
              <p:pic>
                <p:nvPicPr>
                  <p:cNvPr id="160" name="Freihand 159">
                    <a:extLst>
                      <a:ext uri="{FF2B5EF4-FFF2-40B4-BE49-F238E27FC236}">
                        <a16:creationId xmlns:a16="http://schemas.microsoft.com/office/drawing/2014/main" id="{A4E547B4-0AEA-498C-8093-E5F910B53B88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8050348" y="6259234"/>
                    <a:ext cx="277142" cy="464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B7C139EB-62AB-48FA-9DCF-F95E91EFBEB4}"/>
                      </a:ext>
                    </a:extLst>
                  </p14:cNvPr>
                  <p14:cNvContentPartPr/>
                  <p14:nvPr/>
                </p14:nvContentPartPr>
                <p14:xfrm>
                  <a:off x="8366986" y="6175211"/>
                  <a:ext cx="237600" cy="177840"/>
                </p14:xfrm>
              </p:contentPart>
            </mc:Choice>
            <mc:Fallback>
              <p:pic>
                <p:nvPicPr>
                  <p:cNvPr id="161" name="Freihand 160">
                    <a:extLst>
                      <a:ext uri="{FF2B5EF4-FFF2-40B4-BE49-F238E27FC236}">
                        <a16:creationId xmlns:a16="http://schemas.microsoft.com/office/drawing/2014/main" id="{B7C139EB-62AB-48FA-9DCF-F95E91EFBEB4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8355650" y="6163869"/>
                    <a:ext cx="259818" cy="2000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6077D868-1B62-49D6-B750-EE78A13BC1F2}"/>
                      </a:ext>
                    </a:extLst>
                  </p14:cNvPr>
                  <p14:cNvContentPartPr/>
                  <p14:nvPr/>
                </p14:nvContentPartPr>
                <p14:xfrm>
                  <a:off x="8660026" y="6134171"/>
                  <a:ext cx="182520" cy="203040"/>
                </p14:xfrm>
              </p:contentPart>
            </mc:Choice>
            <mc:Fallback>
              <p:pic>
                <p:nvPicPr>
                  <p:cNvPr id="162" name="Freihand 161">
                    <a:extLst>
                      <a:ext uri="{FF2B5EF4-FFF2-40B4-BE49-F238E27FC236}">
                        <a16:creationId xmlns:a16="http://schemas.microsoft.com/office/drawing/2014/main" id="{6077D868-1B62-49D6-B750-EE78A13BC1F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8648703" y="6123294"/>
                    <a:ext cx="204712" cy="2252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4F3DD073-7958-40EA-A9A8-24F2B6F9D8E3}"/>
                      </a:ext>
                    </a:extLst>
                  </p14:cNvPr>
                  <p14:cNvContentPartPr/>
                  <p14:nvPr/>
                </p14:nvContentPartPr>
                <p14:xfrm>
                  <a:off x="8922466" y="6002051"/>
                  <a:ext cx="176760" cy="310680"/>
                </p14:xfrm>
              </p:contentPart>
            </mc:Choice>
            <mc:Fallback>
              <p:pic>
                <p:nvPicPr>
                  <p:cNvPr id="163" name="Freihand 162">
                    <a:extLst>
                      <a:ext uri="{FF2B5EF4-FFF2-40B4-BE49-F238E27FC236}">
                        <a16:creationId xmlns:a16="http://schemas.microsoft.com/office/drawing/2014/main" id="{4F3DD073-7958-40EA-A9A8-24F2B6F9D8E3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8911588" y="5990712"/>
                    <a:ext cx="198968" cy="332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25B8C1D6-A119-4281-B242-C3C8409B3193}"/>
                      </a:ext>
                    </a:extLst>
                  </p14:cNvPr>
                  <p14:cNvContentPartPr/>
                  <p14:nvPr/>
                </p14:nvContentPartPr>
                <p14:xfrm>
                  <a:off x="9149266" y="5817731"/>
                  <a:ext cx="199440" cy="439200"/>
                </p14:xfrm>
              </p:contentPart>
            </mc:Choice>
            <mc:Fallback>
              <p:pic>
                <p:nvPicPr>
                  <p:cNvPr id="164" name="Freihand 163">
                    <a:extLst>
                      <a:ext uri="{FF2B5EF4-FFF2-40B4-BE49-F238E27FC236}">
                        <a16:creationId xmlns:a16="http://schemas.microsoft.com/office/drawing/2014/main" id="{25B8C1D6-A119-4281-B242-C3C8409B3193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9138387" y="5806388"/>
                    <a:ext cx="221650" cy="461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5FD34E77-6DF9-413B-944F-779249BF0E81}"/>
                      </a:ext>
                    </a:extLst>
                  </p14:cNvPr>
                  <p14:cNvContentPartPr/>
                  <p14:nvPr/>
                </p14:nvContentPartPr>
                <p14:xfrm>
                  <a:off x="9434026" y="6011771"/>
                  <a:ext cx="167040" cy="167400"/>
                </p14:xfrm>
              </p:contentPart>
            </mc:Choice>
            <mc:Fallback>
              <p:pic>
                <p:nvPicPr>
                  <p:cNvPr id="165" name="Freihand 164">
                    <a:extLst>
                      <a:ext uri="{FF2B5EF4-FFF2-40B4-BE49-F238E27FC236}">
                        <a16:creationId xmlns:a16="http://schemas.microsoft.com/office/drawing/2014/main" id="{5FD34E77-6DF9-413B-944F-779249BF0E81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9422678" y="6000430"/>
                    <a:ext cx="189282" cy="189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886153D3-D898-443E-865F-628D86BF681A}"/>
                      </a:ext>
                    </a:extLst>
                  </p14:cNvPr>
                  <p14:cNvContentPartPr/>
                  <p14:nvPr/>
                </p14:nvContentPartPr>
                <p14:xfrm>
                  <a:off x="9657946" y="5926811"/>
                  <a:ext cx="129960" cy="213840"/>
                </p14:xfrm>
              </p:contentPart>
            </mc:Choice>
            <mc:Fallback>
              <p:pic>
                <p:nvPicPr>
                  <p:cNvPr id="166" name="Freihand 165">
                    <a:extLst>
                      <a:ext uri="{FF2B5EF4-FFF2-40B4-BE49-F238E27FC236}">
                        <a16:creationId xmlns:a16="http://schemas.microsoft.com/office/drawing/2014/main" id="{886153D3-D898-443E-865F-628D86BF681A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9647078" y="5915915"/>
                    <a:ext cx="152148" cy="2360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C9208FB8-2284-46AD-9192-DE6845DA1EF5}"/>
                      </a:ext>
                    </a:extLst>
                  </p14:cNvPr>
                  <p14:cNvContentPartPr/>
                  <p14:nvPr/>
                </p14:nvContentPartPr>
                <p14:xfrm>
                  <a:off x="9840106" y="5740691"/>
                  <a:ext cx="219600" cy="340560"/>
                </p14:xfrm>
              </p:contentPart>
            </mc:Choice>
            <mc:Fallback>
              <p:pic>
                <p:nvPicPr>
                  <p:cNvPr id="167" name="Freihand 166">
                    <a:extLst>
                      <a:ext uri="{FF2B5EF4-FFF2-40B4-BE49-F238E27FC236}">
                        <a16:creationId xmlns:a16="http://schemas.microsoft.com/office/drawing/2014/main" id="{C9208FB8-2284-46AD-9192-DE6845DA1EF5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9829217" y="5729793"/>
                    <a:ext cx="241832" cy="3628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7249377A-BE6E-4FC7-B212-5FA5E5714235}"/>
                      </a:ext>
                    </a:extLst>
                  </p14:cNvPr>
                  <p14:cNvContentPartPr/>
                  <p14:nvPr/>
                </p14:nvContentPartPr>
                <p14:xfrm>
                  <a:off x="9995986" y="5909531"/>
                  <a:ext cx="64080" cy="249120"/>
                </p14:xfrm>
              </p:contentPart>
            </mc:Choice>
            <mc:Fallback>
              <p:pic>
                <p:nvPicPr>
                  <p:cNvPr id="168" name="Freihand 167">
                    <a:extLst>
                      <a:ext uri="{FF2B5EF4-FFF2-40B4-BE49-F238E27FC236}">
                        <a16:creationId xmlns:a16="http://schemas.microsoft.com/office/drawing/2014/main" id="{7249377A-BE6E-4FC7-B212-5FA5E5714235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9984624" y="5898641"/>
                    <a:ext cx="86349" cy="2713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AC9024BB-5B48-4807-A095-17179C6E504D}"/>
                      </a:ext>
                    </a:extLst>
                  </p14:cNvPr>
                  <p14:cNvContentPartPr/>
                  <p14:nvPr/>
                </p14:nvContentPartPr>
                <p14:xfrm>
                  <a:off x="8707906" y="6184211"/>
                  <a:ext cx="1338840" cy="361080"/>
                </p14:xfrm>
              </p:contentPart>
            </mc:Choice>
            <mc:Fallback>
              <p:pic>
                <p:nvPicPr>
                  <p:cNvPr id="169" name="Freihand 168">
                    <a:extLst>
                      <a:ext uri="{FF2B5EF4-FFF2-40B4-BE49-F238E27FC236}">
                        <a16:creationId xmlns:a16="http://schemas.microsoft.com/office/drawing/2014/main" id="{AC9024BB-5B48-4807-A095-17179C6E504D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8696560" y="6172871"/>
                    <a:ext cx="1361078" cy="383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B33F5703-2DA6-4C6A-BF01-511453ED0D2A}"/>
                      </a:ext>
                    </a:extLst>
                  </p14:cNvPr>
                  <p14:cNvContentPartPr/>
                  <p14:nvPr/>
                </p14:nvContentPartPr>
                <p14:xfrm>
                  <a:off x="9124066" y="6196811"/>
                  <a:ext cx="1083960" cy="365400"/>
                </p14:xfrm>
              </p:contentPart>
            </mc:Choice>
            <mc:Fallback>
              <p:pic>
                <p:nvPicPr>
                  <p:cNvPr id="170" name="Freihand 169">
                    <a:extLst>
                      <a:ext uri="{FF2B5EF4-FFF2-40B4-BE49-F238E27FC236}">
                        <a16:creationId xmlns:a16="http://schemas.microsoft.com/office/drawing/2014/main" id="{B33F5703-2DA6-4C6A-BF01-511453ED0D2A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9112718" y="6185477"/>
                    <a:ext cx="1106202" cy="38761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233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23727-0EDB-496A-8D20-C10E36E9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HowTo</a:t>
            </a:r>
            <a:r>
              <a:rPr lang="de-DE" dirty="0"/>
              <a:t> 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: </a:t>
            </a:r>
            <a:r>
              <a:rPr lang="de-DE" dirty="0" err="1"/>
              <a:t>Idea</a:t>
            </a:r>
            <a:r>
              <a:rPr lang="de-DE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E0C48AF4-7E5B-4476-9594-545C95B63A2C}"/>
                  </a:ext>
                </a:extLst>
              </p14:cNvPr>
              <p14:cNvContentPartPr/>
              <p14:nvPr/>
            </p14:nvContentPartPr>
            <p14:xfrm>
              <a:off x="3022066" y="2971831"/>
              <a:ext cx="76320" cy="96120"/>
            </p14:xfrm>
          </p:contentPart>
        </mc:Choice>
        <mc:Fallback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E0C48AF4-7E5B-4476-9594-545C95B63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426" y="2962831"/>
                <a:ext cx="939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365ABC4C-2843-42E5-895F-79888250C737}"/>
                  </a:ext>
                </a:extLst>
              </p14:cNvPr>
              <p14:cNvContentPartPr/>
              <p14:nvPr/>
            </p14:nvContentPartPr>
            <p14:xfrm>
              <a:off x="3160666" y="3085591"/>
              <a:ext cx="72000" cy="183240"/>
            </p14:xfrm>
          </p:contentPart>
        </mc:Choice>
        <mc:Fallback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365ABC4C-2843-42E5-895F-79888250C7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1666" y="3076951"/>
                <a:ext cx="89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9A1C0D89-747F-44D9-9D53-4F20188F450A}"/>
                  </a:ext>
                </a:extLst>
              </p14:cNvPr>
              <p14:cNvContentPartPr/>
              <p14:nvPr/>
            </p14:nvContentPartPr>
            <p14:xfrm>
              <a:off x="3333826" y="3060031"/>
              <a:ext cx="41040" cy="185040"/>
            </p14:xfrm>
          </p:contentPart>
        </mc:Choice>
        <mc:Fallback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9A1C0D89-747F-44D9-9D53-4F20188F45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5186" y="3051391"/>
                <a:ext cx="58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325E3509-9F15-40DF-9F30-0A16E724EB45}"/>
                  </a:ext>
                </a:extLst>
              </p14:cNvPr>
              <p14:cNvContentPartPr/>
              <p14:nvPr/>
            </p14:nvContentPartPr>
            <p14:xfrm>
              <a:off x="3260386" y="3160111"/>
              <a:ext cx="134640" cy="29880"/>
            </p14:xfrm>
          </p:contentPart>
        </mc:Choice>
        <mc:Fallback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325E3509-9F15-40DF-9F30-0A16E724EB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1386" y="3151111"/>
                <a:ext cx="152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824D90F3-28A5-48D6-882B-1CF20CAC3FC2}"/>
                  </a:ext>
                </a:extLst>
              </p14:cNvPr>
              <p14:cNvContentPartPr/>
              <p14:nvPr/>
            </p14:nvContentPartPr>
            <p14:xfrm>
              <a:off x="3446506" y="3147511"/>
              <a:ext cx="138600" cy="84600"/>
            </p14:xfrm>
          </p:contentPart>
        </mc:Choice>
        <mc:Fallback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824D90F3-28A5-48D6-882B-1CF20CAC3F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7866" y="3138871"/>
                <a:ext cx="1562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AD707EC6-FE77-416F-8B9A-B1B3C2940DE4}"/>
                  </a:ext>
                </a:extLst>
              </p14:cNvPr>
              <p14:cNvContentPartPr/>
              <p14:nvPr/>
            </p14:nvContentPartPr>
            <p14:xfrm>
              <a:off x="3643426" y="3075511"/>
              <a:ext cx="10080" cy="144360"/>
            </p14:xfrm>
          </p:contentPart>
        </mc:Choice>
        <mc:Fallback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AD707EC6-FE77-416F-8B9A-B1B3C2940D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4426" y="3066511"/>
                <a:ext cx="277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04B1429-84A8-4ED9-BF95-71652C38FE05}"/>
                  </a:ext>
                </a:extLst>
              </p14:cNvPr>
              <p14:cNvContentPartPr/>
              <p14:nvPr/>
            </p14:nvContentPartPr>
            <p14:xfrm>
              <a:off x="3607786" y="3156511"/>
              <a:ext cx="60840" cy="22320"/>
            </p14:xfrm>
          </p:contentPart>
        </mc:Choice>
        <mc:Fallback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04B1429-84A8-4ED9-BF95-71652C38FE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8786" y="3147511"/>
                <a:ext cx="78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29F5A712-C2EE-41E1-A06B-E1EEBB60E451}"/>
                  </a:ext>
                </a:extLst>
              </p14:cNvPr>
              <p14:cNvContentPartPr/>
              <p14:nvPr/>
            </p14:nvContentPartPr>
            <p14:xfrm>
              <a:off x="3738466" y="3148591"/>
              <a:ext cx="105120" cy="103680"/>
            </p14:xfrm>
          </p:contentPart>
        </mc:Choice>
        <mc:Fallback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29F5A712-C2EE-41E1-A06B-E1EEBB60E4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9826" y="3139591"/>
                <a:ext cx="122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5AA78771-ED6E-45CE-957F-4B286F94C8A7}"/>
                  </a:ext>
                </a:extLst>
              </p14:cNvPr>
              <p14:cNvContentPartPr/>
              <p14:nvPr/>
            </p14:nvContentPartPr>
            <p14:xfrm>
              <a:off x="3869866" y="3282151"/>
              <a:ext cx="73800" cy="112320"/>
            </p14:xfrm>
          </p:contentPart>
        </mc:Choice>
        <mc:Fallback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5AA78771-ED6E-45CE-957F-4B286F94C8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1226" y="3273151"/>
                <a:ext cx="914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DE0FAA8C-F064-42D9-B9D4-976CE6D322DC}"/>
                  </a:ext>
                </a:extLst>
              </p14:cNvPr>
              <p14:cNvContentPartPr/>
              <p14:nvPr/>
            </p14:nvContentPartPr>
            <p14:xfrm>
              <a:off x="2724346" y="2872328"/>
              <a:ext cx="346320" cy="178704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DE0FAA8C-F064-42D9-B9D4-976CE6D322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5706" y="2863328"/>
                <a:ext cx="363960" cy="180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5D011AAB-16CA-4E58-A031-AE34ADF03007}"/>
              </a:ext>
            </a:extLst>
          </p:cNvPr>
          <p:cNvGrpSpPr/>
          <p:nvPr/>
        </p:nvGrpSpPr>
        <p:grpSpPr>
          <a:xfrm>
            <a:off x="3175066" y="4188128"/>
            <a:ext cx="8934840" cy="612000"/>
            <a:chOff x="3175066" y="4188128"/>
            <a:chExt cx="893484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7F02A5E-AD88-498B-B04E-5579E4A2399F}"/>
                    </a:ext>
                  </a:extLst>
                </p14:cNvPr>
                <p14:cNvContentPartPr/>
                <p14:nvPr/>
              </p14:nvContentPartPr>
              <p14:xfrm>
                <a:off x="3175066" y="4616888"/>
                <a:ext cx="6278760" cy="9468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7F02A5E-AD88-498B-B04E-5579E4A239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6066" y="4607888"/>
                  <a:ext cx="6296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1331EB81-41E3-40E8-B808-6BAB14B8CD03}"/>
                    </a:ext>
                  </a:extLst>
                </p14:cNvPr>
                <p14:cNvContentPartPr/>
                <p14:nvPr/>
              </p14:nvContentPartPr>
              <p14:xfrm>
                <a:off x="11162386" y="4556408"/>
                <a:ext cx="195480" cy="30960"/>
              </p14:xfrm>
            </p:contentPart>
          </mc:Choice>
          <mc:Fallback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1331EB81-41E3-40E8-B808-6BAB14B8CD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53746" y="4547768"/>
                  <a:ext cx="213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7BA36F10-7B7D-4177-A250-3ACC75707ADF}"/>
                    </a:ext>
                  </a:extLst>
                </p14:cNvPr>
                <p14:cNvContentPartPr/>
                <p14:nvPr/>
              </p14:nvContentPartPr>
              <p14:xfrm>
                <a:off x="9486226" y="4607528"/>
                <a:ext cx="1023120" cy="34200"/>
              </p14:xfrm>
            </p:contentPart>
          </mc:Choice>
          <mc:Fallback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7BA36F10-7B7D-4177-A250-3ACC75707A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77226" y="4598888"/>
                  <a:ext cx="1040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7B09F7-1EFE-402E-AD8E-F77C87F1FB15}"/>
                    </a:ext>
                  </a:extLst>
                </p14:cNvPr>
                <p14:cNvContentPartPr/>
                <p14:nvPr/>
              </p14:nvContentPartPr>
              <p14:xfrm>
                <a:off x="10185706" y="4324568"/>
                <a:ext cx="318240" cy="2592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0A7B09F7-1EFE-402E-AD8E-F77C87F1FB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76706" y="4315928"/>
                  <a:ext cx="335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74B030EB-8AAB-4DC4-AC70-CBC07000B5D6}"/>
                    </a:ext>
                  </a:extLst>
                </p14:cNvPr>
                <p14:cNvContentPartPr/>
                <p14:nvPr/>
              </p14:nvContentPartPr>
              <p14:xfrm>
                <a:off x="10549306" y="4188128"/>
                <a:ext cx="441360" cy="59976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74B030EB-8AAB-4DC4-AC70-CBC07000B5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40666" y="4179488"/>
                  <a:ext cx="4590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1242804-B119-465C-AEEF-7FA3847D68C4}"/>
                    </a:ext>
                  </a:extLst>
                </p14:cNvPr>
                <p14:cNvContentPartPr/>
                <p14:nvPr/>
              </p14:nvContentPartPr>
              <p14:xfrm>
                <a:off x="10604026" y="4199648"/>
                <a:ext cx="561600" cy="56772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1242804-B119-465C-AEEF-7FA3847D68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5386" y="4190648"/>
                  <a:ext cx="579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84957A42-4157-4408-9B0A-4A5E9873AFD1}"/>
                    </a:ext>
                  </a:extLst>
                </p14:cNvPr>
                <p14:cNvContentPartPr/>
                <p14:nvPr/>
              </p14:nvContentPartPr>
              <p14:xfrm>
                <a:off x="10813546" y="4422848"/>
                <a:ext cx="56160" cy="214200"/>
              </p14:xfrm>
            </p:contentPart>
          </mc:Choice>
          <mc:Fallback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84957A42-4157-4408-9B0A-4A5E9873AF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04906" y="4413848"/>
                  <a:ext cx="73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01A97E8B-0232-437B-8F60-257B49F8C77F}"/>
                    </a:ext>
                  </a:extLst>
                </p14:cNvPr>
                <p14:cNvContentPartPr/>
                <p14:nvPr/>
              </p14:nvContentPartPr>
              <p14:xfrm>
                <a:off x="10774306" y="4531928"/>
                <a:ext cx="157680" cy="45720"/>
              </p14:xfrm>
            </p:contentPart>
          </mc:Choice>
          <mc:Fallback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01A97E8B-0232-437B-8F60-257B49F8C7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65306" y="4522928"/>
                  <a:ext cx="175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BC1608FD-67FB-4BCF-AADE-72FCE1FA54E2}"/>
                    </a:ext>
                  </a:extLst>
                </p14:cNvPr>
                <p14:cNvContentPartPr/>
                <p14:nvPr/>
              </p14:nvContentPartPr>
              <p14:xfrm>
                <a:off x="10458946" y="4246448"/>
                <a:ext cx="77760" cy="124560"/>
              </p14:xfrm>
            </p:contentPart>
          </mc:Choice>
          <mc:Fallback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BC1608FD-67FB-4BCF-AADE-72FCE1FA54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49946" y="4237448"/>
                  <a:ext cx="95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B1C7CD87-DBF0-4C47-8C1C-FBC85F0F0D14}"/>
                    </a:ext>
                  </a:extLst>
                </p14:cNvPr>
                <p14:cNvContentPartPr/>
                <p14:nvPr/>
              </p14:nvContentPartPr>
              <p14:xfrm>
                <a:off x="10469746" y="4252568"/>
                <a:ext cx="11880" cy="115560"/>
              </p14:xfrm>
            </p:contentPart>
          </mc:Choice>
          <mc:Fallback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B1C7CD87-DBF0-4C47-8C1C-FBC85F0F0D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60746" y="4243568"/>
                  <a:ext cx="29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BFAAEBF4-8593-4938-84D9-CF24861AE3C5}"/>
                    </a:ext>
                  </a:extLst>
                </p14:cNvPr>
                <p14:cNvContentPartPr/>
                <p14:nvPr/>
              </p14:nvContentPartPr>
              <p14:xfrm>
                <a:off x="10485586" y="4558568"/>
                <a:ext cx="63360" cy="101880"/>
              </p14:xfrm>
            </p:contentPart>
          </mc:Choice>
          <mc:Fallback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BFAAEBF4-8593-4938-84D9-CF24861AE3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76586" y="4549568"/>
                  <a:ext cx="81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5B57CE46-B9BF-4163-A3DC-89EE2FB1E3E4}"/>
                    </a:ext>
                  </a:extLst>
                </p14:cNvPr>
                <p14:cNvContentPartPr/>
                <p14:nvPr/>
              </p14:nvContentPartPr>
              <p14:xfrm>
                <a:off x="10484146" y="4568648"/>
                <a:ext cx="5400" cy="97920"/>
              </p14:xfrm>
            </p:contentPart>
          </mc:Choice>
          <mc:Fallback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5B57CE46-B9BF-4163-A3DC-89EE2FB1E3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75146" y="4559648"/>
                  <a:ext cx="23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F3376D7D-C7C2-4D66-B63B-78D74CFCE836}"/>
                    </a:ext>
                  </a:extLst>
                </p14:cNvPr>
                <p14:cNvContentPartPr/>
                <p14:nvPr/>
              </p14:nvContentPartPr>
              <p14:xfrm>
                <a:off x="11371546" y="4377848"/>
                <a:ext cx="92880" cy="371520"/>
              </p14:xfrm>
            </p:contentPart>
          </mc:Choice>
          <mc:Fallback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F3376D7D-C7C2-4D66-B63B-78D74CFCE8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62546" y="4368848"/>
                  <a:ext cx="1105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0D05961C-002B-4017-8AC5-74D1BF6A4A5D}"/>
                    </a:ext>
                  </a:extLst>
                </p14:cNvPr>
                <p14:cNvContentPartPr/>
                <p14:nvPr/>
              </p14:nvContentPartPr>
              <p14:xfrm>
                <a:off x="11450026" y="4471448"/>
                <a:ext cx="118800" cy="163080"/>
              </p14:xfrm>
            </p:contentPart>
          </mc:Choice>
          <mc:Fallback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0D05961C-002B-4017-8AC5-74D1BF6A4A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41026" y="4462448"/>
                  <a:ext cx="136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4" name="Freihand 113">
                  <a:extLst>
                    <a:ext uri="{FF2B5EF4-FFF2-40B4-BE49-F238E27FC236}">
                      <a16:creationId xmlns:a16="http://schemas.microsoft.com/office/drawing/2014/main" id="{DEE91AFA-5CC2-479E-BA2F-783D120C08C9}"/>
                    </a:ext>
                  </a:extLst>
                </p14:cNvPr>
                <p14:cNvContentPartPr/>
                <p14:nvPr/>
              </p14:nvContentPartPr>
              <p14:xfrm>
                <a:off x="11540746" y="4653248"/>
                <a:ext cx="66240" cy="71280"/>
              </p14:xfrm>
            </p:contentPart>
          </mc:Choice>
          <mc:Fallback>
            <p:pic>
              <p:nvPicPr>
                <p:cNvPr id="114" name="Freihand 113">
                  <a:extLst>
                    <a:ext uri="{FF2B5EF4-FFF2-40B4-BE49-F238E27FC236}">
                      <a16:creationId xmlns:a16="http://schemas.microsoft.com/office/drawing/2014/main" id="{DEE91AFA-5CC2-479E-BA2F-783D120C08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31746" y="4644608"/>
                  <a:ext cx="83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91368E7-FF7B-4F51-A64F-282706B90985}"/>
                    </a:ext>
                  </a:extLst>
                </p14:cNvPr>
                <p14:cNvContentPartPr/>
                <p14:nvPr/>
              </p14:nvContentPartPr>
              <p14:xfrm>
                <a:off x="11695546" y="4527608"/>
                <a:ext cx="114840" cy="89280"/>
              </p14:xfrm>
            </p:contentPart>
          </mc:Choice>
          <mc:Fallback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E91368E7-FF7B-4F51-A64F-282706B909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86546" y="4518608"/>
                  <a:ext cx="13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9E2831AE-0A71-4F2A-B17D-124466619E73}"/>
                    </a:ext>
                  </a:extLst>
                </p14:cNvPr>
                <p14:cNvContentPartPr/>
                <p14:nvPr/>
              </p14:nvContentPartPr>
              <p14:xfrm>
                <a:off x="11711746" y="4494128"/>
                <a:ext cx="70560" cy="125640"/>
              </p14:xfrm>
            </p:contentPart>
          </mc:Choice>
          <mc:Fallback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9E2831AE-0A71-4F2A-B17D-124466619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02746" y="4485128"/>
                  <a:ext cx="88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3C71F49-2B1A-4F20-B506-29E342326C6C}"/>
                    </a:ext>
                  </a:extLst>
                </p14:cNvPr>
                <p14:cNvContentPartPr/>
                <p14:nvPr/>
              </p14:nvContentPartPr>
              <p14:xfrm>
                <a:off x="11688706" y="4578728"/>
                <a:ext cx="88920" cy="37800"/>
              </p14:xfrm>
            </p:contentPart>
          </mc:Choice>
          <mc:Fallback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3C71F49-2B1A-4F20-B506-29E342326C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80066" y="4570088"/>
                  <a:ext cx="106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DECE862-DD91-426D-9F7D-F8BD478D216A}"/>
                    </a:ext>
                  </a:extLst>
                </p14:cNvPr>
                <p14:cNvContentPartPr/>
                <p14:nvPr/>
              </p14:nvContentPartPr>
              <p14:xfrm>
                <a:off x="11852866" y="4488368"/>
                <a:ext cx="106200" cy="160560"/>
              </p14:xfrm>
            </p:contentPart>
          </mc:Choice>
          <mc:Fallback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9DECE862-DD91-426D-9F7D-F8BD478D21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43866" y="4479728"/>
                  <a:ext cx="12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AEBFAF47-DFEE-483D-A362-04C123F5E5AF}"/>
                    </a:ext>
                  </a:extLst>
                </p14:cNvPr>
                <p14:cNvContentPartPr/>
                <p14:nvPr/>
              </p14:nvContentPartPr>
              <p14:xfrm>
                <a:off x="11944306" y="4650728"/>
                <a:ext cx="72360" cy="106200"/>
              </p14:xfrm>
            </p:contentPart>
          </mc:Choice>
          <mc:Fallback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AEBFAF47-DFEE-483D-A362-04C123F5E5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35306" y="4642088"/>
                  <a:ext cx="90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77557781-D45F-43B3-A538-BD2FFD137FE7}"/>
                    </a:ext>
                  </a:extLst>
                </p14:cNvPr>
                <p14:cNvContentPartPr/>
                <p14:nvPr/>
              </p14:nvContentPartPr>
              <p14:xfrm>
                <a:off x="12039346" y="4432928"/>
                <a:ext cx="70560" cy="36720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77557781-D45F-43B3-A538-BD2FFD137F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030706" y="4424288"/>
                  <a:ext cx="8820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45BAFB78-5D0D-450E-A4C7-4F08FA8DC53D}"/>
                  </a:ext>
                </a:extLst>
              </p14:cNvPr>
              <p14:cNvContentPartPr/>
              <p14:nvPr/>
            </p14:nvContentPartPr>
            <p14:xfrm>
              <a:off x="1199386" y="2217488"/>
              <a:ext cx="1249920" cy="87444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45BAFB78-5D0D-450E-A4C7-4F08FA8DC5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90386" y="2208488"/>
                <a:ext cx="126756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A209076-6A26-4D24-A31E-476D294F5563}"/>
                  </a:ext>
                </a:extLst>
              </p14:cNvPr>
              <p14:cNvContentPartPr/>
              <p14:nvPr/>
            </p14:nvContentPartPr>
            <p14:xfrm>
              <a:off x="1278586" y="2198408"/>
              <a:ext cx="1405080" cy="8834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A209076-6A26-4D24-A31E-476D294F55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69946" y="2189408"/>
                <a:ext cx="142272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F4D1417A-F074-4386-BFF4-495C49C3E8B5}"/>
                  </a:ext>
                </a:extLst>
              </p14:cNvPr>
              <p14:cNvContentPartPr/>
              <p14:nvPr/>
            </p14:nvContentPartPr>
            <p14:xfrm>
              <a:off x="590266" y="2848208"/>
              <a:ext cx="408600" cy="50040"/>
            </p14:xfrm>
          </p:contentPart>
        </mc:Choice>
        <mc:Fallback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F4D1417A-F074-4386-BFF4-495C49C3E8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1266" y="2839208"/>
                <a:ext cx="4262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447B90EB-0B41-469C-AABF-E1B8B43D44E9}"/>
                  </a:ext>
                </a:extLst>
              </p14:cNvPr>
              <p14:cNvContentPartPr/>
              <p14:nvPr/>
            </p14:nvContentPartPr>
            <p14:xfrm>
              <a:off x="1046026" y="2795288"/>
              <a:ext cx="19800" cy="135000"/>
            </p14:xfrm>
          </p:contentPart>
        </mc:Choice>
        <mc:Fallback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447B90EB-0B41-469C-AABF-E1B8B43D44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7386" y="2786648"/>
                <a:ext cx="37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F8FDF7A6-9169-4C77-8D52-DC64D717FA29}"/>
                  </a:ext>
                </a:extLst>
              </p14:cNvPr>
              <p14:cNvContentPartPr/>
              <p14:nvPr/>
            </p14:nvContentPartPr>
            <p14:xfrm>
              <a:off x="1049266" y="2794208"/>
              <a:ext cx="154440" cy="172440"/>
            </p14:xfrm>
          </p:contentPart>
        </mc:Choice>
        <mc:Fallback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F8FDF7A6-9169-4C77-8D52-DC64D717FA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0266" y="2785568"/>
                <a:ext cx="172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24D90E58-90E2-4914-ABC9-52D16A41909F}"/>
                  </a:ext>
                </a:extLst>
              </p14:cNvPr>
              <p14:cNvContentPartPr/>
              <p14:nvPr/>
            </p14:nvContentPartPr>
            <p14:xfrm>
              <a:off x="369226" y="2991128"/>
              <a:ext cx="117360" cy="183960"/>
            </p14:xfrm>
          </p:contentPart>
        </mc:Choice>
        <mc:Fallback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24D90E58-90E2-4914-ABC9-52D16A4190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0586" y="2982128"/>
                <a:ext cx="135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6BC2713B-53F5-4D4B-AD38-211617F64A6A}"/>
                  </a:ext>
                </a:extLst>
              </p14:cNvPr>
              <p14:cNvContentPartPr/>
              <p14:nvPr/>
            </p14:nvContentPartPr>
            <p14:xfrm>
              <a:off x="536266" y="2978888"/>
              <a:ext cx="44640" cy="19584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6BC2713B-53F5-4D4B-AD38-211617F64A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7266" y="2970248"/>
                <a:ext cx="622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613B0509-F6DA-4E06-A272-CFCEC4A20803}"/>
                  </a:ext>
                </a:extLst>
              </p14:cNvPr>
              <p14:cNvContentPartPr/>
              <p14:nvPr/>
            </p14:nvContentPartPr>
            <p14:xfrm>
              <a:off x="487306" y="3113168"/>
              <a:ext cx="105120" cy="1512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613B0509-F6DA-4E06-A272-CFCEC4A208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8306" y="3104168"/>
                <a:ext cx="1227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42CA3A14-4D82-4270-93E5-BED21E92A25F}"/>
                  </a:ext>
                </a:extLst>
              </p14:cNvPr>
              <p14:cNvContentPartPr/>
              <p14:nvPr/>
            </p14:nvContentPartPr>
            <p14:xfrm>
              <a:off x="626626" y="3103808"/>
              <a:ext cx="111960" cy="71280"/>
            </p14:xfrm>
          </p:contentPart>
        </mc:Choice>
        <mc:Fallback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2CA3A14-4D82-4270-93E5-BED21E92A25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7626" y="3095168"/>
                <a:ext cx="1296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E21A885E-B2A7-4CE5-8B4A-A5FD8036D653}"/>
                  </a:ext>
                </a:extLst>
              </p14:cNvPr>
              <p14:cNvContentPartPr/>
              <p14:nvPr/>
            </p14:nvContentPartPr>
            <p14:xfrm>
              <a:off x="779266" y="3028568"/>
              <a:ext cx="8280" cy="162000"/>
            </p14:xfrm>
          </p:contentPart>
        </mc:Choice>
        <mc:Fallback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E21A885E-B2A7-4CE5-8B4A-A5FD8036D65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0266" y="3019568"/>
                <a:ext cx="25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A3785C20-2ABA-422B-9828-68F8CD25B64A}"/>
                  </a:ext>
                </a:extLst>
              </p14:cNvPr>
              <p14:cNvContentPartPr/>
              <p14:nvPr/>
            </p14:nvContentPartPr>
            <p14:xfrm>
              <a:off x="724546" y="3116408"/>
              <a:ext cx="82800" cy="24480"/>
            </p14:xfrm>
          </p:contentPart>
        </mc:Choice>
        <mc:Fallback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A3785C20-2ABA-422B-9828-68F8CD25B64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5906" y="3107408"/>
                <a:ext cx="100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604AA69D-148D-45DF-A12B-A624E3975DD6}"/>
                  </a:ext>
                </a:extLst>
              </p14:cNvPr>
              <p14:cNvContentPartPr/>
              <p14:nvPr/>
            </p14:nvContentPartPr>
            <p14:xfrm>
              <a:off x="851266" y="3104528"/>
              <a:ext cx="85320" cy="10044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604AA69D-148D-45DF-A12B-A624E3975D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2266" y="3095888"/>
                <a:ext cx="102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E7BEEB5E-9348-4425-958B-3C096B4DAB7F}"/>
                  </a:ext>
                </a:extLst>
              </p14:cNvPr>
              <p14:cNvContentPartPr/>
              <p14:nvPr/>
            </p14:nvContentPartPr>
            <p14:xfrm>
              <a:off x="945946" y="3196328"/>
              <a:ext cx="101880" cy="136080"/>
            </p14:xfrm>
          </p:contentPart>
        </mc:Choice>
        <mc:Fallback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E7BEEB5E-9348-4425-958B-3C096B4DAB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7306" y="3187328"/>
                <a:ext cx="119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B83760AF-8676-4D1E-A797-E8291FA1F6F2}"/>
                  </a:ext>
                </a:extLst>
              </p14:cNvPr>
              <p14:cNvContentPartPr/>
              <p14:nvPr/>
            </p14:nvContentPartPr>
            <p14:xfrm>
              <a:off x="290386" y="2843168"/>
              <a:ext cx="49320" cy="101520"/>
            </p14:xfrm>
          </p:contentPart>
        </mc:Choice>
        <mc:Fallback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B83760AF-8676-4D1E-A797-E8291FA1F6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1386" y="2834168"/>
                <a:ext cx="669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A877FACC-4BF0-4DD5-B5B1-E87E2BF124BC}"/>
                  </a:ext>
                </a:extLst>
              </p14:cNvPr>
              <p14:cNvContentPartPr/>
              <p14:nvPr/>
            </p14:nvContentPartPr>
            <p14:xfrm>
              <a:off x="200386" y="2403608"/>
              <a:ext cx="662760" cy="28080"/>
            </p14:xfrm>
          </p:contentPart>
        </mc:Choice>
        <mc:Fallback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A877FACC-4BF0-4DD5-B5B1-E87E2BF124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1386" y="2394608"/>
                <a:ext cx="680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9" name="Freihand 128">
                <a:extLst>
                  <a:ext uri="{FF2B5EF4-FFF2-40B4-BE49-F238E27FC236}">
                    <a16:creationId xmlns:a16="http://schemas.microsoft.com/office/drawing/2014/main" id="{0BDBB9FF-E4BD-4425-946B-C2849CD3278B}"/>
                  </a:ext>
                </a:extLst>
              </p14:cNvPr>
              <p14:cNvContentPartPr/>
              <p14:nvPr/>
            </p14:nvContentPartPr>
            <p14:xfrm>
              <a:off x="823186" y="2411528"/>
              <a:ext cx="182160" cy="12960"/>
            </p14:xfrm>
          </p:contentPart>
        </mc:Choice>
        <mc:Fallback>
          <p:pic>
            <p:nvPicPr>
              <p:cNvPr id="129" name="Freihand 128">
                <a:extLst>
                  <a:ext uri="{FF2B5EF4-FFF2-40B4-BE49-F238E27FC236}">
                    <a16:creationId xmlns:a16="http://schemas.microsoft.com/office/drawing/2014/main" id="{0BDBB9FF-E4BD-4425-946B-C2849CD327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4546" y="2402888"/>
                <a:ext cx="199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499E1A2B-9793-4B93-AE9E-4B29C2345997}"/>
                  </a:ext>
                </a:extLst>
              </p14:cNvPr>
              <p14:cNvContentPartPr/>
              <p14:nvPr/>
            </p14:nvContentPartPr>
            <p14:xfrm>
              <a:off x="1033426" y="2338088"/>
              <a:ext cx="12960" cy="129960"/>
            </p14:xfrm>
          </p:contentPart>
        </mc:Choice>
        <mc:Fallback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499E1A2B-9793-4B93-AE9E-4B29C234599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4786" y="2329448"/>
                <a:ext cx="30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1" name="Freihand 130">
                <a:extLst>
                  <a:ext uri="{FF2B5EF4-FFF2-40B4-BE49-F238E27FC236}">
                    <a16:creationId xmlns:a16="http://schemas.microsoft.com/office/drawing/2014/main" id="{47B218D5-BED4-4616-AD27-5346ED6D489B}"/>
                  </a:ext>
                </a:extLst>
              </p14:cNvPr>
              <p14:cNvContentPartPr/>
              <p14:nvPr/>
            </p14:nvContentPartPr>
            <p14:xfrm>
              <a:off x="1030906" y="2313248"/>
              <a:ext cx="146880" cy="168120"/>
            </p14:xfrm>
          </p:contentPart>
        </mc:Choice>
        <mc:Fallback>
          <p:pic>
            <p:nvPicPr>
              <p:cNvPr id="131" name="Freihand 130">
                <a:extLst>
                  <a:ext uri="{FF2B5EF4-FFF2-40B4-BE49-F238E27FC236}">
                    <a16:creationId xmlns:a16="http://schemas.microsoft.com/office/drawing/2014/main" id="{47B218D5-BED4-4616-AD27-5346ED6D489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2266" y="2304248"/>
                <a:ext cx="164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B4277586-AC9F-49ED-AEF6-8E1ED3A43CC9}"/>
                  </a:ext>
                </a:extLst>
              </p14:cNvPr>
              <p14:cNvContentPartPr/>
              <p14:nvPr/>
            </p14:nvContentPartPr>
            <p14:xfrm>
              <a:off x="2740546" y="2423048"/>
              <a:ext cx="693360" cy="1836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B4277586-AC9F-49ED-AEF6-8E1ED3A43CC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31906" y="2414048"/>
                <a:ext cx="711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6000E952-7BA4-418D-BE11-3633DBCAE8EB}"/>
              </a:ext>
            </a:extLst>
          </p:cNvPr>
          <p:cNvGrpSpPr/>
          <p:nvPr/>
        </p:nvGrpSpPr>
        <p:grpSpPr>
          <a:xfrm>
            <a:off x="5474386" y="2130728"/>
            <a:ext cx="4531680" cy="1509120"/>
            <a:chOff x="5474386" y="2130728"/>
            <a:chExt cx="4531680" cy="15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DD3C4300-F025-459D-8D9E-B453AF486FD3}"/>
                    </a:ext>
                  </a:extLst>
                </p14:cNvPr>
                <p14:cNvContentPartPr/>
                <p14:nvPr/>
              </p14:nvContentPartPr>
              <p14:xfrm>
                <a:off x="9650026" y="3263648"/>
                <a:ext cx="356040" cy="376200"/>
              </p14:xfrm>
            </p:contentPart>
          </mc:Choice>
          <mc:Fallback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DD3C4300-F025-459D-8D9E-B453AF486F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41386" y="3254648"/>
                  <a:ext cx="373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3EB5735E-4756-4F1C-A324-320585B03406}"/>
                    </a:ext>
                  </a:extLst>
                </p14:cNvPr>
                <p14:cNvContentPartPr/>
                <p14:nvPr/>
              </p14:nvContentPartPr>
              <p14:xfrm>
                <a:off x="8215066" y="2995088"/>
                <a:ext cx="77760" cy="80280"/>
              </p14:xfrm>
            </p:contentPart>
          </mc:Choice>
          <mc:Fallback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3EB5735E-4756-4F1C-A324-320585B034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6066" y="2986448"/>
                  <a:ext cx="95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903B5539-9A5B-4050-B1CD-935333BE66FA}"/>
                    </a:ext>
                  </a:extLst>
                </p14:cNvPr>
                <p14:cNvContentPartPr/>
                <p14:nvPr/>
              </p14:nvContentPartPr>
              <p14:xfrm>
                <a:off x="5474386" y="2369048"/>
                <a:ext cx="865080" cy="25560"/>
              </p14:xfrm>
            </p:contentPart>
          </mc:Choice>
          <mc:Fallback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903B5539-9A5B-4050-B1CD-935333BE66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65746" y="2360048"/>
                  <a:ext cx="88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559497CB-B840-4E1E-9137-B266BF47E580}"/>
                    </a:ext>
                  </a:extLst>
                </p14:cNvPr>
                <p14:cNvContentPartPr/>
                <p14:nvPr/>
              </p14:nvContentPartPr>
              <p14:xfrm>
                <a:off x="6394906" y="2163848"/>
                <a:ext cx="664200" cy="709560"/>
              </p14:xfrm>
            </p:contentPart>
          </mc:Choice>
          <mc:Fallback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559497CB-B840-4E1E-9137-B266BF47E5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86266" y="2154848"/>
                  <a:ext cx="68184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C44A0AEF-D91D-444B-A539-10F129043A10}"/>
                    </a:ext>
                  </a:extLst>
                </p14:cNvPr>
                <p14:cNvContentPartPr/>
                <p14:nvPr/>
              </p14:nvContentPartPr>
              <p14:xfrm>
                <a:off x="6426946" y="2130728"/>
                <a:ext cx="869760" cy="791280"/>
              </p14:xfrm>
            </p:contentPart>
          </mc:Choice>
          <mc:Fallback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C44A0AEF-D91D-444B-A539-10F129043A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18306" y="2121728"/>
                  <a:ext cx="88740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6BEB0DF6-0873-464F-AECE-5786F3770E45}"/>
                    </a:ext>
                  </a:extLst>
                </p14:cNvPr>
                <p14:cNvContentPartPr/>
                <p14:nvPr/>
              </p14:nvContentPartPr>
              <p14:xfrm>
                <a:off x="5918266" y="2681888"/>
                <a:ext cx="357480" cy="34920"/>
              </p14:xfrm>
            </p:contentPart>
          </mc:Choice>
          <mc:Fallback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6BEB0DF6-0873-464F-AECE-5786F3770E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09626" y="2673248"/>
                  <a:ext cx="375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ED644806-8A93-4538-A3BA-55CE5DFA2F74}"/>
                    </a:ext>
                  </a:extLst>
                </p14:cNvPr>
                <p14:cNvContentPartPr/>
                <p14:nvPr/>
              </p14:nvContentPartPr>
              <p14:xfrm>
                <a:off x="6295186" y="2632568"/>
                <a:ext cx="20520" cy="105480"/>
              </p14:xfrm>
            </p:contentPart>
          </mc:Choice>
          <mc:Fallback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ED644806-8A93-4538-A3BA-55CE5DFA2F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86186" y="2623568"/>
                  <a:ext cx="38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AA1F865F-BBEF-496A-8F82-160A944FDA33}"/>
                    </a:ext>
                  </a:extLst>
                </p14:cNvPr>
                <p14:cNvContentPartPr/>
                <p14:nvPr/>
              </p14:nvContentPartPr>
              <p14:xfrm>
                <a:off x="6302026" y="2651288"/>
                <a:ext cx="114480" cy="87840"/>
              </p14:xfrm>
            </p:contentPart>
          </mc:Choice>
          <mc:Fallback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AA1F865F-BBEF-496A-8F82-160A944FDA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93386" y="2642288"/>
                  <a:ext cx="13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BE7D969A-EF2F-4548-960A-6F4BDD91F519}"/>
                    </a:ext>
                  </a:extLst>
                </p14:cNvPr>
                <p14:cNvContentPartPr/>
                <p14:nvPr/>
              </p14:nvContentPartPr>
              <p14:xfrm>
                <a:off x="6282226" y="2283008"/>
                <a:ext cx="37800" cy="150120"/>
              </p14:xfrm>
            </p:contentPart>
          </mc:Choice>
          <mc:Fallback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BE7D969A-EF2F-4548-960A-6F4BDD91F5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73586" y="2274368"/>
                  <a:ext cx="55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B0CA73A7-1513-4DAF-AF49-87C13B14B2C4}"/>
                    </a:ext>
                  </a:extLst>
                </p14:cNvPr>
                <p14:cNvContentPartPr/>
                <p14:nvPr/>
              </p14:nvContentPartPr>
              <p14:xfrm>
                <a:off x="6301666" y="2283008"/>
                <a:ext cx="87480" cy="158760"/>
              </p14:xfrm>
            </p:contentPart>
          </mc:Choice>
          <mc:Fallback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B0CA73A7-1513-4DAF-AF49-87C13B14B2C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92666" y="2274368"/>
                  <a:ext cx="105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EB7F45C2-7C4F-4A83-A349-D8C0162D97BF}"/>
                    </a:ext>
                  </a:extLst>
                </p14:cNvPr>
                <p14:cNvContentPartPr/>
                <p14:nvPr/>
              </p14:nvContentPartPr>
              <p14:xfrm>
                <a:off x="5888746" y="2844968"/>
                <a:ext cx="33120" cy="56160"/>
              </p14:xfrm>
            </p:contentPart>
          </mc:Choice>
          <mc:Fallback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EB7F45C2-7C4F-4A83-A349-D8C0162D97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79746" y="2836328"/>
                  <a:ext cx="50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3477FD65-D202-47CC-83AE-E5894E2EC358}"/>
                    </a:ext>
                  </a:extLst>
                </p14:cNvPr>
                <p14:cNvContentPartPr/>
                <p14:nvPr/>
              </p14:nvContentPartPr>
              <p14:xfrm>
                <a:off x="6001786" y="2905448"/>
                <a:ext cx="119520" cy="201960"/>
              </p14:xfrm>
            </p:contentPart>
          </mc:Choice>
          <mc:Fallback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3477FD65-D202-47CC-83AE-E5894E2EC3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93146" y="2896808"/>
                  <a:ext cx="137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64B5838-D414-408F-8671-A20B15B77674}"/>
                    </a:ext>
                  </a:extLst>
                </p14:cNvPr>
                <p14:cNvContentPartPr/>
                <p14:nvPr/>
              </p14:nvContentPartPr>
              <p14:xfrm>
                <a:off x="6121306" y="3079328"/>
                <a:ext cx="110880" cy="133560"/>
              </p14:xfrm>
            </p:contentPart>
          </mc:Choice>
          <mc:Fallback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D64B5838-D414-408F-8671-A20B15B776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12306" y="3070328"/>
                  <a:ext cx="128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289FD05F-AF35-4009-A5F5-0A8897B0AF75}"/>
                    </a:ext>
                  </a:extLst>
                </p14:cNvPr>
                <p14:cNvContentPartPr/>
                <p14:nvPr/>
              </p14:nvContentPartPr>
              <p14:xfrm>
                <a:off x="7640146" y="2520968"/>
                <a:ext cx="169920" cy="154440"/>
              </p14:xfrm>
            </p:contentPart>
          </mc:Choice>
          <mc:Fallback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289FD05F-AF35-4009-A5F5-0A8897B0AF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31146" y="2511968"/>
                  <a:ext cx="187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E170AD6B-D143-43B4-9221-36559C67FA07}"/>
                    </a:ext>
                  </a:extLst>
                </p14:cNvPr>
                <p14:cNvContentPartPr/>
                <p14:nvPr/>
              </p14:nvContentPartPr>
              <p14:xfrm>
                <a:off x="7839586" y="2523488"/>
                <a:ext cx="105480" cy="171720"/>
              </p14:xfrm>
            </p:contentPart>
          </mc:Choice>
          <mc:Fallback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E170AD6B-D143-43B4-9221-36559C67FA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0946" y="2514848"/>
                  <a:ext cx="123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8FB07F43-6AFD-4722-B137-3051907BD755}"/>
                    </a:ext>
                  </a:extLst>
                </p14:cNvPr>
                <p14:cNvContentPartPr/>
                <p14:nvPr/>
              </p14:nvContentPartPr>
              <p14:xfrm>
                <a:off x="8064226" y="2588648"/>
                <a:ext cx="101520" cy="25200"/>
              </p14:xfrm>
            </p:contentPart>
          </mc:Choice>
          <mc:Fallback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8FB07F43-6AFD-4722-B137-3051907BD7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55226" y="2580008"/>
                  <a:ext cx="119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023D1FA8-5D21-4838-9F07-017E7FE7DE5F}"/>
                    </a:ext>
                  </a:extLst>
                </p14:cNvPr>
                <p14:cNvContentPartPr/>
                <p14:nvPr/>
              </p14:nvContentPartPr>
              <p14:xfrm>
                <a:off x="8067106" y="2664608"/>
                <a:ext cx="121320" cy="10800"/>
              </p14:xfrm>
            </p:contentPart>
          </mc:Choice>
          <mc:Fallback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023D1FA8-5D21-4838-9F07-017E7FE7DE5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58466" y="2655608"/>
                  <a:ext cx="138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7BC4981E-522E-4C64-9390-ABCC07C153E5}"/>
                    </a:ext>
                  </a:extLst>
                </p14:cNvPr>
                <p14:cNvContentPartPr/>
                <p14:nvPr/>
              </p14:nvContentPartPr>
              <p14:xfrm>
                <a:off x="8237386" y="2264648"/>
                <a:ext cx="86760" cy="854640"/>
              </p14:xfrm>
            </p:contentPart>
          </mc:Choice>
          <mc:Fallback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7BC4981E-522E-4C64-9390-ABCC07C153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28746" y="2255648"/>
                  <a:ext cx="10440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D59173B-D7DA-4FA9-9106-2DE39CA288A0}"/>
                    </a:ext>
                  </a:extLst>
                </p14:cNvPr>
                <p14:cNvContentPartPr/>
                <p14:nvPr/>
              </p14:nvContentPartPr>
              <p14:xfrm>
                <a:off x="8275906" y="2266448"/>
                <a:ext cx="839880" cy="51480"/>
              </p14:xfrm>
            </p:contentPart>
          </mc:Choice>
          <mc:Fallback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0D59173B-D7DA-4FA9-9106-2DE39CA288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6906" y="2257808"/>
                  <a:ext cx="857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988B37C1-DC18-4457-81EF-C7331F6BA6BB}"/>
                    </a:ext>
                  </a:extLst>
                </p14:cNvPr>
                <p14:cNvContentPartPr/>
                <p14:nvPr/>
              </p14:nvContentPartPr>
              <p14:xfrm>
                <a:off x="8283466" y="3048008"/>
                <a:ext cx="675720" cy="94680"/>
              </p14:xfrm>
            </p:contentPart>
          </mc:Choice>
          <mc:Fallback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988B37C1-DC18-4457-81EF-C7331F6BA6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74466" y="3039008"/>
                  <a:ext cx="693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07866868-B24C-4291-89C5-72C13E6625B2}"/>
                    </a:ext>
                  </a:extLst>
                </p14:cNvPr>
                <p14:cNvContentPartPr/>
                <p14:nvPr/>
              </p14:nvContentPartPr>
              <p14:xfrm>
                <a:off x="8984746" y="2388128"/>
                <a:ext cx="201960" cy="750600"/>
              </p14:xfrm>
            </p:contentPart>
          </mc:Choice>
          <mc:Fallback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07866868-B24C-4291-89C5-72C13E6625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75746" y="2379128"/>
                  <a:ext cx="2196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ACE28EC6-C317-4DB4-B8D7-FA0012445014}"/>
                    </a:ext>
                  </a:extLst>
                </p14:cNvPr>
                <p14:cNvContentPartPr/>
                <p14:nvPr/>
              </p14:nvContentPartPr>
              <p14:xfrm>
                <a:off x="7276546" y="2383808"/>
                <a:ext cx="615240" cy="34560"/>
              </p14:xfrm>
            </p:contentPart>
          </mc:Choice>
          <mc:Fallback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ACE28EC6-C317-4DB4-B8D7-FA00124450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67906" y="2374808"/>
                  <a:ext cx="632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978B0A6D-569B-4216-821F-16F1F485334E}"/>
                    </a:ext>
                  </a:extLst>
                </p14:cNvPr>
                <p14:cNvContentPartPr/>
                <p14:nvPr/>
              </p14:nvContentPartPr>
              <p14:xfrm>
                <a:off x="7868386" y="2413688"/>
                <a:ext cx="164520" cy="14040"/>
              </p14:xfrm>
            </p:contentPart>
          </mc:Choice>
          <mc:Fallback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978B0A6D-569B-4216-821F-16F1F48533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59746" y="2404688"/>
                  <a:ext cx="182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9937B92D-1129-4B70-8402-FFE1EEBBBBD3}"/>
                    </a:ext>
                  </a:extLst>
                </p14:cNvPr>
                <p14:cNvContentPartPr/>
                <p14:nvPr/>
              </p14:nvContentPartPr>
              <p14:xfrm>
                <a:off x="8050186" y="2334488"/>
                <a:ext cx="34920" cy="110160"/>
              </p14:xfrm>
            </p:contentPart>
          </mc:Choice>
          <mc:Fallback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9937B92D-1129-4B70-8402-FFE1EEBBBB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41186" y="2325848"/>
                  <a:ext cx="52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CD362CB7-16EA-46DD-A78B-2E5620BA2FFA}"/>
                    </a:ext>
                  </a:extLst>
                </p14:cNvPr>
                <p14:cNvContentPartPr/>
                <p14:nvPr/>
              </p14:nvContentPartPr>
              <p14:xfrm>
                <a:off x="8091226" y="2316848"/>
                <a:ext cx="118440" cy="148320"/>
              </p14:xfrm>
            </p:contentPart>
          </mc:Choice>
          <mc:Fallback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CD362CB7-16EA-46DD-A78B-2E5620BA2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82586" y="2308208"/>
                  <a:ext cx="136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8C05711B-F624-466C-BD35-552E8AA940E4}"/>
                    </a:ext>
                  </a:extLst>
                </p14:cNvPr>
                <p14:cNvContentPartPr/>
                <p14:nvPr/>
              </p14:nvContentPartPr>
              <p14:xfrm>
                <a:off x="7293106" y="2767208"/>
                <a:ext cx="1993320" cy="688320"/>
              </p14:xfrm>
            </p:contentPart>
          </mc:Choice>
          <mc:Fallback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8C05711B-F624-466C-BD35-552E8AA940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84466" y="2758568"/>
                  <a:ext cx="20109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ED1DF9B6-E509-49DE-81F4-B132B9A3C8A4}"/>
                    </a:ext>
                  </a:extLst>
                </p14:cNvPr>
                <p14:cNvContentPartPr/>
                <p14:nvPr/>
              </p14:nvContentPartPr>
              <p14:xfrm>
                <a:off x="9149986" y="2906888"/>
                <a:ext cx="233640" cy="358560"/>
              </p14:xfrm>
            </p:contentPart>
          </mc:Choice>
          <mc:Fallback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ED1DF9B6-E509-49DE-81F4-B132B9A3C8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40986" y="2897888"/>
                  <a:ext cx="251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50CD6F6C-AAFF-47FA-A49D-EFFDBB5DD7B8}"/>
                    </a:ext>
                  </a:extLst>
                </p14:cNvPr>
                <p14:cNvContentPartPr/>
                <p14:nvPr/>
              </p14:nvContentPartPr>
              <p14:xfrm>
                <a:off x="9266266" y="3400088"/>
                <a:ext cx="138600" cy="5040"/>
              </p14:xfrm>
            </p:contentPart>
          </mc:Choice>
          <mc:Fallback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50CD6F6C-AAFF-47FA-A49D-EFFDBB5DD7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57266" y="3391448"/>
                  <a:ext cx="156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A7A52F8D-E565-42A9-BA34-A784AC4F7445}"/>
                    </a:ext>
                  </a:extLst>
                </p14:cNvPr>
                <p14:cNvContentPartPr/>
                <p14:nvPr/>
              </p14:nvContentPartPr>
              <p14:xfrm>
                <a:off x="9412066" y="3139448"/>
                <a:ext cx="211680" cy="284040"/>
              </p14:xfrm>
            </p:contentPart>
          </mc:Choice>
          <mc:Fallback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A7A52F8D-E565-42A9-BA34-A784AC4F74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03426" y="3130448"/>
                  <a:ext cx="229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2918A4F5-321C-4CD7-8490-A260DCCF4DF6}"/>
                    </a:ext>
                  </a:extLst>
                </p14:cNvPr>
                <p14:cNvContentPartPr/>
                <p14:nvPr/>
              </p14:nvContentPartPr>
              <p14:xfrm>
                <a:off x="9425386" y="3150968"/>
                <a:ext cx="205200" cy="226440"/>
              </p14:xfrm>
            </p:contentPart>
          </mc:Choice>
          <mc:Fallback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2918A4F5-321C-4CD7-8490-A260DCCF4D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16746" y="3141968"/>
                  <a:ext cx="222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E841F14B-1223-4113-9EF5-AB8433A9AAAA}"/>
                    </a:ext>
                  </a:extLst>
                </p14:cNvPr>
                <p14:cNvContentPartPr/>
                <p14:nvPr/>
              </p14:nvContentPartPr>
              <p14:xfrm>
                <a:off x="9544906" y="3252488"/>
                <a:ext cx="2160" cy="116280"/>
              </p14:xfrm>
            </p:contentPart>
          </mc:Choice>
          <mc:Fallback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841F14B-1223-4113-9EF5-AB8433A9AA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35906" y="3243488"/>
                  <a:ext cx="19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A3B9979-C281-4B07-A5DE-63EF8B3E7597}"/>
                    </a:ext>
                  </a:extLst>
                </p14:cNvPr>
                <p14:cNvContentPartPr/>
                <p14:nvPr/>
              </p14:nvContentPartPr>
              <p14:xfrm>
                <a:off x="9513946" y="3305048"/>
                <a:ext cx="72360" cy="28440"/>
              </p14:xfrm>
            </p:contentPart>
          </mc:Choice>
          <mc:Fallback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A3B9979-C281-4B07-A5DE-63EF8B3E75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04946" y="3296408"/>
                  <a:ext cx="90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4961C153-36F6-4569-9B45-A1DDB4FB9B4A}"/>
                    </a:ext>
                  </a:extLst>
                </p14:cNvPr>
                <p14:cNvContentPartPr/>
                <p14:nvPr/>
              </p14:nvContentPartPr>
              <p14:xfrm>
                <a:off x="7858666" y="2958728"/>
                <a:ext cx="346320" cy="39600"/>
              </p14:xfrm>
            </p:contentPart>
          </mc:Choice>
          <mc:Fallback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4961C153-36F6-4569-9B45-A1DDB4FB9B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50026" y="2950088"/>
                  <a:ext cx="363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DF2C8443-4808-4E50-9DA9-E857E1BD4153}"/>
                    </a:ext>
                  </a:extLst>
                </p14:cNvPr>
                <p14:cNvContentPartPr/>
                <p14:nvPr/>
              </p14:nvContentPartPr>
              <p14:xfrm>
                <a:off x="8195986" y="2913368"/>
                <a:ext cx="18720" cy="147600"/>
              </p14:xfrm>
            </p:contentPart>
          </mc:Choice>
          <mc:Fallback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DF2C8443-4808-4E50-9DA9-E857E1BD41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86986" y="2904728"/>
                  <a:ext cx="36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2E5A98E-0650-4E73-9103-7CA486DE7E03}"/>
                    </a:ext>
                  </a:extLst>
                </p14:cNvPr>
                <p14:cNvContentPartPr/>
                <p14:nvPr/>
              </p14:nvContentPartPr>
              <p14:xfrm>
                <a:off x="8207506" y="2909408"/>
                <a:ext cx="82800" cy="142200"/>
              </p14:xfrm>
            </p:contentPart>
          </mc:Choice>
          <mc:Fallback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2E5A98E-0650-4E73-9103-7CA486DE7E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98866" y="2900408"/>
                  <a:ext cx="100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461793A9-D836-4746-A469-03A85F33289F}"/>
                    </a:ext>
                  </a:extLst>
                </p14:cNvPr>
                <p14:cNvContentPartPr/>
                <p14:nvPr/>
              </p14:nvContentPartPr>
              <p14:xfrm>
                <a:off x="7794226" y="3104888"/>
                <a:ext cx="12240" cy="66960"/>
              </p14:xfrm>
            </p:contentPart>
          </mc:Choice>
          <mc:Fallback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461793A9-D836-4746-A469-03A85F3328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85586" y="3096248"/>
                  <a:ext cx="29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05D1E67-D6EA-4F73-B088-1F13418104CF}"/>
                    </a:ext>
                  </a:extLst>
                </p14:cNvPr>
                <p14:cNvContentPartPr/>
                <p14:nvPr/>
              </p14:nvContentPartPr>
              <p14:xfrm>
                <a:off x="7889626" y="3103088"/>
                <a:ext cx="100440" cy="143640"/>
              </p14:xfrm>
            </p:contentPart>
          </mc:Choice>
          <mc:Fallback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05D1E67-D6EA-4F73-B088-1F13418104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80986" y="3094448"/>
                  <a:ext cx="118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05688AFF-BB60-48F7-82D2-F4221C0E5FFD}"/>
                    </a:ext>
                  </a:extLst>
                </p14:cNvPr>
                <p14:cNvContentPartPr/>
                <p14:nvPr/>
              </p14:nvContentPartPr>
              <p14:xfrm>
                <a:off x="8059186" y="3157088"/>
                <a:ext cx="120960" cy="97560"/>
              </p14:xfrm>
            </p:contentPart>
          </mc:Choice>
          <mc:Fallback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05688AFF-BB60-48F7-82D2-F4221C0E5FF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50546" y="3148448"/>
                  <a:ext cx="138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DDF3E254-7EEF-4B8D-9F7A-65BE52ABE008}"/>
                    </a:ext>
                  </a:extLst>
                </p14:cNvPr>
                <p14:cNvContentPartPr/>
                <p14:nvPr/>
              </p14:nvContentPartPr>
              <p14:xfrm>
                <a:off x="8128306" y="3163928"/>
                <a:ext cx="43920" cy="145800"/>
              </p14:xfrm>
            </p:contentPart>
          </mc:Choice>
          <mc:Fallback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DDF3E254-7EEF-4B8D-9F7A-65BE52ABE0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19666" y="3155288"/>
                  <a:ext cx="615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364764D8-08C7-4361-A420-12066C42D427}"/>
              </a:ext>
            </a:extLst>
          </p:cNvPr>
          <p:cNvGrpSpPr/>
          <p:nvPr/>
        </p:nvGrpSpPr>
        <p:grpSpPr>
          <a:xfrm>
            <a:off x="3576826" y="1786928"/>
            <a:ext cx="7791120" cy="2539800"/>
            <a:chOff x="3576826" y="1786928"/>
            <a:chExt cx="7791120" cy="25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C5CF9DF-5099-4FAB-BD51-57AF97D2F981}"/>
                    </a:ext>
                  </a:extLst>
                </p14:cNvPr>
                <p14:cNvContentPartPr/>
                <p14:nvPr/>
              </p14:nvContentPartPr>
              <p14:xfrm>
                <a:off x="10015426" y="3621488"/>
                <a:ext cx="196200" cy="70524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C5CF9DF-5099-4FAB-BD51-57AF97D2F9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06426" y="3612488"/>
                  <a:ext cx="21384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B875E0DC-115F-4623-A2FF-3F3B2B274114}"/>
                    </a:ext>
                  </a:extLst>
                </p14:cNvPr>
                <p14:cNvContentPartPr/>
                <p14:nvPr/>
              </p14:nvContentPartPr>
              <p14:xfrm>
                <a:off x="10309186" y="3534368"/>
                <a:ext cx="38880" cy="11124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B875E0DC-115F-4623-A2FF-3F3B2B2741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00546" y="3525368"/>
                  <a:ext cx="56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8675C6C-5449-454F-9FE5-251E72A87545}"/>
                    </a:ext>
                  </a:extLst>
                </p14:cNvPr>
                <p14:cNvContentPartPr/>
                <p14:nvPr/>
              </p14:nvContentPartPr>
              <p14:xfrm>
                <a:off x="10431226" y="3586928"/>
                <a:ext cx="110880" cy="178920"/>
              </p14:xfrm>
            </p:contentPart>
          </mc:Choice>
          <mc:Fallback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8675C6C-5449-454F-9FE5-251E72A875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22226" y="3577928"/>
                  <a:ext cx="128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C20C7CE-E9F7-41F0-990D-FC8EC94DF359}"/>
                    </a:ext>
                  </a:extLst>
                </p14:cNvPr>
                <p14:cNvContentPartPr/>
                <p14:nvPr/>
              </p14:nvContentPartPr>
              <p14:xfrm>
                <a:off x="10641466" y="3592328"/>
                <a:ext cx="24480" cy="16632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C20C7CE-E9F7-41F0-990D-FC8EC94DF3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32826" y="3583688"/>
                  <a:ext cx="42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BEAFD8B4-95BA-40F6-B404-3FAC67BFB9B5}"/>
                    </a:ext>
                  </a:extLst>
                </p14:cNvPr>
                <p14:cNvContentPartPr/>
                <p14:nvPr/>
              </p14:nvContentPartPr>
              <p14:xfrm>
                <a:off x="10567666" y="3653528"/>
                <a:ext cx="118440" cy="3240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BEAFD8B4-95BA-40F6-B404-3FAC67BFB9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559026" y="3644888"/>
                  <a:ext cx="136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647D36BC-BCF7-4475-B121-825555CAF0D8}"/>
                    </a:ext>
                  </a:extLst>
                </p14:cNvPr>
                <p14:cNvContentPartPr/>
                <p14:nvPr/>
              </p14:nvContentPartPr>
              <p14:xfrm>
                <a:off x="10772866" y="3695648"/>
                <a:ext cx="85320" cy="6228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647D36BC-BCF7-4475-B121-825555CAF0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64226" y="3687008"/>
                  <a:ext cx="102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470A2C96-A030-4CB0-AE62-CECB2F6CB23C}"/>
                    </a:ext>
                  </a:extLst>
                </p14:cNvPr>
                <p14:cNvContentPartPr/>
                <p14:nvPr/>
              </p14:nvContentPartPr>
              <p14:xfrm>
                <a:off x="10971226" y="3591248"/>
                <a:ext cx="10080" cy="15300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470A2C96-A030-4CB0-AE62-CECB2F6CB2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62226" y="3582248"/>
                  <a:ext cx="27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E35A0F4-08D2-4FE6-A944-E2343E1B9B40}"/>
                    </a:ext>
                  </a:extLst>
                </p14:cNvPr>
                <p14:cNvContentPartPr/>
                <p14:nvPr/>
              </p14:nvContentPartPr>
              <p14:xfrm>
                <a:off x="10895266" y="3663968"/>
                <a:ext cx="79200" cy="2952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E35A0F4-08D2-4FE6-A944-E2343E1B9B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86626" y="3654968"/>
                  <a:ext cx="96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9ED83DB0-D940-4CF4-BA8B-D1AC0BA3B1F2}"/>
                    </a:ext>
                  </a:extLst>
                </p14:cNvPr>
                <p14:cNvContentPartPr/>
                <p14:nvPr/>
              </p14:nvContentPartPr>
              <p14:xfrm>
                <a:off x="11074186" y="3678728"/>
                <a:ext cx="100440" cy="10656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9ED83DB0-D940-4CF4-BA8B-D1AC0BA3B1F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65186" y="3670088"/>
                  <a:ext cx="118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9C435626-9EB6-4C8E-8932-32D8D0D9DFBE}"/>
                    </a:ext>
                  </a:extLst>
                </p14:cNvPr>
                <p14:cNvContentPartPr/>
                <p14:nvPr/>
              </p14:nvContentPartPr>
              <p14:xfrm>
                <a:off x="11278666" y="3786008"/>
                <a:ext cx="89280" cy="13176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9C435626-9EB6-4C8E-8932-32D8D0D9DFB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70026" y="3777368"/>
                  <a:ext cx="106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4D08D12B-4C64-418A-A269-DA0DCCAFBD27}"/>
                    </a:ext>
                  </a:extLst>
                </p14:cNvPr>
                <p14:cNvContentPartPr/>
                <p14:nvPr/>
              </p14:nvContentPartPr>
              <p14:xfrm>
                <a:off x="9189586" y="2495768"/>
                <a:ext cx="1599840" cy="47160"/>
              </p14:xfrm>
            </p:contentPart>
          </mc:Choice>
          <mc:Fallback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4D08D12B-4C64-418A-A269-DA0DCCAFBD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80946" y="2486768"/>
                  <a:ext cx="1617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337510DE-0672-4FAF-9893-5C15CBA34710}"/>
                    </a:ext>
                  </a:extLst>
                </p14:cNvPr>
                <p14:cNvContentPartPr/>
                <p14:nvPr/>
              </p14:nvContentPartPr>
              <p14:xfrm>
                <a:off x="10830106" y="2347088"/>
                <a:ext cx="13680" cy="253440"/>
              </p14:xfrm>
            </p:contentPart>
          </mc:Choice>
          <mc:Fallback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337510DE-0672-4FAF-9893-5C15CBA347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21106" y="2338448"/>
                  <a:ext cx="31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BA66B89-87CF-4F05-BC96-25FE5BF311C9}"/>
                    </a:ext>
                  </a:extLst>
                </p14:cNvPr>
                <p14:cNvContentPartPr/>
                <p14:nvPr/>
              </p14:nvContentPartPr>
              <p14:xfrm>
                <a:off x="10832266" y="2364728"/>
                <a:ext cx="257400" cy="313560"/>
              </p14:xfrm>
            </p:contentPart>
          </mc:Choice>
          <mc:Fallback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BA66B89-87CF-4F05-BC96-25FE5BF311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23626" y="2356088"/>
                  <a:ext cx="275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08FE439A-464D-471F-999E-15DDA34E08EC}"/>
                    </a:ext>
                  </a:extLst>
                </p14:cNvPr>
                <p14:cNvContentPartPr/>
                <p14:nvPr/>
              </p14:nvContentPartPr>
              <p14:xfrm>
                <a:off x="4886486" y="3550783"/>
                <a:ext cx="480960" cy="30240"/>
              </p14:xfrm>
            </p:contentPart>
          </mc:Choice>
          <mc:Fallback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08FE439A-464D-471F-999E-15DDA34E08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77846" y="3542143"/>
                  <a:ext cx="498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A1C5C4E2-E9E7-4299-B091-D18F48D88E1F}"/>
                    </a:ext>
                  </a:extLst>
                </p14:cNvPr>
                <p14:cNvContentPartPr/>
                <p14:nvPr/>
              </p14:nvContentPartPr>
              <p14:xfrm>
                <a:off x="5339726" y="3488863"/>
                <a:ext cx="19800" cy="132840"/>
              </p14:xfrm>
            </p:contentPart>
          </mc:Choice>
          <mc:Fallback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A1C5C4E2-E9E7-4299-B091-D18F48D88E1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31086" y="3480223"/>
                  <a:ext cx="37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DFBC337C-5C49-417E-9623-9AE565A42645}"/>
                    </a:ext>
                  </a:extLst>
                </p14:cNvPr>
                <p14:cNvContentPartPr/>
                <p14:nvPr/>
              </p14:nvContentPartPr>
              <p14:xfrm>
                <a:off x="5345846" y="3473743"/>
                <a:ext cx="100440" cy="162720"/>
              </p14:xfrm>
            </p:contentPart>
          </mc:Choice>
          <mc:Fallback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DFBC337C-5C49-417E-9623-9AE565A426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37206" y="3464743"/>
                  <a:ext cx="118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45B03505-3FA4-47B8-9766-63D51618702D}"/>
                    </a:ext>
                  </a:extLst>
                </p14:cNvPr>
                <p14:cNvContentPartPr/>
                <p14:nvPr/>
              </p14:nvContentPartPr>
              <p14:xfrm>
                <a:off x="4431049" y="3208283"/>
                <a:ext cx="24120" cy="80280"/>
              </p14:xfrm>
            </p:contentPart>
          </mc:Choice>
          <mc:Fallback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45B03505-3FA4-47B8-9766-63D5161870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22409" y="3199643"/>
                  <a:ext cx="41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1548ADC3-CBF3-43A1-BEC5-741B4FC65851}"/>
                    </a:ext>
                  </a:extLst>
                </p14:cNvPr>
                <p14:cNvContentPartPr/>
                <p14:nvPr/>
              </p14:nvContentPartPr>
              <p14:xfrm>
                <a:off x="4532209" y="3252923"/>
                <a:ext cx="80640" cy="153000"/>
              </p14:xfrm>
            </p:contentPart>
          </mc:Choice>
          <mc:Fallback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1548ADC3-CBF3-43A1-BEC5-741B4FC658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23209" y="3243923"/>
                  <a:ext cx="98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3AC6B89-3F50-4F81-8EC7-F3F1FF404F82}"/>
                    </a:ext>
                  </a:extLst>
                </p14:cNvPr>
                <p14:cNvContentPartPr/>
                <p14:nvPr/>
              </p14:nvContentPartPr>
              <p14:xfrm>
                <a:off x="4695649" y="3212243"/>
                <a:ext cx="29880" cy="165600"/>
              </p14:xfrm>
            </p:contentPart>
          </mc:Choice>
          <mc:Fallback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3AC6B89-3F50-4F81-8EC7-F3F1FF404F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87009" y="3203603"/>
                  <a:ext cx="4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FA9609CF-AAB3-4A70-B32C-0BC936F65F15}"/>
                    </a:ext>
                  </a:extLst>
                </p14:cNvPr>
                <p14:cNvContentPartPr/>
                <p14:nvPr/>
              </p14:nvContentPartPr>
              <p14:xfrm>
                <a:off x="4651009" y="3321683"/>
                <a:ext cx="90000" cy="12240"/>
              </p14:xfrm>
            </p:contentPart>
          </mc:Choice>
          <mc:Fallback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FA9609CF-AAB3-4A70-B32C-0BC936F65F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42369" y="3313043"/>
                  <a:ext cx="107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262A05EF-9835-4236-AB36-8E2352F2D1DB}"/>
                    </a:ext>
                  </a:extLst>
                </p14:cNvPr>
                <p14:cNvContentPartPr/>
                <p14:nvPr/>
              </p14:nvContentPartPr>
              <p14:xfrm>
                <a:off x="4816609" y="3297923"/>
                <a:ext cx="71280" cy="89280"/>
              </p14:xfrm>
            </p:contentPart>
          </mc:Choice>
          <mc:Fallback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262A05EF-9835-4236-AB36-8E2352F2D1D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07609" y="3288923"/>
                  <a:ext cx="88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C478E86A-E4C2-44FA-8C56-BAF90884B3CF}"/>
                    </a:ext>
                  </a:extLst>
                </p14:cNvPr>
                <p14:cNvContentPartPr/>
                <p14:nvPr/>
              </p14:nvContentPartPr>
              <p14:xfrm>
                <a:off x="4951249" y="3202523"/>
                <a:ext cx="20160" cy="151560"/>
              </p14:xfrm>
            </p:contentPart>
          </mc:Choice>
          <mc:Fallback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C478E86A-E4C2-44FA-8C56-BAF90884B3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42249" y="3193523"/>
                  <a:ext cx="37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B6FC33B2-158D-4130-8561-760280342974}"/>
                    </a:ext>
                  </a:extLst>
                </p14:cNvPr>
                <p14:cNvContentPartPr/>
                <p14:nvPr/>
              </p14:nvContentPartPr>
              <p14:xfrm>
                <a:off x="4904449" y="3267683"/>
                <a:ext cx="163800" cy="93600"/>
              </p14:xfrm>
            </p:contentPart>
          </mc:Choice>
          <mc:Fallback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B6FC33B2-158D-4130-8561-7602803429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95809" y="3259043"/>
                  <a:ext cx="18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6DE761FE-3201-4EAA-97AB-6CC5BE09268E}"/>
                    </a:ext>
                  </a:extLst>
                </p14:cNvPr>
                <p14:cNvContentPartPr/>
                <p14:nvPr/>
              </p14:nvContentPartPr>
              <p14:xfrm>
                <a:off x="5141689" y="3326003"/>
                <a:ext cx="115560" cy="128520"/>
              </p14:xfrm>
            </p:contentPart>
          </mc:Choice>
          <mc:Fallback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6DE761FE-3201-4EAA-97AB-6CC5BE0926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32689" y="3317363"/>
                  <a:ext cx="133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B61BC4E3-0819-4860-A6B1-4BF20DB51E61}"/>
                    </a:ext>
                  </a:extLst>
                </p14:cNvPr>
                <p14:cNvContentPartPr/>
                <p14:nvPr/>
              </p14:nvContentPartPr>
              <p14:xfrm>
                <a:off x="5389066" y="1901048"/>
                <a:ext cx="98640" cy="201420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B61BC4E3-0819-4860-A6B1-4BF20DB51E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80066" y="1892048"/>
                  <a:ext cx="116280" cy="20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FDD3658-6EF3-49DD-B19C-AEED53FDB1E3}"/>
                    </a:ext>
                  </a:extLst>
                </p14:cNvPr>
                <p14:cNvContentPartPr/>
                <p14:nvPr/>
              </p14:nvContentPartPr>
              <p14:xfrm>
                <a:off x="5540626" y="1786928"/>
                <a:ext cx="3854160" cy="7812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FDD3658-6EF3-49DD-B19C-AEED53FDB1E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31626" y="1777928"/>
                  <a:ext cx="3871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890FDC19-B7F4-41CE-B039-2A60FCBB75D0}"/>
                    </a:ext>
                  </a:extLst>
                </p14:cNvPr>
                <p14:cNvContentPartPr/>
                <p14:nvPr/>
              </p14:nvContentPartPr>
              <p14:xfrm>
                <a:off x="5576986" y="3865928"/>
                <a:ext cx="4291920" cy="5148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890FDC19-B7F4-41CE-B039-2A60FCBB75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67986" y="3857288"/>
                  <a:ext cx="4309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38E05838-AB5D-4F5B-9087-6126FE584573}"/>
                    </a:ext>
                  </a:extLst>
                </p14:cNvPr>
                <p14:cNvContentPartPr/>
                <p14:nvPr/>
              </p14:nvContentPartPr>
              <p14:xfrm>
                <a:off x="9355186" y="1831208"/>
                <a:ext cx="661320" cy="212220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38E05838-AB5D-4F5B-9087-6126FE58457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46546" y="1822568"/>
                  <a:ext cx="678960" cy="21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FA7FE384-9634-40C1-A13A-E1FD1D0B23D6}"/>
                    </a:ext>
                  </a:extLst>
                </p14:cNvPr>
                <p14:cNvContentPartPr/>
                <p14:nvPr/>
              </p14:nvContentPartPr>
              <p14:xfrm>
                <a:off x="3576826" y="2484968"/>
                <a:ext cx="240840" cy="27684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FA7FE384-9634-40C1-A13A-E1FD1D0B23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68186" y="2475968"/>
                  <a:ext cx="258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0BCE845-410A-43A0-A6FD-D64245DE2027}"/>
                    </a:ext>
                  </a:extLst>
                </p14:cNvPr>
                <p14:cNvContentPartPr/>
                <p14:nvPr/>
              </p14:nvContentPartPr>
              <p14:xfrm>
                <a:off x="3814066" y="2508368"/>
                <a:ext cx="203760" cy="27288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0BCE845-410A-43A0-A6FD-D64245DE20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05426" y="2499368"/>
                  <a:ext cx="221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D91150DC-A9B0-4CAA-A497-1E198A1A8AE1}"/>
                    </a:ext>
                  </a:extLst>
                </p14:cNvPr>
                <p14:cNvContentPartPr/>
                <p14:nvPr/>
              </p14:nvContentPartPr>
              <p14:xfrm>
                <a:off x="4095946" y="2617808"/>
                <a:ext cx="213480" cy="356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D91150DC-A9B0-4CAA-A497-1E198A1A8AE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87306" y="2609168"/>
                  <a:ext cx="231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097CE9AD-7482-429C-A429-633EAB2DE148}"/>
                    </a:ext>
                  </a:extLst>
                </p14:cNvPr>
                <p14:cNvContentPartPr/>
                <p14:nvPr/>
              </p14:nvContentPartPr>
              <p14:xfrm>
                <a:off x="4098826" y="2699528"/>
                <a:ext cx="207000" cy="4104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097CE9AD-7482-429C-A429-633EAB2DE14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90186" y="2690888"/>
                  <a:ext cx="224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144E5CD5-026A-4BC8-98BC-426AA4DA76C3}"/>
                    </a:ext>
                  </a:extLst>
                </p14:cNvPr>
                <p14:cNvContentPartPr/>
                <p14:nvPr/>
              </p14:nvContentPartPr>
              <p14:xfrm>
                <a:off x="4015666" y="2373368"/>
                <a:ext cx="1113120" cy="1908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144E5CD5-026A-4BC8-98BC-426AA4DA76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07026" y="2364368"/>
                  <a:ext cx="113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C8D12528-785C-4A96-98F1-936AB92D7D82}"/>
                    </a:ext>
                  </a:extLst>
                </p14:cNvPr>
                <p14:cNvContentPartPr/>
                <p14:nvPr/>
              </p14:nvContentPartPr>
              <p14:xfrm>
                <a:off x="5115466" y="2243768"/>
                <a:ext cx="31320" cy="17640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C8D12528-785C-4A96-98F1-936AB92D7D8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06466" y="2234768"/>
                  <a:ext cx="48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7474F39-808E-4C92-A83D-A2B5804FF8B4}"/>
                    </a:ext>
                  </a:extLst>
                </p14:cNvPr>
                <p14:cNvContentPartPr/>
                <p14:nvPr/>
              </p14:nvContentPartPr>
              <p14:xfrm>
                <a:off x="5131666" y="2252768"/>
                <a:ext cx="183600" cy="18432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7474F39-808E-4C92-A83D-A2B5804FF8B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3026" y="2243768"/>
                  <a:ext cx="20124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uppieren 304">
            <a:extLst>
              <a:ext uri="{FF2B5EF4-FFF2-40B4-BE49-F238E27FC236}">
                <a16:creationId xmlns:a16="http://schemas.microsoft.com/office/drawing/2014/main" id="{EB03856C-6D0E-4C3A-94AD-11DE81D7A1F8}"/>
              </a:ext>
            </a:extLst>
          </p:cNvPr>
          <p:cNvGrpSpPr/>
          <p:nvPr/>
        </p:nvGrpSpPr>
        <p:grpSpPr>
          <a:xfrm>
            <a:off x="150736" y="5025077"/>
            <a:ext cx="7660018" cy="1685854"/>
            <a:chOff x="150736" y="5025077"/>
            <a:chExt cx="7660018" cy="16858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1D522886-EC94-45C3-8D9D-19EFAFF461CE}"/>
                    </a:ext>
                  </a:extLst>
                </p14:cNvPr>
                <p14:cNvContentPartPr/>
                <p14:nvPr/>
              </p14:nvContentPartPr>
              <p14:xfrm>
                <a:off x="150736" y="5025077"/>
                <a:ext cx="39240" cy="6480"/>
              </p14:xfrm>
            </p:contentPart>
          </mc:Choice>
          <mc:Fallback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1D522886-EC94-45C3-8D9D-19EFAFF461C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2096" y="5016077"/>
                  <a:ext cx="56880" cy="24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1091102B-369C-4B80-82E1-BF8AFFCE5EBF}"/>
                </a:ext>
              </a:extLst>
            </p:cNvPr>
            <p:cNvGrpSpPr/>
            <p:nvPr/>
          </p:nvGrpSpPr>
          <p:grpSpPr>
            <a:xfrm>
              <a:off x="1003154" y="5830371"/>
              <a:ext cx="1326240" cy="480240"/>
              <a:chOff x="1003154" y="5830371"/>
              <a:chExt cx="1326240" cy="480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262" name="Freihand 261">
                    <a:extLst>
                      <a:ext uri="{FF2B5EF4-FFF2-40B4-BE49-F238E27FC236}">
                        <a16:creationId xmlns:a16="http://schemas.microsoft.com/office/drawing/2014/main" id="{25AA3ED1-3813-4718-9236-5C897D7773FF}"/>
                      </a:ext>
                    </a:extLst>
                  </p14:cNvPr>
                  <p14:cNvContentPartPr/>
                  <p14:nvPr/>
                </p14:nvContentPartPr>
                <p14:xfrm>
                  <a:off x="1003154" y="5893011"/>
                  <a:ext cx="149760" cy="417600"/>
                </p14:xfrm>
              </p:contentPart>
            </mc:Choice>
            <mc:Fallback>
              <p:pic>
                <p:nvPicPr>
                  <p:cNvPr id="262" name="Freihand 261">
                    <a:extLst>
                      <a:ext uri="{FF2B5EF4-FFF2-40B4-BE49-F238E27FC236}">
                        <a16:creationId xmlns:a16="http://schemas.microsoft.com/office/drawing/2014/main" id="{25AA3ED1-3813-4718-9236-5C897D7773FF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994154" y="5884371"/>
                    <a:ext cx="167400" cy="43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263" name="Freihand 262">
                    <a:extLst>
                      <a:ext uri="{FF2B5EF4-FFF2-40B4-BE49-F238E27FC236}">
                        <a16:creationId xmlns:a16="http://schemas.microsoft.com/office/drawing/2014/main" id="{90706DC8-2193-4F6D-82F9-13FAEA0FDEBC}"/>
                      </a:ext>
                    </a:extLst>
                  </p14:cNvPr>
                  <p14:cNvContentPartPr/>
                  <p14:nvPr/>
                </p14:nvContentPartPr>
                <p14:xfrm>
                  <a:off x="1327874" y="5838291"/>
                  <a:ext cx="54000" cy="444600"/>
                </p14:xfrm>
              </p:contentPart>
            </mc:Choice>
            <mc:Fallback>
              <p:pic>
                <p:nvPicPr>
                  <p:cNvPr id="263" name="Freihand 262">
                    <a:extLst>
                      <a:ext uri="{FF2B5EF4-FFF2-40B4-BE49-F238E27FC236}">
                        <a16:creationId xmlns:a16="http://schemas.microsoft.com/office/drawing/2014/main" id="{90706DC8-2193-4F6D-82F9-13FAEA0FDEBC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319234" y="5829291"/>
                    <a:ext cx="71640" cy="46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E3C28E48-98B9-4F14-A96A-FAFA5E57DEE4}"/>
                      </a:ext>
                    </a:extLst>
                  </p14:cNvPr>
                  <p14:cNvContentPartPr/>
                  <p14:nvPr/>
                </p14:nvContentPartPr>
                <p14:xfrm>
                  <a:off x="1206194" y="6105051"/>
                  <a:ext cx="289440" cy="28440"/>
                </p14:xfrm>
              </p:contentPart>
            </mc:Choice>
            <mc:Fallback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E3C28E48-98B9-4F14-A96A-FAFA5E57DEE4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1197554" y="6096051"/>
                    <a:ext cx="30708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265" name="Freihand 264">
                    <a:extLst>
                      <a:ext uri="{FF2B5EF4-FFF2-40B4-BE49-F238E27FC236}">
                        <a16:creationId xmlns:a16="http://schemas.microsoft.com/office/drawing/2014/main" id="{ADE1D5D7-8D6A-4BA2-9E31-8B90205BF31D}"/>
                      </a:ext>
                    </a:extLst>
                  </p14:cNvPr>
                  <p14:cNvContentPartPr/>
                  <p14:nvPr/>
                </p14:nvContentPartPr>
                <p14:xfrm>
                  <a:off x="1528394" y="6109731"/>
                  <a:ext cx="273240" cy="146160"/>
                </p14:xfrm>
              </p:contentPart>
            </mc:Choice>
            <mc:Fallback>
              <p:pic>
                <p:nvPicPr>
                  <p:cNvPr id="265" name="Freihand 264">
                    <a:extLst>
                      <a:ext uri="{FF2B5EF4-FFF2-40B4-BE49-F238E27FC236}">
                        <a16:creationId xmlns:a16="http://schemas.microsoft.com/office/drawing/2014/main" id="{ADE1D5D7-8D6A-4BA2-9E31-8B90205BF31D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1519394" y="6100731"/>
                    <a:ext cx="29088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266" name="Freihand 265">
                    <a:extLst>
                      <a:ext uri="{FF2B5EF4-FFF2-40B4-BE49-F238E27FC236}">
                        <a16:creationId xmlns:a16="http://schemas.microsoft.com/office/drawing/2014/main" id="{6B1F8C7F-507C-4AA0-BD7C-9D8671402E18}"/>
                      </a:ext>
                    </a:extLst>
                  </p14:cNvPr>
                  <p14:cNvContentPartPr/>
                  <p14:nvPr/>
                </p14:nvContentPartPr>
                <p14:xfrm>
                  <a:off x="1887314" y="5830371"/>
                  <a:ext cx="26280" cy="408960"/>
                </p14:xfrm>
              </p:contentPart>
            </mc:Choice>
            <mc:Fallback>
              <p:pic>
                <p:nvPicPr>
                  <p:cNvPr id="266" name="Freihand 265">
                    <a:extLst>
                      <a:ext uri="{FF2B5EF4-FFF2-40B4-BE49-F238E27FC236}">
                        <a16:creationId xmlns:a16="http://schemas.microsoft.com/office/drawing/2014/main" id="{6B1F8C7F-507C-4AA0-BD7C-9D8671402E18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1878314" y="5821371"/>
                    <a:ext cx="43920" cy="42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267" name="Freihand 266">
                    <a:extLst>
                      <a:ext uri="{FF2B5EF4-FFF2-40B4-BE49-F238E27FC236}">
                        <a16:creationId xmlns:a16="http://schemas.microsoft.com/office/drawing/2014/main" id="{C0F2800E-68B7-44E6-8074-5C83C77E27CA}"/>
                      </a:ext>
                    </a:extLst>
                  </p14:cNvPr>
                  <p14:cNvContentPartPr/>
                  <p14:nvPr/>
                </p14:nvContentPartPr>
                <p14:xfrm>
                  <a:off x="1799474" y="6068331"/>
                  <a:ext cx="163800" cy="37080"/>
                </p14:xfrm>
              </p:contentPart>
            </mc:Choice>
            <mc:Fallback>
              <p:pic>
                <p:nvPicPr>
                  <p:cNvPr id="267" name="Freihand 266">
                    <a:extLst>
                      <a:ext uri="{FF2B5EF4-FFF2-40B4-BE49-F238E27FC236}">
                        <a16:creationId xmlns:a16="http://schemas.microsoft.com/office/drawing/2014/main" id="{C0F2800E-68B7-44E6-8074-5C83C77E27CA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1790834" y="6059331"/>
                    <a:ext cx="18144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269" name="Freihand 268">
                    <a:extLst>
                      <a:ext uri="{FF2B5EF4-FFF2-40B4-BE49-F238E27FC236}">
                        <a16:creationId xmlns:a16="http://schemas.microsoft.com/office/drawing/2014/main" id="{27CC9F20-D67A-4B4D-9BF9-182A45C35E64}"/>
                      </a:ext>
                    </a:extLst>
                  </p14:cNvPr>
                  <p14:cNvContentPartPr/>
                  <p14:nvPr/>
                </p14:nvContentPartPr>
                <p14:xfrm>
                  <a:off x="2115914" y="6062211"/>
                  <a:ext cx="213480" cy="246600"/>
                </p14:xfrm>
              </p:contentPart>
            </mc:Choice>
            <mc:Fallback>
              <p:pic>
                <p:nvPicPr>
                  <p:cNvPr id="269" name="Freihand 268">
                    <a:extLst>
                      <a:ext uri="{FF2B5EF4-FFF2-40B4-BE49-F238E27FC236}">
                        <a16:creationId xmlns:a16="http://schemas.microsoft.com/office/drawing/2014/main" id="{27CC9F20-D67A-4B4D-9BF9-182A45C35E64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2106914" y="6053211"/>
                    <a:ext cx="231120" cy="264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E2DA90A2-2AB7-4C95-AEE7-C95E606BEDEF}"/>
                    </a:ext>
                  </a:extLst>
                </p14:cNvPr>
                <p14:cNvContentPartPr/>
                <p14:nvPr/>
              </p14:nvContentPartPr>
              <p14:xfrm>
                <a:off x="2547554" y="6101091"/>
                <a:ext cx="8640" cy="9360"/>
              </p14:xfrm>
            </p:contentPart>
          </mc:Choice>
          <mc:Fallback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E2DA90A2-2AB7-4C95-AEE7-C95E606BED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38914" y="6092091"/>
                  <a:ext cx="26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E2F1217D-3193-42B7-8B68-E31CB9680C5C}"/>
                    </a:ext>
                  </a:extLst>
                </p14:cNvPr>
                <p14:cNvContentPartPr/>
                <p14:nvPr/>
              </p14:nvContentPartPr>
              <p14:xfrm>
                <a:off x="2589674" y="6252291"/>
                <a:ext cx="7920" cy="11160"/>
              </p14:xfrm>
            </p:contentPart>
          </mc:Choice>
          <mc:Fallback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E2F1217D-3193-42B7-8B68-E31CB9680C5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81034" y="6243651"/>
                  <a:ext cx="25560" cy="28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0" name="Gruppieren 279">
              <a:extLst>
                <a:ext uri="{FF2B5EF4-FFF2-40B4-BE49-F238E27FC236}">
                  <a16:creationId xmlns:a16="http://schemas.microsoft.com/office/drawing/2014/main" id="{DB66BFED-9FFA-4559-AAFF-D4C410E4769F}"/>
                </a:ext>
              </a:extLst>
            </p:cNvPr>
            <p:cNvGrpSpPr/>
            <p:nvPr/>
          </p:nvGrpSpPr>
          <p:grpSpPr>
            <a:xfrm>
              <a:off x="4533314" y="5525451"/>
              <a:ext cx="240480" cy="297360"/>
              <a:chOff x="4533314" y="5525451"/>
              <a:chExt cx="240480" cy="297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D79A0120-E27E-4CEB-84F8-7A3EDE0D2356}"/>
                      </a:ext>
                    </a:extLst>
                  </p14:cNvPr>
                  <p14:cNvContentPartPr/>
                  <p14:nvPr/>
                </p14:nvContentPartPr>
                <p14:xfrm>
                  <a:off x="4533314" y="5588451"/>
                  <a:ext cx="205200" cy="234360"/>
                </p14:xfrm>
              </p:contentPart>
            </mc:Choice>
            <mc:Fallback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D79A0120-E27E-4CEB-84F8-7A3EDE0D2356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4524314" y="5579451"/>
                    <a:ext cx="22284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278" name="Freihand 277">
                    <a:extLst>
                      <a:ext uri="{FF2B5EF4-FFF2-40B4-BE49-F238E27FC236}">
                        <a16:creationId xmlns:a16="http://schemas.microsoft.com/office/drawing/2014/main" id="{3EF097BC-677B-4027-A21A-B9D969434CFD}"/>
                      </a:ext>
                    </a:extLst>
                  </p14:cNvPr>
                  <p14:cNvContentPartPr/>
                  <p14:nvPr/>
                </p14:nvContentPartPr>
                <p14:xfrm>
                  <a:off x="4622594" y="5525451"/>
                  <a:ext cx="99360" cy="297000"/>
                </p14:xfrm>
              </p:contentPart>
            </mc:Choice>
            <mc:Fallback>
              <p:pic>
                <p:nvPicPr>
                  <p:cNvPr id="278" name="Freihand 277">
                    <a:extLst>
                      <a:ext uri="{FF2B5EF4-FFF2-40B4-BE49-F238E27FC236}">
                        <a16:creationId xmlns:a16="http://schemas.microsoft.com/office/drawing/2014/main" id="{3EF097BC-677B-4027-A21A-B9D969434CFD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4613954" y="5516811"/>
                    <a:ext cx="11700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F1FCCE6F-62A5-4CF0-A121-A0919650B74F}"/>
                      </a:ext>
                    </a:extLst>
                  </p14:cNvPr>
                  <p14:cNvContentPartPr/>
                  <p14:nvPr/>
                </p14:nvContentPartPr>
                <p14:xfrm>
                  <a:off x="4576874" y="5641731"/>
                  <a:ext cx="196920" cy="57240"/>
                </p14:xfrm>
              </p:contentPart>
            </mc:Choice>
            <mc:Fallback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F1FCCE6F-62A5-4CF0-A121-A0919650B74F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4567874" y="5632731"/>
                    <a:ext cx="214560" cy="74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EC2D26CB-BEAD-4A47-9021-F1146DE31F3F}"/>
                    </a:ext>
                  </a:extLst>
                </p14:cNvPr>
                <p14:cNvContentPartPr/>
                <p14:nvPr/>
              </p14:nvContentPartPr>
              <p14:xfrm>
                <a:off x="6164834" y="5682411"/>
                <a:ext cx="201240" cy="217080"/>
              </p14:xfrm>
            </p:contentPart>
          </mc:Choice>
          <mc:Fallback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EC2D26CB-BEAD-4A47-9021-F1146DE31F3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55834" y="5673771"/>
                  <a:ext cx="218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904737E-61DE-4B32-B79B-266D9A6E0406}"/>
                    </a:ext>
                  </a:extLst>
                </p14:cNvPr>
                <p14:cNvContentPartPr/>
                <p14:nvPr/>
              </p14:nvContentPartPr>
              <p14:xfrm>
                <a:off x="6250874" y="5628771"/>
                <a:ext cx="92160" cy="228240"/>
              </p14:xfrm>
            </p:contentPart>
          </mc:Choice>
          <mc:Fallback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904737E-61DE-4B32-B79B-266D9A6E040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42234" y="5620131"/>
                  <a:ext cx="109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87" name="Freihand 286">
                  <a:extLst>
                    <a:ext uri="{FF2B5EF4-FFF2-40B4-BE49-F238E27FC236}">
                      <a16:creationId xmlns:a16="http://schemas.microsoft.com/office/drawing/2014/main" id="{F70DBF50-62CD-461F-B08B-ABAFA3AF70F3}"/>
                    </a:ext>
                  </a:extLst>
                </p14:cNvPr>
                <p14:cNvContentPartPr/>
                <p14:nvPr/>
              </p14:nvContentPartPr>
              <p14:xfrm>
                <a:off x="6210554" y="5756931"/>
                <a:ext cx="182160" cy="29520"/>
              </p14:xfrm>
            </p:contentPart>
          </mc:Choice>
          <mc:Fallback>
            <p:pic>
              <p:nvPicPr>
                <p:cNvPr id="287" name="Freihand 286">
                  <a:extLst>
                    <a:ext uri="{FF2B5EF4-FFF2-40B4-BE49-F238E27FC236}">
                      <a16:creationId xmlns:a16="http://schemas.microsoft.com/office/drawing/2014/main" id="{F70DBF50-62CD-461F-B08B-ABAFA3AF70F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01914" y="5747931"/>
                  <a:ext cx="199800" cy="47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2F246850-AD84-47E9-8613-89187EF81170}"/>
                </a:ext>
              </a:extLst>
            </p:cNvPr>
            <p:cNvGrpSpPr/>
            <p:nvPr/>
          </p:nvGrpSpPr>
          <p:grpSpPr>
            <a:xfrm>
              <a:off x="5192114" y="5448411"/>
              <a:ext cx="631440" cy="574200"/>
              <a:chOff x="5192114" y="5448411"/>
              <a:chExt cx="631440" cy="574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D4FFE632-F42E-477F-8F15-439856962CEA}"/>
                      </a:ext>
                    </a:extLst>
                  </p14:cNvPr>
                  <p14:cNvContentPartPr/>
                  <p14:nvPr/>
                </p14:nvContentPartPr>
                <p14:xfrm>
                  <a:off x="5192114" y="5454171"/>
                  <a:ext cx="117000" cy="532080"/>
                </p14:xfrm>
              </p:contentPart>
            </mc:Choice>
            <mc:Fallback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D4FFE632-F42E-477F-8F15-439856962CEA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5183474" y="5445531"/>
                    <a:ext cx="134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AAAC357D-B80F-4014-9D7B-C5F0D045195D}"/>
                      </a:ext>
                    </a:extLst>
                  </p14:cNvPr>
                  <p14:cNvContentPartPr/>
                  <p14:nvPr/>
                </p14:nvContentPartPr>
                <p14:xfrm>
                  <a:off x="5432594" y="5588811"/>
                  <a:ext cx="172800" cy="307800"/>
                </p14:xfrm>
              </p:contentPart>
            </mc:Choice>
            <mc:Fallback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AAAC357D-B80F-4014-9D7B-C5F0D045195D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5423954" y="5579811"/>
                    <a:ext cx="190440" cy="32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284" name="Freihand 283">
                    <a:extLst>
                      <a:ext uri="{FF2B5EF4-FFF2-40B4-BE49-F238E27FC236}">
                        <a16:creationId xmlns:a16="http://schemas.microsoft.com/office/drawing/2014/main" id="{0ECB24DB-436C-4743-95F3-17A34799512E}"/>
                      </a:ext>
                    </a:extLst>
                  </p14:cNvPr>
                  <p14:cNvContentPartPr/>
                  <p14:nvPr/>
                </p14:nvContentPartPr>
                <p14:xfrm>
                  <a:off x="5677754" y="5818131"/>
                  <a:ext cx="145800" cy="204480"/>
                </p14:xfrm>
              </p:contentPart>
            </mc:Choice>
            <mc:Fallback>
              <p:pic>
                <p:nvPicPr>
                  <p:cNvPr id="284" name="Freihand 283">
                    <a:extLst>
                      <a:ext uri="{FF2B5EF4-FFF2-40B4-BE49-F238E27FC236}">
                        <a16:creationId xmlns:a16="http://schemas.microsoft.com/office/drawing/2014/main" id="{0ECB24DB-436C-4743-95F3-17A34799512E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5668754" y="5809491"/>
                    <a:ext cx="16344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293" name="Freihand 292">
                    <a:extLst>
                      <a:ext uri="{FF2B5EF4-FFF2-40B4-BE49-F238E27FC236}">
                        <a16:creationId xmlns:a16="http://schemas.microsoft.com/office/drawing/2014/main" id="{2380A8EB-DB7B-4423-9E1A-AD605566B184}"/>
                      </a:ext>
                    </a:extLst>
                  </p14:cNvPr>
                  <p14:cNvContentPartPr/>
                  <p14:nvPr/>
                </p14:nvContentPartPr>
                <p14:xfrm>
                  <a:off x="5445554" y="5448411"/>
                  <a:ext cx="82800" cy="105120"/>
                </p14:xfrm>
              </p:contentPart>
            </mc:Choice>
            <mc:Fallback>
              <p:pic>
                <p:nvPicPr>
                  <p:cNvPr id="293" name="Freihand 292">
                    <a:extLst>
                      <a:ext uri="{FF2B5EF4-FFF2-40B4-BE49-F238E27FC236}">
                        <a16:creationId xmlns:a16="http://schemas.microsoft.com/office/drawing/2014/main" id="{2380A8EB-DB7B-4423-9E1A-AD605566B184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5436914" y="5439771"/>
                    <a:ext cx="100440" cy="12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5" name="Gruppieren 294">
              <a:extLst>
                <a:ext uri="{FF2B5EF4-FFF2-40B4-BE49-F238E27FC236}">
                  <a16:creationId xmlns:a16="http://schemas.microsoft.com/office/drawing/2014/main" id="{B5C5C02B-F2B6-447F-8927-B4BA923E7310}"/>
                </a:ext>
              </a:extLst>
            </p:cNvPr>
            <p:cNvGrpSpPr/>
            <p:nvPr/>
          </p:nvGrpSpPr>
          <p:grpSpPr>
            <a:xfrm>
              <a:off x="3392834" y="5402691"/>
              <a:ext cx="688320" cy="579960"/>
              <a:chOff x="3392834" y="5402691"/>
              <a:chExt cx="688320" cy="579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7B461AAC-B4D2-4B2D-9B62-3BC24B99445A}"/>
                      </a:ext>
                    </a:extLst>
                  </p14:cNvPr>
                  <p14:cNvContentPartPr/>
                  <p14:nvPr/>
                </p14:nvContentPartPr>
                <p14:xfrm>
                  <a:off x="3392834" y="5402691"/>
                  <a:ext cx="208080" cy="579960"/>
                </p14:xfrm>
              </p:contentPart>
            </mc:Choice>
            <mc:Fallback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7B461AAC-B4D2-4B2D-9B62-3BC24B99445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3384194" y="5393691"/>
                    <a:ext cx="225720" cy="59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274" name="Freihand 273">
                    <a:extLst>
                      <a:ext uri="{FF2B5EF4-FFF2-40B4-BE49-F238E27FC236}">
                        <a16:creationId xmlns:a16="http://schemas.microsoft.com/office/drawing/2014/main" id="{0AEFD367-BD4A-4D57-836A-DD0F9B04D486}"/>
                      </a:ext>
                    </a:extLst>
                  </p14:cNvPr>
                  <p14:cNvContentPartPr/>
                  <p14:nvPr/>
                </p14:nvContentPartPr>
                <p14:xfrm>
                  <a:off x="3753554" y="5564331"/>
                  <a:ext cx="201600" cy="320040"/>
                </p14:xfrm>
              </p:contentPart>
            </mc:Choice>
            <mc:Fallback>
              <p:pic>
                <p:nvPicPr>
                  <p:cNvPr id="274" name="Freihand 273">
                    <a:extLst>
                      <a:ext uri="{FF2B5EF4-FFF2-40B4-BE49-F238E27FC236}">
                        <a16:creationId xmlns:a16="http://schemas.microsoft.com/office/drawing/2014/main" id="{0AEFD367-BD4A-4D57-836A-DD0F9B04D486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3744914" y="5555331"/>
                    <a:ext cx="219240" cy="33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2E528913-7731-426C-B2F5-4752E2649B53}"/>
                      </a:ext>
                    </a:extLst>
                  </p14:cNvPr>
                  <p14:cNvContentPartPr/>
                  <p14:nvPr/>
                </p14:nvContentPartPr>
                <p14:xfrm>
                  <a:off x="3982874" y="5864931"/>
                  <a:ext cx="98280" cy="117360"/>
                </p14:xfrm>
              </p:contentPart>
            </mc:Choice>
            <mc:Fallback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2E528913-7731-426C-B2F5-4752E2649B53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3973874" y="5856291"/>
                    <a:ext cx="11592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4153D2A8-6A6D-40FD-B0A7-0903B5B2362C}"/>
                      </a:ext>
                    </a:extLst>
                  </p14:cNvPr>
                  <p14:cNvContentPartPr/>
                  <p14:nvPr/>
                </p14:nvContentPartPr>
                <p14:xfrm>
                  <a:off x="3691634" y="5446971"/>
                  <a:ext cx="50040" cy="92160"/>
                </p14:xfrm>
              </p:contentPart>
            </mc:Choice>
            <mc:Fallback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4153D2A8-6A6D-40FD-B0A7-0903B5B2362C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3682994" y="5437971"/>
                    <a:ext cx="67680" cy="109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9" name="Gruppieren 298">
              <a:extLst>
                <a:ext uri="{FF2B5EF4-FFF2-40B4-BE49-F238E27FC236}">
                  <a16:creationId xmlns:a16="http://schemas.microsoft.com/office/drawing/2014/main" id="{CB832759-85CE-46B1-9B62-29BB14EC922B}"/>
                </a:ext>
              </a:extLst>
            </p:cNvPr>
            <p:cNvGrpSpPr/>
            <p:nvPr/>
          </p:nvGrpSpPr>
          <p:grpSpPr>
            <a:xfrm>
              <a:off x="6711314" y="5356611"/>
              <a:ext cx="1099440" cy="621720"/>
              <a:chOff x="6711314" y="5356611"/>
              <a:chExt cx="1099440" cy="62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B1B5524-7F2A-4F53-95F6-A6702ED48376}"/>
                      </a:ext>
                    </a:extLst>
                  </p14:cNvPr>
                  <p14:cNvContentPartPr/>
                  <p14:nvPr/>
                </p14:nvContentPartPr>
                <p14:xfrm>
                  <a:off x="6823634" y="5542011"/>
                  <a:ext cx="150120" cy="322560"/>
                </p14:xfrm>
              </p:contentPart>
            </mc:Choice>
            <mc:Fallback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B1B5524-7F2A-4F53-95F6-A6702ED48376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814994" y="5533011"/>
                    <a:ext cx="16776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2B33466C-F54C-42BE-9963-5A6965A8DB72}"/>
                      </a:ext>
                    </a:extLst>
                  </p14:cNvPr>
                  <p14:cNvContentPartPr/>
                  <p14:nvPr/>
                </p14:nvContentPartPr>
                <p14:xfrm>
                  <a:off x="7065194" y="5778531"/>
                  <a:ext cx="167400" cy="128160"/>
                </p14:xfrm>
              </p:contentPart>
            </mc:Choice>
            <mc:Fallback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2B33466C-F54C-42BE-9963-5A6965A8DB72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7056554" y="5769531"/>
                    <a:ext cx="1850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290" name="Freihand 289">
                    <a:extLst>
                      <a:ext uri="{FF2B5EF4-FFF2-40B4-BE49-F238E27FC236}">
                        <a16:creationId xmlns:a16="http://schemas.microsoft.com/office/drawing/2014/main" id="{00C91C59-ECAE-4939-B410-1A86BE6CC174}"/>
                      </a:ext>
                    </a:extLst>
                  </p14:cNvPr>
                  <p14:cNvContentPartPr/>
                  <p14:nvPr/>
                </p14:nvContentPartPr>
                <p14:xfrm>
                  <a:off x="7197314" y="5810571"/>
                  <a:ext cx="18720" cy="167760"/>
                </p14:xfrm>
              </p:contentPart>
            </mc:Choice>
            <mc:Fallback>
              <p:pic>
                <p:nvPicPr>
                  <p:cNvPr id="290" name="Freihand 289">
                    <a:extLst>
                      <a:ext uri="{FF2B5EF4-FFF2-40B4-BE49-F238E27FC236}">
                        <a16:creationId xmlns:a16="http://schemas.microsoft.com/office/drawing/2014/main" id="{00C91C59-ECAE-4939-B410-1A86BE6CC174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7188314" y="5801931"/>
                    <a:ext cx="3636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291" name="Freihand 290">
                    <a:extLst>
                      <a:ext uri="{FF2B5EF4-FFF2-40B4-BE49-F238E27FC236}">
                        <a16:creationId xmlns:a16="http://schemas.microsoft.com/office/drawing/2014/main" id="{F6E15F1C-B13D-435A-87BF-321EACEDCE23}"/>
                      </a:ext>
                    </a:extLst>
                  </p14:cNvPr>
                  <p14:cNvContentPartPr/>
                  <p14:nvPr/>
                </p14:nvContentPartPr>
                <p14:xfrm>
                  <a:off x="6711314" y="5397291"/>
                  <a:ext cx="56160" cy="107280"/>
                </p14:xfrm>
              </p:contentPart>
            </mc:Choice>
            <mc:Fallback>
              <p:pic>
                <p:nvPicPr>
                  <p:cNvPr id="291" name="Freihand 290">
                    <a:extLst>
                      <a:ext uri="{FF2B5EF4-FFF2-40B4-BE49-F238E27FC236}">
                        <a16:creationId xmlns:a16="http://schemas.microsoft.com/office/drawing/2014/main" id="{F6E15F1C-B13D-435A-87BF-321EACEDCE23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702314" y="5388291"/>
                    <a:ext cx="7380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96124F67-6B80-45F5-94F5-C7C24AC63A34}"/>
                      </a:ext>
                    </a:extLst>
                  </p14:cNvPr>
                  <p14:cNvContentPartPr/>
                  <p14:nvPr/>
                </p14:nvContentPartPr>
                <p14:xfrm>
                  <a:off x="7410074" y="5474691"/>
                  <a:ext cx="118080" cy="477720"/>
                </p14:xfrm>
              </p:contentPart>
            </mc:Choice>
            <mc:Fallback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96124F67-6B80-45F5-94F5-C7C24AC63A34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7401074" y="5465691"/>
                    <a:ext cx="135720" cy="49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298" name="Freihand 297">
                    <a:extLst>
                      <a:ext uri="{FF2B5EF4-FFF2-40B4-BE49-F238E27FC236}">
                        <a16:creationId xmlns:a16="http://schemas.microsoft.com/office/drawing/2014/main" id="{729C131C-6627-4D34-BA3A-8D5DDBE140A5}"/>
                      </a:ext>
                    </a:extLst>
                  </p14:cNvPr>
                  <p14:cNvContentPartPr/>
                  <p14:nvPr/>
                </p14:nvContentPartPr>
                <p14:xfrm>
                  <a:off x="7619234" y="5356611"/>
                  <a:ext cx="191520" cy="592560"/>
                </p14:xfrm>
              </p:contentPart>
            </mc:Choice>
            <mc:Fallback>
              <p:pic>
                <p:nvPicPr>
                  <p:cNvPr id="298" name="Freihand 297">
                    <a:extLst>
                      <a:ext uri="{FF2B5EF4-FFF2-40B4-BE49-F238E27FC236}">
                        <a16:creationId xmlns:a16="http://schemas.microsoft.com/office/drawing/2014/main" id="{729C131C-6627-4D34-BA3A-8D5DDBE140A5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7610234" y="5347971"/>
                    <a:ext cx="209160" cy="610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4" name="Gruppieren 303">
              <a:extLst>
                <a:ext uri="{FF2B5EF4-FFF2-40B4-BE49-F238E27FC236}">
                  <a16:creationId xmlns:a16="http://schemas.microsoft.com/office/drawing/2014/main" id="{5401A6D0-947A-44CE-A131-B2DE5B5C9827}"/>
                </a:ext>
              </a:extLst>
            </p:cNvPr>
            <p:cNvGrpSpPr/>
            <p:nvPr/>
          </p:nvGrpSpPr>
          <p:grpSpPr>
            <a:xfrm>
              <a:off x="5317394" y="6162291"/>
              <a:ext cx="2068200" cy="548640"/>
              <a:chOff x="5317394" y="6162291"/>
              <a:chExt cx="2068200" cy="548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300" name="Freihand 299">
                    <a:extLst>
                      <a:ext uri="{FF2B5EF4-FFF2-40B4-BE49-F238E27FC236}">
                        <a16:creationId xmlns:a16="http://schemas.microsoft.com/office/drawing/2014/main" id="{E47FE52C-8A8D-460C-8300-555F84493955}"/>
                      </a:ext>
                    </a:extLst>
                  </p14:cNvPr>
                  <p14:cNvContentPartPr/>
                  <p14:nvPr/>
                </p14:nvContentPartPr>
                <p14:xfrm>
                  <a:off x="5317394" y="6162291"/>
                  <a:ext cx="2068200" cy="174600"/>
                </p14:xfrm>
              </p:contentPart>
            </mc:Choice>
            <mc:Fallback>
              <p:pic>
                <p:nvPicPr>
                  <p:cNvPr id="300" name="Freihand 299">
                    <a:extLst>
                      <a:ext uri="{FF2B5EF4-FFF2-40B4-BE49-F238E27FC236}">
                        <a16:creationId xmlns:a16="http://schemas.microsoft.com/office/drawing/2014/main" id="{E47FE52C-8A8D-460C-8300-555F84493955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5308394" y="6153291"/>
                    <a:ext cx="208584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2">
                <p14:nvContentPartPr>
                  <p14:cNvPr id="301" name="Freihand 300">
                    <a:extLst>
                      <a:ext uri="{FF2B5EF4-FFF2-40B4-BE49-F238E27FC236}">
                        <a16:creationId xmlns:a16="http://schemas.microsoft.com/office/drawing/2014/main" id="{FEAB6ECB-9147-4E11-840D-C90175E3E405}"/>
                      </a:ext>
                    </a:extLst>
                  </p14:cNvPr>
                  <p14:cNvContentPartPr/>
                  <p14:nvPr/>
                </p14:nvContentPartPr>
                <p14:xfrm>
                  <a:off x="5918594" y="6398091"/>
                  <a:ext cx="64800" cy="120600"/>
                </p14:xfrm>
              </p:contentPart>
            </mc:Choice>
            <mc:Fallback>
              <p:pic>
                <p:nvPicPr>
                  <p:cNvPr id="301" name="Freihand 300">
                    <a:extLst>
                      <a:ext uri="{FF2B5EF4-FFF2-40B4-BE49-F238E27FC236}">
                        <a16:creationId xmlns:a16="http://schemas.microsoft.com/office/drawing/2014/main" id="{FEAB6ECB-9147-4E11-840D-C90175E3E405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5909594" y="6389451"/>
                    <a:ext cx="8244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302" name="Freihand 301">
                    <a:extLst>
                      <a:ext uri="{FF2B5EF4-FFF2-40B4-BE49-F238E27FC236}">
                        <a16:creationId xmlns:a16="http://schemas.microsoft.com/office/drawing/2014/main" id="{4EFA5BA1-73EA-483B-9E0D-91F6248FA934}"/>
                      </a:ext>
                    </a:extLst>
                  </p14:cNvPr>
                  <p14:cNvContentPartPr/>
                  <p14:nvPr/>
                </p14:nvContentPartPr>
                <p14:xfrm>
                  <a:off x="6165194" y="6426891"/>
                  <a:ext cx="190440" cy="233640"/>
                </p14:xfrm>
              </p:contentPart>
            </mc:Choice>
            <mc:Fallback>
              <p:pic>
                <p:nvPicPr>
                  <p:cNvPr id="302" name="Freihand 301">
                    <a:extLst>
                      <a:ext uri="{FF2B5EF4-FFF2-40B4-BE49-F238E27FC236}">
                        <a16:creationId xmlns:a16="http://schemas.microsoft.com/office/drawing/2014/main" id="{4EFA5BA1-73EA-483B-9E0D-91F6248FA934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6156194" y="6417891"/>
                    <a:ext cx="20808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303" name="Freihand 302">
                    <a:extLst>
                      <a:ext uri="{FF2B5EF4-FFF2-40B4-BE49-F238E27FC236}">
                        <a16:creationId xmlns:a16="http://schemas.microsoft.com/office/drawing/2014/main" id="{9775ECCF-5C70-47B7-ACFC-E63C9A0BB4C8}"/>
                      </a:ext>
                    </a:extLst>
                  </p14:cNvPr>
                  <p14:cNvContentPartPr/>
                  <p14:nvPr/>
                </p14:nvContentPartPr>
                <p14:xfrm>
                  <a:off x="6445994" y="6583491"/>
                  <a:ext cx="231840" cy="127440"/>
                </p14:xfrm>
              </p:contentPart>
            </mc:Choice>
            <mc:Fallback>
              <p:pic>
                <p:nvPicPr>
                  <p:cNvPr id="303" name="Freihand 302">
                    <a:extLst>
                      <a:ext uri="{FF2B5EF4-FFF2-40B4-BE49-F238E27FC236}">
                        <a16:creationId xmlns:a16="http://schemas.microsoft.com/office/drawing/2014/main" id="{9775ECCF-5C70-47B7-ACFC-E63C9A0BB4C8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6437354" y="6574491"/>
                    <a:ext cx="249480" cy="145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72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</vt:lpstr>
      <vt:lpstr>Functional Stream Processing</vt:lpstr>
      <vt:lpstr>Description</vt:lpstr>
      <vt:lpstr>Use Case: Audio Effects</vt:lpstr>
      <vt:lpstr>Pipe Forward</vt:lpstr>
      <vt:lpstr>Modeling „Stateful“ Functions</vt:lpstr>
      <vt:lpstr>Composing Stateful Functions</vt:lpstr>
      <vt:lpstr>HowTo Compose Stateful Functions: Idea!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 Didntdoit</dc:creator>
  <cp:lastModifiedBy>I Didntdoit</cp:lastModifiedBy>
  <cp:revision>27</cp:revision>
  <dcterms:created xsi:type="dcterms:W3CDTF">2020-01-22T16:53:55Z</dcterms:created>
  <dcterms:modified xsi:type="dcterms:W3CDTF">2020-01-24T13:34:36Z</dcterms:modified>
</cp:coreProperties>
</file>